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6" r:id="rId6"/>
  </p:sldMasterIdLst>
  <p:notesMasterIdLst>
    <p:notesMasterId r:id="rId91"/>
  </p:notesMasterIdLst>
  <p:sldIdLst>
    <p:sldId id="363" r:id="rId7"/>
    <p:sldId id="391" r:id="rId8"/>
    <p:sldId id="556" r:id="rId9"/>
    <p:sldId id="408" r:id="rId10"/>
    <p:sldId id="558" r:id="rId11"/>
    <p:sldId id="404" r:id="rId12"/>
    <p:sldId id="532" r:id="rId13"/>
    <p:sldId id="533" r:id="rId14"/>
    <p:sldId id="571" r:id="rId15"/>
    <p:sldId id="531" r:id="rId16"/>
    <p:sldId id="405" r:id="rId17"/>
    <p:sldId id="402" r:id="rId18"/>
    <p:sldId id="536" r:id="rId19"/>
    <p:sldId id="572" r:id="rId20"/>
    <p:sldId id="539" r:id="rId21"/>
    <p:sldId id="559" r:id="rId22"/>
    <p:sldId id="535" r:id="rId23"/>
    <p:sldId id="471" r:id="rId24"/>
    <p:sldId id="510" r:id="rId25"/>
    <p:sldId id="553" r:id="rId26"/>
    <p:sldId id="508" r:id="rId27"/>
    <p:sldId id="488" r:id="rId28"/>
    <p:sldId id="519" r:id="rId29"/>
    <p:sldId id="521" r:id="rId30"/>
    <p:sldId id="522" r:id="rId31"/>
    <p:sldId id="537" r:id="rId32"/>
    <p:sldId id="560" r:id="rId33"/>
    <p:sldId id="561" r:id="rId34"/>
    <p:sldId id="506" r:id="rId35"/>
    <p:sldId id="562" r:id="rId36"/>
    <p:sldId id="483" r:id="rId37"/>
    <p:sldId id="495" r:id="rId38"/>
    <p:sldId id="392" r:id="rId39"/>
    <p:sldId id="504" r:id="rId40"/>
    <p:sldId id="505" r:id="rId41"/>
    <p:sldId id="499" r:id="rId42"/>
    <p:sldId id="493" r:id="rId43"/>
    <p:sldId id="394" r:id="rId44"/>
    <p:sldId id="547" r:id="rId45"/>
    <p:sldId id="565" r:id="rId46"/>
    <p:sldId id="545" r:id="rId47"/>
    <p:sldId id="574" r:id="rId48"/>
    <p:sldId id="555" r:id="rId49"/>
    <p:sldId id="564" r:id="rId50"/>
    <p:sldId id="567" r:id="rId51"/>
    <p:sldId id="566" r:id="rId52"/>
    <p:sldId id="544" r:id="rId53"/>
    <p:sldId id="579" r:id="rId54"/>
    <p:sldId id="582" r:id="rId55"/>
    <p:sldId id="575" r:id="rId56"/>
    <p:sldId id="580" r:id="rId57"/>
    <p:sldId id="581" r:id="rId58"/>
    <p:sldId id="576" r:id="rId59"/>
    <p:sldId id="577" r:id="rId60"/>
    <p:sldId id="568" r:id="rId61"/>
    <p:sldId id="552" r:id="rId62"/>
    <p:sldId id="569" r:id="rId63"/>
    <p:sldId id="570" r:id="rId64"/>
    <p:sldId id="486" r:id="rId65"/>
    <p:sldId id="548" r:id="rId66"/>
    <p:sldId id="573" r:id="rId67"/>
    <p:sldId id="578" r:id="rId68"/>
    <p:sldId id="259" r:id="rId69"/>
    <p:sldId id="511" r:id="rId70"/>
    <p:sldId id="512" r:id="rId71"/>
    <p:sldId id="262" r:id="rId72"/>
    <p:sldId id="409" r:id="rId73"/>
    <p:sldId id="485" r:id="rId74"/>
    <p:sldId id="487" r:id="rId75"/>
    <p:sldId id="484" r:id="rId76"/>
    <p:sldId id="518" r:id="rId77"/>
    <p:sldId id="524" r:id="rId78"/>
    <p:sldId id="528" r:id="rId79"/>
    <p:sldId id="401" r:id="rId80"/>
    <p:sldId id="513" r:id="rId81"/>
    <p:sldId id="514" r:id="rId82"/>
    <p:sldId id="540" r:id="rId83"/>
    <p:sldId id="489" r:id="rId84"/>
    <p:sldId id="541" r:id="rId85"/>
    <p:sldId id="543" r:id="rId86"/>
    <p:sldId id="542" r:id="rId87"/>
    <p:sldId id="516" r:id="rId88"/>
    <p:sldId id="551" r:id="rId89"/>
    <p:sldId id="55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E46C0A"/>
    <a:srgbClr val="4D9900"/>
    <a:srgbClr val="590059"/>
    <a:srgbClr val="990000"/>
    <a:srgbClr val="097134"/>
    <a:srgbClr val="0022FF"/>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3A146-8930-42F5-8169-670CB60452C5}" v="2030" dt="2022-11-07T17:53:36.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1456" autoAdjust="0"/>
  </p:normalViewPr>
  <p:slideViewPr>
    <p:cSldViewPr snapToGrid="0" snapToObjects="1">
      <p:cViewPr varScale="1">
        <p:scale>
          <a:sx n="150" d="100"/>
          <a:sy n="150" d="100"/>
        </p:scale>
        <p:origin x="1096" y="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 Zobaed" userId="46c51ac9-3d03-4e30-82e0-060cd180e694" providerId="ADAL" clId="{3FC3A146-8930-42F5-8169-670CB60452C5}"/>
    <pc:docChg chg="undo redo custSel addSld delSld modSld sldOrd">
      <pc:chgData name="Sm Zobaed" userId="46c51ac9-3d03-4e30-82e0-060cd180e694" providerId="ADAL" clId="{3FC3A146-8930-42F5-8169-670CB60452C5}" dt="2022-11-07T17:53:56.884" v="9087" actId="47"/>
      <pc:docMkLst>
        <pc:docMk/>
      </pc:docMkLst>
      <pc:sldChg chg="del mod modShow">
        <pc:chgData name="Sm Zobaed" userId="46c51ac9-3d03-4e30-82e0-060cd180e694" providerId="ADAL" clId="{3FC3A146-8930-42F5-8169-670CB60452C5}" dt="2022-11-06T23:58:43.302" v="2519" actId="2696"/>
        <pc:sldMkLst>
          <pc:docMk/>
          <pc:sldMk cId="3081197362" sldId="259"/>
        </pc:sldMkLst>
      </pc:sldChg>
      <pc:sldChg chg="add mod modShow">
        <pc:chgData name="Sm Zobaed" userId="46c51ac9-3d03-4e30-82e0-060cd180e694" providerId="ADAL" clId="{3FC3A146-8930-42F5-8169-670CB60452C5}" dt="2022-11-07T16:17:50.794" v="6437" actId="729"/>
        <pc:sldMkLst>
          <pc:docMk/>
          <pc:sldMk cId="4190054470" sldId="259"/>
        </pc:sldMkLst>
      </pc:sldChg>
      <pc:sldChg chg="add mod modShow">
        <pc:chgData name="Sm Zobaed" userId="46c51ac9-3d03-4e30-82e0-060cd180e694" providerId="ADAL" clId="{3FC3A146-8930-42F5-8169-670CB60452C5}" dt="2022-11-07T16:17:59.893" v="6439" actId="729"/>
        <pc:sldMkLst>
          <pc:docMk/>
          <pc:sldMk cId="1305016811" sldId="262"/>
        </pc:sldMkLst>
      </pc:sldChg>
      <pc:sldChg chg="del mod modShow">
        <pc:chgData name="Sm Zobaed" userId="46c51ac9-3d03-4e30-82e0-060cd180e694" providerId="ADAL" clId="{3FC3A146-8930-42F5-8169-670CB60452C5}" dt="2022-11-06T23:58:43.302" v="2519" actId="2696"/>
        <pc:sldMkLst>
          <pc:docMk/>
          <pc:sldMk cId="2330328094" sldId="262"/>
        </pc:sldMkLst>
      </pc:sldChg>
      <pc:sldChg chg="addSp delSp modSp mod">
        <pc:chgData name="Sm Zobaed" userId="46c51ac9-3d03-4e30-82e0-060cd180e694" providerId="ADAL" clId="{3FC3A146-8930-42F5-8169-670CB60452C5}" dt="2022-11-06T20:24:06.307" v="55" actId="20577"/>
        <pc:sldMkLst>
          <pc:docMk/>
          <pc:sldMk cId="2383574042" sldId="363"/>
        </pc:sldMkLst>
        <pc:spChg chg="mod">
          <ac:chgData name="Sm Zobaed" userId="46c51ac9-3d03-4e30-82e0-060cd180e694" providerId="ADAL" clId="{3FC3A146-8930-42F5-8169-670CB60452C5}" dt="2022-11-06T20:23:49.365" v="42" actId="20577"/>
          <ac:spMkLst>
            <pc:docMk/>
            <pc:sldMk cId="2383574042" sldId="363"/>
            <ac:spMk id="2" creationId="{00000000-0000-0000-0000-000000000000}"/>
          </ac:spMkLst>
        </pc:spChg>
        <pc:spChg chg="mod">
          <ac:chgData name="Sm Zobaed" userId="46c51ac9-3d03-4e30-82e0-060cd180e694" providerId="ADAL" clId="{3FC3A146-8930-42F5-8169-670CB60452C5}" dt="2022-11-06T20:24:06.307" v="55" actId="20577"/>
          <ac:spMkLst>
            <pc:docMk/>
            <pc:sldMk cId="2383574042" sldId="363"/>
            <ac:spMk id="3" creationId="{00000000-0000-0000-0000-000000000000}"/>
          </ac:spMkLst>
        </pc:spChg>
        <pc:spChg chg="add del mod">
          <ac:chgData name="Sm Zobaed" userId="46c51ac9-3d03-4e30-82e0-060cd180e694" providerId="ADAL" clId="{3FC3A146-8930-42F5-8169-670CB60452C5}" dt="2022-11-06T20:23:56.015" v="43" actId="478"/>
          <ac:spMkLst>
            <pc:docMk/>
            <pc:sldMk cId="2383574042" sldId="363"/>
            <ac:spMk id="6" creationId="{1D489D0C-13AC-9606-3B25-19C8DE423FDF}"/>
          </ac:spMkLst>
        </pc:spChg>
      </pc:sldChg>
      <pc:sldChg chg="modSp mod modAnim">
        <pc:chgData name="Sm Zobaed" userId="46c51ac9-3d03-4e30-82e0-060cd180e694" providerId="ADAL" clId="{3FC3A146-8930-42F5-8169-670CB60452C5}" dt="2022-11-06T22:23:01.187" v="1050" actId="20577"/>
        <pc:sldMkLst>
          <pc:docMk/>
          <pc:sldMk cId="3386410792" sldId="391"/>
        </pc:sldMkLst>
        <pc:spChg chg="mod">
          <ac:chgData name="Sm Zobaed" userId="46c51ac9-3d03-4e30-82e0-060cd180e694" providerId="ADAL" clId="{3FC3A146-8930-42F5-8169-670CB60452C5}" dt="2022-11-06T22:23:01.187" v="1050" actId="20577"/>
          <ac:spMkLst>
            <pc:docMk/>
            <pc:sldMk cId="3386410792" sldId="391"/>
            <ac:spMk id="4" creationId="{00000000-0000-0000-0000-000000000000}"/>
          </ac:spMkLst>
        </pc:spChg>
      </pc:sldChg>
      <pc:sldChg chg="modSp">
        <pc:chgData name="Sm Zobaed" userId="46c51ac9-3d03-4e30-82e0-060cd180e694" providerId="ADAL" clId="{3FC3A146-8930-42F5-8169-670CB60452C5}" dt="2022-11-06T21:17:53.826" v="668" actId="20577"/>
        <pc:sldMkLst>
          <pc:docMk/>
          <pc:sldMk cId="3697929841" sldId="402"/>
        </pc:sldMkLst>
        <pc:spChg chg="mod">
          <ac:chgData name="Sm Zobaed" userId="46c51ac9-3d03-4e30-82e0-060cd180e694" providerId="ADAL" clId="{3FC3A146-8930-42F5-8169-670CB60452C5}" dt="2022-11-06T21:17:53.826" v="668" actId="20577"/>
          <ac:spMkLst>
            <pc:docMk/>
            <pc:sldMk cId="3697929841" sldId="402"/>
            <ac:spMk id="3" creationId="{223042DF-1ABD-A67C-76CA-2583BA352085}"/>
          </ac:spMkLst>
        </pc:spChg>
      </pc:sldChg>
      <pc:sldChg chg="addSp modSp mod modAnim modNotesTx">
        <pc:chgData name="Sm Zobaed" userId="46c51ac9-3d03-4e30-82e0-060cd180e694" providerId="ADAL" clId="{3FC3A146-8930-42F5-8169-670CB60452C5}" dt="2022-11-07T14:00:40.490" v="5879"/>
        <pc:sldMkLst>
          <pc:docMk/>
          <pc:sldMk cId="1297506935" sldId="404"/>
        </pc:sldMkLst>
        <pc:spChg chg="mod">
          <ac:chgData name="Sm Zobaed" userId="46c51ac9-3d03-4e30-82e0-060cd180e694" providerId="ADAL" clId="{3FC3A146-8930-42F5-8169-670CB60452C5}" dt="2022-11-07T13:57:57.994" v="5781" actId="20577"/>
          <ac:spMkLst>
            <pc:docMk/>
            <pc:sldMk cId="1297506935" sldId="404"/>
            <ac:spMk id="24" creationId="{31077F4E-3D08-F76F-CD16-7A735B530C80}"/>
          </ac:spMkLst>
        </pc:spChg>
        <pc:spChg chg="mod">
          <ac:chgData name="Sm Zobaed" userId="46c51ac9-3d03-4e30-82e0-060cd180e694" providerId="ADAL" clId="{3FC3A146-8930-42F5-8169-670CB60452C5}" dt="2022-11-07T13:59:13.271" v="5789" actId="1076"/>
          <ac:spMkLst>
            <pc:docMk/>
            <pc:sldMk cId="1297506935" sldId="404"/>
            <ac:spMk id="26" creationId="{397B2E72-DD16-33A4-F6FC-C21188B7AD4B}"/>
          </ac:spMkLst>
        </pc:spChg>
        <pc:picChg chg="add mod">
          <ac:chgData name="Sm Zobaed" userId="46c51ac9-3d03-4e30-82e0-060cd180e694" providerId="ADAL" clId="{3FC3A146-8930-42F5-8169-670CB60452C5}" dt="2022-11-06T21:15:44.677" v="657" actId="1076"/>
          <ac:picMkLst>
            <pc:docMk/>
            <pc:sldMk cId="1297506935" sldId="404"/>
            <ac:picMk id="6" creationId="{4E93B588-CE1A-5667-0129-949253D6EE5B}"/>
          </ac:picMkLst>
        </pc:picChg>
      </pc:sldChg>
      <pc:sldChg chg="delSp modSp mod delAnim">
        <pc:chgData name="Sm Zobaed" userId="46c51ac9-3d03-4e30-82e0-060cd180e694" providerId="ADAL" clId="{3FC3A146-8930-42F5-8169-670CB60452C5}" dt="2022-11-06T22:09:04.812" v="909" actId="478"/>
        <pc:sldMkLst>
          <pc:docMk/>
          <pc:sldMk cId="1852213511" sldId="405"/>
        </pc:sldMkLst>
        <pc:picChg chg="del mod">
          <ac:chgData name="Sm Zobaed" userId="46c51ac9-3d03-4e30-82e0-060cd180e694" providerId="ADAL" clId="{3FC3A146-8930-42F5-8169-670CB60452C5}" dt="2022-11-06T22:09:04.812" v="909" actId="478"/>
          <ac:picMkLst>
            <pc:docMk/>
            <pc:sldMk cId="1852213511" sldId="405"/>
            <ac:picMk id="5" creationId="{6CC38223-19BD-4D87-BB6C-502261C8FB64}"/>
          </ac:picMkLst>
        </pc:picChg>
      </pc:sldChg>
      <pc:sldChg chg="modSp">
        <pc:chgData name="Sm Zobaed" userId="46c51ac9-3d03-4e30-82e0-060cd180e694" providerId="ADAL" clId="{3FC3A146-8930-42F5-8169-670CB60452C5}" dt="2022-11-07T16:03:51.936" v="6207" actId="20577"/>
        <pc:sldMkLst>
          <pc:docMk/>
          <pc:sldMk cId="1346676142" sldId="408"/>
        </pc:sldMkLst>
        <pc:spChg chg="mod">
          <ac:chgData name="Sm Zobaed" userId="46c51ac9-3d03-4e30-82e0-060cd180e694" providerId="ADAL" clId="{3FC3A146-8930-42F5-8169-670CB60452C5}" dt="2022-11-07T16:03:51.936" v="6207" actId="20577"/>
          <ac:spMkLst>
            <pc:docMk/>
            <pc:sldMk cId="1346676142" sldId="408"/>
            <ac:spMk id="21" creationId="{337E026E-DEF0-0EE3-DEAB-E87E9A05352A}"/>
          </ac:spMkLst>
        </pc:spChg>
      </pc:sldChg>
      <pc:sldChg chg="add mod modShow">
        <pc:chgData name="Sm Zobaed" userId="46c51ac9-3d03-4e30-82e0-060cd180e694" providerId="ADAL" clId="{3FC3A146-8930-42F5-8169-670CB60452C5}" dt="2022-11-07T16:17:59.893" v="6439" actId="729"/>
        <pc:sldMkLst>
          <pc:docMk/>
          <pc:sldMk cId="2960712800" sldId="409"/>
        </pc:sldMkLst>
      </pc:sldChg>
      <pc:sldChg chg="del mod modShow">
        <pc:chgData name="Sm Zobaed" userId="46c51ac9-3d03-4e30-82e0-060cd180e694" providerId="ADAL" clId="{3FC3A146-8930-42F5-8169-670CB60452C5}" dt="2022-11-06T23:58:43.302" v="2519" actId="2696"/>
        <pc:sldMkLst>
          <pc:docMk/>
          <pc:sldMk cId="3127662995" sldId="409"/>
        </pc:sldMkLst>
      </pc:sldChg>
      <pc:sldChg chg="add mod modShow">
        <pc:chgData name="Sm Zobaed" userId="46c51ac9-3d03-4e30-82e0-060cd180e694" providerId="ADAL" clId="{3FC3A146-8930-42F5-8169-670CB60452C5}" dt="2022-11-07T16:17:59.893" v="6439" actId="729"/>
        <pc:sldMkLst>
          <pc:docMk/>
          <pc:sldMk cId="1507250151" sldId="484"/>
        </pc:sldMkLst>
      </pc:sldChg>
      <pc:sldChg chg="del mod modShow">
        <pc:chgData name="Sm Zobaed" userId="46c51ac9-3d03-4e30-82e0-060cd180e694" providerId="ADAL" clId="{3FC3A146-8930-42F5-8169-670CB60452C5}" dt="2022-11-06T23:58:43.302" v="2519" actId="2696"/>
        <pc:sldMkLst>
          <pc:docMk/>
          <pc:sldMk cId="3386501170" sldId="484"/>
        </pc:sldMkLst>
      </pc:sldChg>
      <pc:sldChg chg="add mod modShow">
        <pc:chgData name="Sm Zobaed" userId="46c51ac9-3d03-4e30-82e0-060cd180e694" providerId="ADAL" clId="{3FC3A146-8930-42F5-8169-670CB60452C5}" dt="2022-11-07T16:17:59.893" v="6439" actId="729"/>
        <pc:sldMkLst>
          <pc:docMk/>
          <pc:sldMk cId="1577250523" sldId="485"/>
        </pc:sldMkLst>
      </pc:sldChg>
      <pc:sldChg chg="del mod modShow">
        <pc:chgData name="Sm Zobaed" userId="46c51ac9-3d03-4e30-82e0-060cd180e694" providerId="ADAL" clId="{3FC3A146-8930-42F5-8169-670CB60452C5}" dt="2022-11-06T23:58:43.302" v="2519" actId="2696"/>
        <pc:sldMkLst>
          <pc:docMk/>
          <pc:sldMk cId="3970476843" sldId="485"/>
        </pc:sldMkLst>
      </pc:sldChg>
      <pc:sldChg chg="add mod modShow">
        <pc:chgData name="Sm Zobaed" userId="46c51ac9-3d03-4e30-82e0-060cd180e694" providerId="ADAL" clId="{3FC3A146-8930-42F5-8169-670CB60452C5}" dt="2022-11-07T16:17:59.893" v="6439" actId="729"/>
        <pc:sldMkLst>
          <pc:docMk/>
          <pc:sldMk cId="1216651387" sldId="487"/>
        </pc:sldMkLst>
      </pc:sldChg>
      <pc:sldChg chg="del mod modShow">
        <pc:chgData name="Sm Zobaed" userId="46c51ac9-3d03-4e30-82e0-060cd180e694" providerId="ADAL" clId="{3FC3A146-8930-42F5-8169-670CB60452C5}" dt="2022-11-06T23:58:43.302" v="2519" actId="2696"/>
        <pc:sldMkLst>
          <pc:docMk/>
          <pc:sldMk cId="2311005871" sldId="487"/>
        </pc:sldMkLst>
      </pc:sldChg>
      <pc:sldChg chg="modSp mod modAnim">
        <pc:chgData name="Sm Zobaed" userId="46c51ac9-3d03-4e30-82e0-060cd180e694" providerId="ADAL" clId="{3FC3A146-8930-42F5-8169-670CB60452C5}" dt="2022-11-07T13:26:32.478" v="5561"/>
        <pc:sldMkLst>
          <pc:docMk/>
          <pc:sldMk cId="4187781628" sldId="488"/>
        </pc:sldMkLst>
        <pc:spChg chg="mod">
          <ac:chgData name="Sm Zobaed" userId="46c51ac9-3d03-4e30-82e0-060cd180e694" providerId="ADAL" clId="{3FC3A146-8930-42F5-8169-670CB60452C5}" dt="2022-11-07T13:25:10.112" v="5552" actId="14100"/>
          <ac:spMkLst>
            <pc:docMk/>
            <pc:sldMk cId="4187781628" sldId="488"/>
            <ac:spMk id="41" creationId="{DACD176D-C37E-CAC7-97EA-F04251A63927}"/>
          </ac:spMkLst>
        </pc:spChg>
        <pc:spChg chg="mod">
          <ac:chgData name="Sm Zobaed" userId="46c51ac9-3d03-4e30-82e0-060cd180e694" providerId="ADAL" clId="{3FC3A146-8930-42F5-8169-670CB60452C5}" dt="2022-11-07T13:25:58.658" v="5560" actId="404"/>
          <ac:spMkLst>
            <pc:docMk/>
            <pc:sldMk cId="4187781628" sldId="488"/>
            <ac:spMk id="50" creationId="{C17ED6D3-06A4-2E7C-5F8D-ABF20C79F5DA}"/>
          </ac:spMkLst>
        </pc:spChg>
        <pc:grpChg chg="mod">
          <ac:chgData name="Sm Zobaed" userId="46c51ac9-3d03-4e30-82e0-060cd180e694" providerId="ADAL" clId="{3FC3A146-8930-42F5-8169-670CB60452C5}" dt="2022-11-07T13:04:42.527" v="5473" actId="1076"/>
          <ac:grpSpMkLst>
            <pc:docMk/>
            <pc:sldMk cId="4187781628" sldId="488"/>
            <ac:grpSpMk id="64" creationId="{CE95C121-174A-82B8-6A1F-564A805F2146}"/>
          </ac:grpSpMkLst>
        </pc:grpChg>
      </pc:sldChg>
      <pc:sldChg chg="ord">
        <pc:chgData name="Sm Zobaed" userId="46c51ac9-3d03-4e30-82e0-060cd180e694" providerId="ADAL" clId="{3FC3A146-8930-42F5-8169-670CB60452C5}" dt="2022-11-07T13:27:30.021" v="5563"/>
        <pc:sldMkLst>
          <pc:docMk/>
          <pc:sldMk cId="2449679693" sldId="489"/>
        </pc:sldMkLst>
      </pc:sldChg>
      <pc:sldChg chg="addSp delSp modSp mod ord addAnim delAnim modAnim">
        <pc:chgData name="Sm Zobaed" userId="46c51ac9-3d03-4e30-82e0-060cd180e694" providerId="ADAL" clId="{3FC3A146-8930-42F5-8169-670CB60452C5}" dt="2022-11-06T23:05:10.883" v="1623" actId="21"/>
        <pc:sldMkLst>
          <pc:docMk/>
          <pc:sldMk cId="381684022" sldId="506"/>
        </pc:sldMkLst>
        <pc:spChg chg="add del mod">
          <ac:chgData name="Sm Zobaed" userId="46c51ac9-3d03-4e30-82e0-060cd180e694" providerId="ADAL" clId="{3FC3A146-8930-42F5-8169-670CB60452C5}" dt="2022-11-06T23:01:58.813" v="1480" actId="21"/>
          <ac:spMkLst>
            <pc:docMk/>
            <pc:sldMk cId="381684022" sldId="506"/>
            <ac:spMk id="6" creationId="{4BC56D46-E521-338A-6771-B1BCC7DFE75A}"/>
          </ac:spMkLst>
        </pc:spChg>
        <pc:spChg chg="mod">
          <ac:chgData name="Sm Zobaed" userId="46c51ac9-3d03-4e30-82e0-060cd180e694" providerId="ADAL" clId="{3FC3A146-8930-42F5-8169-670CB60452C5}" dt="2022-11-06T23:03:47.412" v="1596" actId="20577"/>
          <ac:spMkLst>
            <pc:docMk/>
            <pc:sldMk cId="381684022" sldId="506"/>
            <ac:spMk id="39" creationId="{00000000-0000-0000-0000-000000000000}"/>
          </ac:spMkLst>
        </pc:spChg>
        <pc:spChg chg="add del mod">
          <ac:chgData name="Sm Zobaed" userId="46c51ac9-3d03-4e30-82e0-060cd180e694" providerId="ADAL" clId="{3FC3A146-8930-42F5-8169-670CB60452C5}" dt="2022-11-06T23:04:42.555" v="1621" actId="207"/>
          <ac:spMkLst>
            <pc:docMk/>
            <pc:sldMk cId="381684022" sldId="506"/>
            <ac:spMk id="40" creationId="{00000000-0000-0000-0000-000000000000}"/>
          </ac:spMkLst>
        </pc:spChg>
        <pc:picChg chg="del">
          <ac:chgData name="Sm Zobaed" userId="46c51ac9-3d03-4e30-82e0-060cd180e694" providerId="ADAL" clId="{3FC3A146-8930-42F5-8169-670CB60452C5}" dt="2022-11-06T23:02:07.138" v="1482" actId="21"/>
          <ac:picMkLst>
            <pc:docMk/>
            <pc:sldMk cId="381684022" sldId="506"/>
            <ac:picMk id="3" creationId="{E169C7AD-56F4-942A-41BD-88093E8DC4BB}"/>
          </ac:picMkLst>
        </pc:picChg>
        <pc:picChg chg="del mod">
          <ac:chgData name="Sm Zobaed" userId="46c51ac9-3d03-4e30-82e0-060cd180e694" providerId="ADAL" clId="{3FC3A146-8930-42F5-8169-670CB60452C5}" dt="2022-11-06T23:05:10.883" v="1623" actId="21"/>
          <ac:picMkLst>
            <pc:docMk/>
            <pc:sldMk cId="381684022" sldId="506"/>
            <ac:picMk id="5" creationId="{8CABAE49-4F37-8EBC-1B7F-7AC2CF28F54B}"/>
          </ac:picMkLst>
        </pc:picChg>
      </pc:sldChg>
      <pc:sldChg chg="modSp mod modNotesTx">
        <pc:chgData name="Sm Zobaed" userId="46c51ac9-3d03-4e30-82e0-060cd180e694" providerId="ADAL" clId="{3FC3A146-8930-42F5-8169-670CB60452C5}" dt="2022-11-07T12:54:21.399" v="5464" actId="20577"/>
        <pc:sldMkLst>
          <pc:docMk/>
          <pc:sldMk cId="272779556" sldId="508"/>
        </pc:sldMkLst>
        <pc:spChg chg="mod">
          <ac:chgData name="Sm Zobaed" userId="46c51ac9-3d03-4e30-82e0-060cd180e694" providerId="ADAL" clId="{3FC3A146-8930-42F5-8169-670CB60452C5}" dt="2022-11-07T12:51:56.679" v="5389" actId="1037"/>
          <ac:spMkLst>
            <pc:docMk/>
            <pc:sldMk cId="272779556" sldId="508"/>
            <ac:spMk id="4" creationId="{CC597E8F-F1A8-8FD6-7A15-1B46F753E6BC}"/>
          </ac:spMkLst>
        </pc:spChg>
        <pc:spChg chg="mod">
          <ac:chgData name="Sm Zobaed" userId="46c51ac9-3d03-4e30-82e0-060cd180e694" providerId="ADAL" clId="{3FC3A146-8930-42F5-8169-670CB60452C5}" dt="2022-11-07T12:52:14.505" v="5405" actId="1037"/>
          <ac:spMkLst>
            <pc:docMk/>
            <pc:sldMk cId="272779556" sldId="508"/>
            <ac:spMk id="5" creationId="{D3A5FD75-2E2F-FB74-8A99-94F519D5596F}"/>
          </ac:spMkLst>
        </pc:spChg>
      </pc:sldChg>
      <pc:sldChg chg="del">
        <pc:chgData name="Sm Zobaed" userId="46c51ac9-3d03-4e30-82e0-060cd180e694" providerId="ADAL" clId="{3FC3A146-8930-42F5-8169-670CB60452C5}" dt="2022-11-06T22:52:40.615" v="1305" actId="47"/>
        <pc:sldMkLst>
          <pc:docMk/>
          <pc:sldMk cId="291580086" sldId="509"/>
        </pc:sldMkLst>
      </pc:sldChg>
      <pc:sldChg chg="modSp">
        <pc:chgData name="Sm Zobaed" userId="46c51ac9-3d03-4e30-82e0-060cd180e694" providerId="ADAL" clId="{3FC3A146-8930-42F5-8169-670CB60452C5}" dt="2022-11-07T15:52:45.677" v="6196" actId="20577"/>
        <pc:sldMkLst>
          <pc:docMk/>
          <pc:sldMk cId="3385937299" sldId="510"/>
        </pc:sldMkLst>
        <pc:spChg chg="mod">
          <ac:chgData name="Sm Zobaed" userId="46c51ac9-3d03-4e30-82e0-060cd180e694" providerId="ADAL" clId="{3FC3A146-8930-42F5-8169-670CB60452C5}" dt="2022-11-07T15:52:45.677" v="6196" actId="20577"/>
          <ac:spMkLst>
            <pc:docMk/>
            <pc:sldMk cId="3385937299" sldId="510"/>
            <ac:spMk id="3" creationId="{5C32C85E-AFDA-F75B-DE31-C975ED5DB549}"/>
          </ac:spMkLst>
        </pc:spChg>
      </pc:sldChg>
      <pc:sldChg chg="add mod modShow">
        <pc:chgData name="Sm Zobaed" userId="46c51ac9-3d03-4e30-82e0-060cd180e694" providerId="ADAL" clId="{3FC3A146-8930-42F5-8169-670CB60452C5}" dt="2022-11-07T16:17:53.937" v="6438" actId="729"/>
        <pc:sldMkLst>
          <pc:docMk/>
          <pc:sldMk cId="1700224832" sldId="511"/>
        </pc:sldMkLst>
      </pc:sldChg>
      <pc:sldChg chg="del mod modShow">
        <pc:chgData name="Sm Zobaed" userId="46c51ac9-3d03-4e30-82e0-060cd180e694" providerId="ADAL" clId="{3FC3A146-8930-42F5-8169-670CB60452C5}" dt="2022-11-06T23:58:43.302" v="2519" actId="2696"/>
        <pc:sldMkLst>
          <pc:docMk/>
          <pc:sldMk cId="4199067542" sldId="511"/>
        </pc:sldMkLst>
      </pc:sldChg>
      <pc:sldChg chg="del mod modShow">
        <pc:chgData name="Sm Zobaed" userId="46c51ac9-3d03-4e30-82e0-060cd180e694" providerId="ADAL" clId="{3FC3A146-8930-42F5-8169-670CB60452C5}" dt="2022-11-06T23:58:43.302" v="2519" actId="2696"/>
        <pc:sldMkLst>
          <pc:docMk/>
          <pc:sldMk cId="1380591621" sldId="512"/>
        </pc:sldMkLst>
      </pc:sldChg>
      <pc:sldChg chg="add mod modShow">
        <pc:chgData name="Sm Zobaed" userId="46c51ac9-3d03-4e30-82e0-060cd180e694" providerId="ADAL" clId="{3FC3A146-8930-42F5-8169-670CB60452C5}" dt="2022-11-07T16:17:53.937" v="6438" actId="729"/>
        <pc:sldMkLst>
          <pc:docMk/>
          <pc:sldMk cId="3117440614" sldId="512"/>
        </pc:sldMkLst>
      </pc:sldChg>
      <pc:sldChg chg="addSp delSp modSp mod">
        <pc:chgData name="Sm Zobaed" userId="46c51ac9-3d03-4e30-82e0-060cd180e694" providerId="ADAL" clId="{3FC3A146-8930-42F5-8169-670CB60452C5}" dt="2022-11-07T16:27:06.011" v="6808" actId="22"/>
        <pc:sldMkLst>
          <pc:docMk/>
          <pc:sldMk cId="2816443626" sldId="516"/>
        </pc:sldMkLst>
        <pc:spChg chg="mod">
          <ac:chgData name="Sm Zobaed" userId="46c51ac9-3d03-4e30-82e0-060cd180e694" providerId="ADAL" clId="{3FC3A146-8930-42F5-8169-670CB60452C5}" dt="2022-11-07T16:27:03.820" v="6807" actId="20577"/>
          <ac:spMkLst>
            <pc:docMk/>
            <pc:sldMk cId="2816443626" sldId="516"/>
            <ac:spMk id="2" creationId="{00000000-0000-0000-0000-000000000000}"/>
          </ac:spMkLst>
        </pc:spChg>
        <pc:spChg chg="del">
          <ac:chgData name="Sm Zobaed" userId="46c51ac9-3d03-4e30-82e0-060cd180e694" providerId="ADAL" clId="{3FC3A146-8930-42F5-8169-670CB60452C5}" dt="2022-11-07T16:27:06.011" v="6808" actId="22"/>
          <ac:spMkLst>
            <pc:docMk/>
            <pc:sldMk cId="2816443626" sldId="516"/>
            <ac:spMk id="6" creationId="{00000000-0000-0000-0000-000000000000}"/>
          </ac:spMkLst>
        </pc:spChg>
        <pc:picChg chg="add mod ord">
          <ac:chgData name="Sm Zobaed" userId="46c51ac9-3d03-4e30-82e0-060cd180e694" providerId="ADAL" clId="{3FC3A146-8930-42F5-8169-670CB60452C5}" dt="2022-11-07T16:27:06.011" v="6808" actId="22"/>
          <ac:picMkLst>
            <pc:docMk/>
            <pc:sldMk cId="2816443626" sldId="516"/>
            <ac:picMk id="5" creationId="{0A4CD4EB-32DC-B42A-2E35-4B8A3319C321}"/>
          </ac:picMkLst>
        </pc:picChg>
      </pc:sldChg>
      <pc:sldChg chg="modSp mod ord">
        <pc:chgData name="Sm Zobaed" userId="46c51ac9-3d03-4e30-82e0-060cd180e694" providerId="ADAL" clId="{3FC3A146-8930-42F5-8169-670CB60452C5}" dt="2022-11-07T16:17:24.715" v="6436"/>
        <pc:sldMkLst>
          <pc:docMk/>
          <pc:sldMk cId="3173938876" sldId="518"/>
        </pc:sldMkLst>
        <pc:spChg chg="mod">
          <ac:chgData name="Sm Zobaed" userId="46c51ac9-3d03-4e30-82e0-060cd180e694" providerId="ADAL" clId="{3FC3A146-8930-42F5-8169-670CB60452C5}" dt="2022-11-06T22:53:26.612" v="1312" actId="20577"/>
          <ac:spMkLst>
            <pc:docMk/>
            <pc:sldMk cId="3173938876" sldId="518"/>
            <ac:spMk id="7" creationId="{DBF9C5D0-89B7-D309-68C7-DE2D7D0E31FB}"/>
          </ac:spMkLst>
        </pc:spChg>
      </pc:sldChg>
      <pc:sldChg chg="addSp delSp modSp mod modAnim">
        <pc:chgData name="Sm Zobaed" userId="46c51ac9-3d03-4e30-82e0-060cd180e694" providerId="ADAL" clId="{3FC3A146-8930-42F5-8169-670CB60452C5}" dt="2022-11-07T13:00:20.049" v="5472" actId="167"/>
        <pc:sldMkLst>
          <pc:docMk/>
          <pc:sldMk cId="2631109833" sldId="519"/>
        </pc:sldMkLst>
        <pc:spChg chg="add del mod">
          <ac:chgData name="Sm Zobaed" userId="46c51ac9-3d03-4e30-82e0-060cd180e694" providerId="ADAL" clId="{3FC3A146-8930-42F5-8169-670CB60452C5}" dt="2022-11-07T13:00:18.402" v="5470"/>
          <ac:spMkLst>
            <pc:docMk/>
            <pc:sldMk cId="2631109833" sldId="519"/>
            <ac:spMk id="4" creationId="{E099C3F7-0468-7525-BC2A-5E4551E02DF1}"/>
          </ac:spMkLst>
        </pc:spChg>
        <pc:spChg chg="mod topLvl">
          <ac:chgData name="Sm Zobaed" userId="46c51ac9-3d03-4e30-82e0-060cd180e694" providerId="ADAL" clId="{3FC3A146-8930-42F5-8169-670CB60452C5}" dt="2022-11-07T13:00:18.839" v="5471" actId="165"/>
          <ac:spMkLst>
            <pc:docMk/>
            <pc:sldMk cId="2631109833" sldId="519"/>
            <ac:spMk id="16" creationId="{C9F7B695-6F15-A136-6F14-02CCF66E5E3C}"/>
          </ac:spMkLst>
        </pc:spChg>
        <pc:spChg chg="mod topLvl">
          <ac:chgData name="Sm Zobaed" userId="46c51ac9-3d03-4e30-82e0-060cd180e694" providerId="ADAL" clId="{3FC3A146-8930-42F5-8169-670CB60452C5}" dt="2022-11-07T13:00:18.839" v="5471" actId="165"/>
          <ac:spMkLst>
            <pc:docMk/>
            <pc:sldMk cId="2631109833" sldId="519"/>
            <ac:spMk id="17" creationId="{BB6576DA-44F3-5513-5861-659B8F0F3F85}"/>
          </ac:spMkLst>
        </pc:spChg>
        <pc:spChg chg="mod topLvl">
          <ac:chgData name="Sm Zobaed" userId="46c51ac9-3d03-4e30-82e0-060cd180e694" providerId="ADAL" clId="{3FC3A146-8930-42F5-8169-670CB60452C5}" dt="2022-11-07T13:00:18.839" v="5471" actId="165"/>
          <ac:spMkLst>
            <pc:docMk/>
            <pc:sldMk cId="2631109833" sldId="519"/>
            <ac:spMk id="18" creationId="{D29B91B7-A639-D6EC-FD4C-EB3D42A57F94}"/>
          </ac:spMkLst>
        </pc:spChg>
        <pc:spChg chg="mod topLvl">
          <ac:chgData name="Sm Zobaed" userId="46c51ac9-3d03-4e30-82e0-060cd180e694" providerId="ADAL" clId="{3FC3A146-8930-42F5-8169-670CB60452C5}" dt="2022-11-07T13:00:18.839" v="5471" actId="165"/>
          <ac:spMkLst>
            <pc:docMk/>
            <pc:sldMk cId="2631109833" sldId="519"/>
            <ac:spMk id="19" creationId="{A9A875AD-F068-7C07-977A-9F8B8D1F33BA}"/>
          </ac:spMkLst>
        </pc:spChg>
        <pc:grpChg chg="add del mod">
          <ac:chgData name="Sm Zobaed" userId="46c51ac9-3d03-4e30-82e0-060cd180e694" providerId="ADAL" clId="{3FC3A146-8930-42F5-8169-670CB60452C5}" dt="2022-11-07T13:00:18.839" v="5471" actId="165"/>
          <ac:grpSpMkLst>
            <pc:docMk/>
            <pc:sldMk cId="2631109833" sldId="519"/>
            <ac:grpSpMk id="20" creationId="{3E1F00DF-0246-1F59-A150-D8BCCD8F3F0E}"/>
          </ac:grpSpMkLst>
        </pc:grpChg>
        <pc:picChg chg="ord">
          <ac:chgData name="Sm Zobaed" userId="46c51ac9-3d03-4e30-82e0-060cd180e694" providerId="ADAL" clId="{3FC3A146-8930-42F5-8169-670CB60452C5}" dt="2022-11-07T13:00:20.049" v="5472" actId="167"/>
          <ac:picMkLst>
            <pc:docMk/>
            <pc:sldMk cId="2631109833" sldId="519"/>
            <ac:picMk id="13" creationId="{7AC7CB9E-B482-0C8A-11BC-47A6AF093479}"/>
          </ac:picMkLst>
        </pc:picChg>
      </pc:sldChg>
      <pc:sldChg chg="modSp mod modAnim">
        <pc:chgData name="Sm Zobaed" userId="46c51ac9-3d03-4e30-82e0-060cd180e694" providerId="ADAL" clId="{3FC3A146-8930-42F5-8169-670CB60452C5}" dt="2022-11-06T22:57:39.437" v="1366" actId="20577"/>
        <pc:sldMkLst>
          <pc:docMk/>
          <pc:sldMk cId="718203038" sldId="522"/>
        </pc:sldMkLst>
        <pc:spChg chg="mod">
          <ac:chgData name="Sm Zobaed" userId="46c51ac9-3d03-4e30-82e0-060cd180e694" providerId="ADAL" clId="{3FC3A146-8930-42F5-8169-670CB60452C5}" dt="2022-11-06T22:57:39.437" v="1366" actId="20577"/>
          <ac:spMkLst>
            <pc:docMk/>
            <pc:sldMk cId="718203038" sldId="522"/>
            <ac:spMk id="6" creationId="{00000000-0000-0000-0000-000000000000}"/>
          </ac:spMkLst>
        </pc:spChg>
      </pc:sldChg>
      <pc:sldChg chg="del mod modShow">
        <pc:chgData name="Sm Zobaed" userId="46c51ac9-3d03-4e30-82e0-060cd180e694" providerId="ADAL" clId="{3FC3A146-8930-42F5-8169-670CB60452C5}" dt="2022-11-06T23:58:43.302" v="2519" actId="2696"/>
        <pc:sldMkLst>
          <pc:docMk/>
          <pc:sldMk cId="2545419772" sldId="524"/>
        </pc:sldMkLst>
      </pc:sldChg>
      <pc:sldChg chg="add mod modShow">
        <pc:chgData name="Sm Zobaed" userId="46c51ac9-3d03-4e30-82e0-060cd180e694" providerId="ADAL" clId="{3FC3A146-8930-42F5-8169-670CB60452C5}" dt="2022-11-07T16:18:04.783" v="6440" actId="729"/>
        <pc:sldMkLst>
          <pc:docMk/>
          <pc:sldMk cId="3939966537" sldId="524"/>
        </pc:sldMkLst>
      </pc:sldChg>
      <pc:sldChg chg="add mod modShow">
        <pc:chgData name="Sm Zobaed" userId="46c51ac9-3d03-4e30-82e0-060cd180e694" providerId="ADAL" clId="{3FC3A146-8930-42F5-8169-670CB60452C5}" dt="2022-11-07T16:18:04.783" v="6440" actId="729"/>
        <pc:sldMkLst>
          <pc:docMk/>
          <pc:sldMk cId="1150471233" sldId="528"/>
        </pc:sldMkLst>
      </pc:sldChg>
      <pc:sldChg chg="del mod modShow">
        <pc:chgData name="Sm Zobaed" userId="46c51ac9-3d03-4e30-82e0-060cd180e694" providerId="ADAL" clId="{3FC3A146-8930-42F5-8169-670CB60452C5}" dt="2022-11-06T23:58:43.302" v="2519" actId="2696"/>
        <pc:sldMkLst>
          <pc:docMk/>
          <pc:sldMk cId="3477463984" sldId="528"/>
        </pc:sldMkLst>
      </pc:sldChg>
      <pc:sldChg chg="addSp delSp modSp mod modNotesTx">
        <pc:chgData name="Sm Zobaed" userId="46c51ac9-3d03-4e30-82e0-060cd180e694" providerId="ADAL" clId="{3FC3A146-8930-42F5-8169-670CB60452C5}" dt="2022-11-07T16:04:51.316" v="6208" actId="478"/>
        <pc:sldMkLst>
          <pc:docMk/>
          <pc:sldMk cId="3792520453" sldId="531"/>
        </pc:sldMkLst>
        <pc:spChg chg="del">
          <ac:chgData name="Sm Zobaed" userId="46c51ac9-3d03-4e30-82e0-060cd180e694" providerId="ADAL" clId="{3FC3A146-8930-42F5-8169-670CB60452C5}" dt="2022-11-07T16:04:51.316" v="6208" actId="478"/>
          <ac:spMkLst>
            <pc:docMk/>
            <pc:sldMk cId="3792520453" sldId="531"/>
            <ac:spMk id="5" creationId="{2AD21F08-0037-C858-A985-819F037FD5A8}"/>
          </ac:spMkLst>
        </pc:spChg>
        <pc:spChg chg="mod">
          <ac:chgData name="Sm Zobaed" userId="46c51ac9-3d03-4e30-82e0-060cd180e694" providerId="ADAL" clId="{3FC3A146-8930-42F5-8169-670CB60452C5}" dt="2022-11-06T20:54:55.315" v="548" actId="1036"/>
          <ac:spMkLst>
            <pc:docMk/>
            <pc:sldMk cId="3792520453" sldId="531"/>
            <ac:spMk id="7" creationId="{C422977E-32FC-D443-A88E-39F404259344}"/>
          </ac:spMkLst>
        </pc:spChg>
        <pc:spChg chg="mod">
          <ac:chgData name="Sm Zobaed" userId="46c51ac9-3d03-4e30-82e0-060cd180e694" providerId="ADAL" clId="{3FC3A146-8930-42F5-8169-670CB60452C5}" dt="2022-11-06T22:07:48.808" v="906" actId="1035"/>
          <ac:spMkLst>
            <pc:docMk/>
            <pc:sldMk cId="3792520453" sldId="531"/>
            <ac:spMk id="8" creationId="{504D98ED-969D-02DA-B53B-33963E2A6A05}"/>
          </ac:spMkLst>
        </pc:spChg>
        <pc:picChg chg="add del">
          <ac:chgData name="Sm Zobaed" userId="46c51ac9-3d03-4e30-82e0-060cd180e694" providerId="ADAL" clId="{3FC3A146-8930-42F5-8169-670CB60452C5}" dt="2022-11-06T20:54:05.004" v="481" actId="478"/>
          <ac:picMkLst>
            <pc:docMk/>
            <pc:sldMk cId="3792520453" sldId="531"/>
            <ac:picMk id="6" creationId="{B52F68A8-36D2-4EE8-B247-BBDEA5E2823E}"/>
          </ac:picMkLst>
        </pc:picChg>
        <pc:picChg chg="add mod ord">
          <ac:chgData name="Sm Zobaed" userId="46c51ac9-3d03-4e30-82e0-060cd180e694" providerId="ADAL" clId="{3FC3A146-8930-42F5-8169-670CB60452C5}" dt="2022-11-06T20:55:31.135" v="556" actId="1076"/>
          <ac:picMkLst>
            <pc:docMk/>
            <pc:sldMk cId="3792520453" sldId="531"/>
            <ac:picMk id="9" creationId="{DB5358C6-BDD7-3B7E-9147-D5436349A882}"/>
          </ac:picMkLst>
        </pc:picChg>
      </pc:sldChg>
      <pc:sldChg chg="addSp delSp modSp mod delAnim modAnim">
        <pc:chgData name="Sm Zobaed" userId="46c51ac9-3d03-4e30-82e0-060cd180e694" providerId="ADAL" clId="{3FC3A146-8930-42F5-8169-670CB60452C5}" dt="2022-11-07T15:38:10.454" v="6016" actId="14100"/>
        <pc:sldMkLst>
          <pc:docMk/>
          <pc:sldMk cId="2399304692" sldId="532"/>
        </pc:sldMkLst>
        <pc:spChg chg="mod">
          <ac:chgData name="Sm Zobaed" userId="46c51ac9-3d03-4e30-82e0-060cd180e694" providerId="ADAL" clId="{3FC3A146-8930-42F5-8169-670CB60452C5}" dt="2022-11-07T13:52:51.803" v="5769" actId="1076"/>
          <ac:spMkLst>
            <pc:docMk/>
            <pc:sldMk cId="2399304692" sldId="532"/>
            <ac:spMk id="3" creationId="{741CF7CF-3E7C-B40C-1DC8-AFBC4B2FE8E4}"/>
          </ac:spMkLst>
        </pc:spChg>
        <pc:spChg chg="mod">
          <ac:chgData name="Sm Zobaed" userId="46c51ac9-3d03-4e30-82e0-060cd180e694" providerId="ADAL" clId="{3FC3A146-8930-42F5-8169-670CB60452C5}" dt="2022-11-07T13:45:52.400" v="5611" actId="27803"/>
          <ac:spMkLst>
            <pc:docMk/>
            <pc:sldMk cId="2399304692" sldId="532"/>
            <ac:spMk id="15" creationId="{E909A435-785E-A2F6-90C0-2142678CE7A2}"/>
          </ac:spMkLst>
        </pc:spChg>
        <pc:spChg chg="mod">
          <ac:chgData name="Sm Zobaed" userId="46c51ac9-3d03-4e30-82e0-060cd180e694" providerId="ADAL" clId="{3FC3A146-8930-42F5-8169-670CB60452C5}" dt="2022-11-07T13:45:52.400" v="5611" actId="27803"/>
          <ac:spMkLst>
            <pc:docMk/>
            <pc:sldMk cId="2399304692" sldId="532"/>
            <ac:spMk id="16" creationId="{E81FFB50-9958-C997-7C0B-4F448AE5393B}"/>
          </ac:spMkLst>
        </pc:spChg>
        <pc:spChg chg="mod">
          <ac:chgData name="Sm Zobaed" userId="46c51ac9-3d03-4e30-82e0-060cd180e694" providerId="ADAL" clId="{3FC3A146-8930-42F5-8169-670CB60452C5}" dt="2022-11-07T13:45:52.400" v="5611" actId="27803"/>
          <ac:spMkLst>
            <pc:docMk/>
            <pc:sldMk cId="2399304692" sldId="532"/>
            <ac:spMk id="17" creationId="{7FD87844-FC60-6A57-C91A-4D052F14245F}"/>
          </ac:spMkLst>
        </pc:spChg>
        <pc:spChg chg="mod">
          <ac:chgData name="Sm Zobaed" userId="46c51ac9-3d03-4e30-82e0-060cd180e694" providerId="ADAL" clId="{3FC3A146-8930-42F5-8169-670CB60452C5}" dt="2022-11-07T13:45:52.400" v="5611" actId="27803"/>
          <ac:spMkLst>
            <pc:docMk/>
            <pc:sldMk cId="2399304692" sldId="532"/>
            <ac:spMk id="18" creationId="{FB478B51-C94F-D01A-1D51-2D516A5E308A}"/>
          </ac:spMkLst>
        </pc:spChg>
        <pc:spChg chg="mod">
          <ac:chgData name="Sm Zobaed" userId="46c51ac9-3d03-4e30-82e0-060cd180e694" providerId="ADAL" clId="{3FC3A146-8930-42F5-8169-670CB60452C5}" dt="2022-11-07T13:45:52.400" v="5611" actId="27803"/>
          <ac:spMkLst>
            <pc:docMk/>
            <pc:sldMk cId="2399304692" sldId="532"/>
            <ac:spMk id="19" creationId="{DFCD8497-99BB-D93D-7C31-D441FE9D0392}"/>
          </ac:spMkLst>
        </pc:spChg>
        <pc:spChg chg="mod">
          <ac:chgData name="Sm Zobaed" userId="46c51ac9-3d03-4e30-82e0-060cd180e694" providerId="ADAL" clId="{3FC3A146-8930-42F5-8169-670CB60452C5}" dt="2022-11-07T13:45:52.400" v="5611" actId="27803"/>
          <ac:spMkLst>
            <pc:docMk/>
            <pc:sldMk cId="2399304692" sldId="532"/>
            <ac:spMk id="20" creationId="{8C4036E5-9980-BCFE-3DF5-08023D98E0E0}"/>
          </ac:spMkLst>
        </pc:spChg>
        <pc:spChg chg="mod">
          <ac:chgData name="Sm Zobaed" userId="46c51ac9-3d03-4e30-82e0-060cd180e694" providerId="ADAL" clId="{3FC3A146-8930-42F5-8169-670CB60452C5}" dt="2022-11-07T13:45:52.400" v="5611" actId="27803"/>
          <ac:spMkLst>
            <pc:docMk/>
            <pc:sldMk cId="2399304692" sldId="532"/>
            <ac:spMk id="21" creationId="{B0A93B71-81A9-8EB9-2357-D4C1DFABBEDB}"/>
          </ac:spMkLst>
        </pc:spChg>
        <pc:spChg chg="mod">
          <ac:chgData name="Sm Zobaed" userId="46c51ac9-3d03-4e30-82e0-060cd180e694" providerId="ADAL" clId="{3FC3A146-8930-42F5-8169-670CB60452C5}" dt="2022-11-07T13:45:52.400" v="5611" actId="27803"/>
          <ac:spMkLst>
            <pc:docMk/>
            <pc:sldMk cId="2399304692" sldId="532"/>
            <ac:spMk id="22" creationId="{0490E346-9E61-C01E-23E3-B428F278E95B}"/>
          </ac:spMkLst>
        </pc:spChg>
        <pc:spChg chg="mod">
          <ac:chgData name="Sm Zobaed" userId="46c51ac9-3d03-4e30-82e0-060cd180e694" providerId="ADAL" clId="{3FC3A146-8930-42F5-8169-670CB60452C5}" dt="2022-11-07T13:45:52.400" v="5611" actId="27803"/>
          <ac:spMkLst>
            <pc:docMk/>
            <pc:sldMk cId="2399304692" sldId="532"/>
            <ac:spMk id="23" creationId="{71A93011-4495-2A89-1804-0006B98D95E4}"/>
          </ac:spMkLst>
        </pc:spChg>
        <pc:spChg chg="mod">
          <ac:chgData name="Sm Zobaed" userId="46c51ac9-3d03-4e30-82e0-060cd180e694" providerId="ADAL" clId="{3FC3A146-8930-42F5-8169-670CB60452C5}" dt="2022-11-07T13:45:52.400" v="5611" actId="27803"/>
          <ac:spMkLst>
            <pc:docMk/>
            <pc:sldMk cId="2399304692" sldId="532"/>
            <ac:spMk id="25" creationId="{D324C280-8FE8-B1EB-A1C9-D590F45371B3}"/>
          </ac:spMkLst>
        </pc:spChg>
        <pc:spChg chg="mod">
          <ac:chgData name="Sm Zobaed" userId="46c51ac9-3d03-4e30-82e0-060cd180e694" providerId="ADAL" clId="{3FC3A146-8930-42F5-8169-670CB60452C5}" dt="2022-11-07T13:47:34.583" v="5642" actId="255"/>
          <ac:spMkLst>
            <pc:docMk/>
            <pc:sldMk cId="2399304692" sldId="532"/>
            <ac:spMk id="26" creationId="{114C3390-659E-A5B8-4188-486A0FAB5E9E}"/>
          </ac:spMkLst>
        </pc:spChg>
        <pc:spChg chg="mod">
          <ac:chgData name="Sm Zobaed" userId="46c51ac9-3d03-4e30-82e0-060cd180e694" providerId="ADAL" clId="{3FC3A146-8930-42F5-8169-670CB60452C5}" dt="2022-11-07T13:45:52.400" v="5611" actId="27803"/>
          <ac:spMkLst>
            <pc:docMk/>
            <pc:sldMk cId="2399304692" sldId="532"/>
            <ac:spMk id="27" creationId="{82953112-9916-C7AC-E9A8-15BCD1C5BA08}"/>
          </ac:spMkLst>
        </pc:spChg>
        <pc:spChg chg="mod">
          <ac:chgData name="Sm Zobaed" userId="46c51ac9-3d03-4e30-82e0-060cd180e694" providerId="ADAL" clId="{3FC3A146-8930-42F5-8169-670CB60452C5}" dt="2022-11-07T13:45:52.400" v="5611" actId="27803"/>
          <ac:spMkLst>
            <pc:docMk/>
            <pc:sldMk cId="2399304692" sldId="532"/>
            <ac:spMk id="28" creationId="{28F693D3-36E9-626A-F95B-1A50A0C360A1}"/>
          </ac:spMkLst>
        </pc:spChg>
        <pc:spChg chg="mod">
          <ac:chgData name="Sm Zobaed" userId="46c51ac9-3d03-4e30-82e0-060cd180e694" providerId="ADAL" clId="{3FC3A146-8930-42F5-8169-670CB60452C5}" dt="2022-11-07T13:45:52.400" v="5611" actId="27803"/>
          <ac:spMkLst>
            <pc:docMk/>
            <pc:sldMk cId="2399304692" sldId="532"/>
            <ac:spMk id="32" creationId="{81AA31C6-EF40-D261-22C2-2D4FBFA11834}"/>
          </ac:spMkLst>
        </pc:spChg>
        <pc:spChg chg="mod">
          <ac:chgData name="Sm Zobaed" userId="46c51ac9-3d03-4e30-82e0-060cd180e694" providerId="ADAL" clId="{3FC3A146-8930-42F5-8169-670CB60452C5}" dt="2022-11-07T13:45:52.400" v="5611" actId="27803"/>
          <ac:spMkLst>
            <pc:docMk/>
            <pc:sldMk cId="2399304692" sldId="532"/>
            <ac:spMk id="33" creationId="{D37D62D7-02E5-10F4-683F-4D03BAC4A700}"/>
          </ac:spMkLst>
        </pc:spChg>
        <pc:spChg chg="mod">
          <ac:chgData name="Sm Zobaed" userId="46c51ac9-3d03-4e30-82e0-060cd180e694" providerId="ADAL" clId="{3FC3A146-8930-42F5-8169-670CB60452C5}" dt="2022-11-07T13:45:52.400" v="5611" actId="27803"/>
          <ac:spMkLst>
            <pc:docMk/>
            <pc:sldMk cId="2399304692" sldId="532"/>
            <ac:spMk id="35" creationId="{0E7F6606-8FA2-AAD7-2FB6-9320462BD836}"/>
          </ac:spMkLst>
        </pc:spChg>
        <pc:spChg chg="mod">
          <ac:chgData name="Sm Zobaed" userId="46c51ac9-3d03-4e30-82e0-060cd180e694" providerId="ADAL" clId="{3FC3A146-8930-42F5-8169-670CB60452C5}" dt="2022-11-07T13:47:46.990" v="5654" actId="404"/>
          <ac:spMkLst>
            <pc:docMk/>
            <pc:sldMk cId="2399304692" sldId="532"/>
            <ac:spMk id="36" creationId="{61BD1C59-98F5-FDE9-CEC3-93396CC41B4E}"/>
          </ac:spMkLst>
        </pc:spChg>
        <pc:spChg chg="mod">
          <ac:chgData name="Sm Zobaed" userId="46c51ac9-3d03-4e30-82e0-060cd180e694" providerId="ADAL" clId="{3FC3A146-8930-42F5-8169-670CB60452C5}" dt="2022-11-07T13:45:52.400" v="5611" actId="27803"/>
          <ac:spMkLst>
            <pc:docMk/>
            <pc:sldMk cId="2399304692" sldId="532"/>
            <ac:spMk id="37" creationId="{8E16B629-FECD-1817-D930-594DEE71847F}"/>
          </ac:spMkLst>
        </pc:spChg>
        <pc:spChg chg="mod">
          <ac:chgData name="Sm Zobaed" userId="46c51ac9-3d03-4e30-82e0-060cd180e694" providerId="ADAL" clId="{3FC3A146-8930-42F5-8169-670CB60452C5}" dt="2022-11-07T13:46:53.939" v="5623" actId="255"/>
          <ac:spMkLst>
            <pc:docMk/>
            <pc:sldMk cId="2399304692" sldId="532"/>
            <ac:spMk id="38" creationId="{E89775DF-956B-18BB-4CCC-F502E51DA77F}"/>
          </ac:spMkLst>
        </pc:spChg>
        <pc:spChg chg="mod">
          <ac:chgData name="Sm Zobaed" userId="46c51ac9-3d03-4e30-82e0-060cd180e694" providerId="ADAL" clId="{3FC3A146-8930-42F5-8169-670CB60452C5}" dt="2022-11-07T13:45:52.400" v="5611" actId="27803"/>
          <ac:spMkLst>
            <pc:docMk/>
            <pc:sldMk cId="2399304692" sldId="532"/>
            <ac:spMk id="39" creationId="{A8CF13DB-9306-093A-7872-5CA57D2FE2C9}"/>
          </ac:spMkLst>
        </pc:spChg>
        <pc:spChg chg="mod">
          <ac:chgData name="Sm Zobaed" userId="46c51ac9-3d03-4e30-82e0-060cd180e694" providerId="ADAL" clId="{3FC3A146-8930-42F5-8169-670CB60452C5}" dt="2022-11-07T13:47:10.178" v="5634" actId="1035"/>
          <ac:spMkLst>
            <pc:docMk/>
            <pc:sldMk cId="2399304692" sldId="532"/>
            <ac:spMk id="40" creationId="{62E96691-B211-FB48-D2E4-47CBE168BD12}"/>
          </ac:spMkLst>
        </pc:spChg>
        <pc:spChg chg="mod">
          <ac:chgData name="Sm Zobaed" userId="46c51ac9-3d03-4e30-82e0-060cd180e694" providerId="ADAL" clId="{3FC3A146-8930-42F5-8169-670CB60452C5}" dt="2022-11-07T13:45:52.400" v="5611" actId="27803"/>
          <ac:spMkLst>
            <pc:docMk/>
            <pc:sldMk cId="2399304692" sldId="532"/>
            <ac:spMk id="41" creationId="{12907211-9738-D32D-A085-E38724248BC4}"/>
          </ac:spMkLst>
        </pc:spChg>
        <pc:spChg chg="mod">
          <ac:chgData name="Sm Zobaed" userId="46c51ac9-3d03-4e30-82e0-060cd180e694" providerId="ADAL" clId="{3FC3A146-8930-42F5-8169-670CB60452C5}" dt="2022-11-07T13:50:52.539" v="5716" actId="122"/>
          <ac:spMkLst>
            <pc:docMk/>
            <pc:sldMk cId="2399304692" sldId="532"/>
            <ac:spMk id="42" creationId="{B8CE8A01-6855-48A5-47B0-061F837997EA}"/>
          </ac:spMkLst>
        </pc:spChg>
        <pc:spChg chg="mod">
          <ac:chgData name="Sm Zobaed" userId="46c51ac9-3d03-4e30-82e0-060cd180e694" providerId="ADAL" clId="{3FC3A146-8930-42F5-8169-670CB60452C5}" dt="2022-11-07T13:45:52.400" v="5611" actId="27803"/>
          <ac:spMkLst>
            <pc:docMk/>
            <pc:sldMk cId="2399304692" sldId="532"/>
            <ac:spMk id="43" creationId="{CCB7ADD7-7AD6-16C1-FD95-4128260431BE}"/>
          </ac:spMkLst>
        </pc:spChg>
        <pc:spChg chg="mod">
          <ac:chgData name="Sm Zobaed" userId="46c51ac9-3d03-4e30-82e0-060cd180e694" providerId="ADAL" clId="{3FC3A146-8930-42F5-8169-670CB60452C5}" dt="2022-11-07T13:52:08.900" v="5766" actId="1035"/>
          <ac:spMkLst>
            <pc:docMk/>
            <pc:sldMk cId="2399304692" sldId="532"/>
            <ac:spMk id="44" creationId="{B3FCE77C-8B54-D249-2956-BFBDFCF6F0FC}"/>
          </ac:spMkLst>
        </pc:spChg>
        <pc:spChg chg="mod">
          <ac:chgData name="Sm Zobaed" userId="46c51ac9-3d03-4e30-82e0-060cd180e694" providerId="ADAL" clId="{3FC3A146-8930-42F5-8169-670CB60452C5}" dt="2022-11-07T13:45:52.400" v="5611" actId="27803"/>
          <ac:spMkLst>
            <pc:docMk/>
            <pc:sldMk cId="2399304692" sldId="532"/>
            <ac:spMk id="45" creationId="{2E74574C-D66B-3E0D-9FDC-8F78DF51DC9C}"/>
          </ac:spMkLst>
        </pc:spChg>
        <pc:spChg chg="mod">
          <ac:chgData name="Sm Zobaed" userId="46c51ac9-3d03-4e30-82e0-060cd180e694" providerId="ADAL" clId="{3FC3A146-8930-42F5-8169-670CB60452C5}" dt="2022-11-07T13:51:17.516" v="5731" actId="1076"/>
          <ac:spMkLst>
            <pc:docMk/>
            <pc:sldMk cId="2399304692" sldId="532"/>
            <ac:spMk id="46" creationId="{E6A80DC1-DF09-E8C8-2CA0-7B4CD92CD000}"/>
          </ac:spMkLst>
        </pc:spChg>
        <pc:spChg chg="mod">
          <ac:chgData name="Sm Zobaed" userId="46c51ac9-3d03-4e30-82e0-060cd180e694" providerId="ADAL" clId="{3FC3A146-8930-42F5-8169-670CB60452C5}" dt="2022-11-07T13:45:52.400" v="5611" actId="27803"/>
          <ac:spMkLst>
            <pc:docMk/>
            <pc:sldMk cId="2399304692" sldId="532"/>
            <ac:spMk id="47" creationId="{3E0425FA-874D-7629-95F9-F2B315FB53D0}"/>
          </ac:spMkLst>
        </pc:spChg>
        <pc:spChg chg="mod">
          <ac:chgData name="Sm Zobaed" userId="46c51ac9-3d03-4e30-82e0-060cd180e694" providerId="ADAL" clId="{3FC3A146-8930-42F5-8169-670CB60452C5}" dt="2022-11-07T13:45:52.400" v="5611" actId="27803"/>
          <ac:spMkLst>
            <pc:docMk/>
            <pc:sldMk cId="2399304692" sldId="532"/>
            <ac:spMk id="48" creationId="{D010023B-C1AF-95EA-6A65-1187C721D3D2}"/>
          </ac:spMkLst>
        </pc:spChg>
        <pc:spChg chg="mod">
          <ac:chgData name="Sm Zobaed" userId="46c51ac9-3d03-4e30-82e0-060cd180e694" providerId="ADAL" clId="{3FC3A146-8930-42F5-8169-670CB60452C5}" dt="2022-11-07T13:45:52.400" v="5611" actId="27803"/>
          <ac:spMkLst>
            <pc:docMk/>
            <pc:sldMk cId="2399304692" sldId="532"/>
            <ac:spMk id="49" creationId="{C5BD1574-46C0-ED25-D138-DDD497155C66}"/>
          </ac:spMkLst>
        </pc:spChg>
        <pc:spChg chg="mod">
          <ac:chgData name="Sm Zobaed" userId="46c51ac9-3d03-4e30-82e0-060cd180e694" providerId="ADAL" clId="{3FC3A146-8930-42F5-8169-670CB60452C5}" dt="2022-11-07T13:45:52.400" v="5611" actId="27803"/>
          <ac:spMkLst>
            <pc:docMk/>
            <pc:sldMk cId="2399304692" sldId="532"/>
            <ac:spMk id="50" creationId="{FC7BA848-EAAD-A417-AB8D-24803AF5F815}"/>
          </ac:spMkLst>
        </pc:spChg>
        <pc:spChg chg="mod">
          <ac:chgData name="Sm Zobaed" userId="46c51ac9-3d03-4e30-82e0-060cd180e694" providerId="ADAL" clId="{3FC3A146-8930-42F5-8169-670CB60452C5}" dt="2022-11-07T13:45:52.400" v="5611" actId="27803"/>
          <ac:spMkLst>
            <pc:docMk/>
            <pc:sldMk cId="2399304692" sldId="532"/>
            <ac:spMk id="51" creationId="{7F178CFC-C1A9-AC21-CB40-F3BFF2D755C9}"/>
          </ac:spMkLst>
        </pc:spChg>
        <pc:spChg chg="mod">
          <ac:chgData name="Sm Zobaed" userId="46c51ac9-3d03-4e30-82e0-060cd180e694" providerId="ADAL" clId="{3FC3A146-8930-42F5-8169-670CB60452C5}" dt="2022-11-07T13:45:52.400" v="5611" actId="27803"/>
          <ac:spMkLst>
            <pc:docMk/>
            <pc:sldMk cId="2399304692" sldId="532"/>
            <ac:spMk id="52" creationId="{AF7194C7-CB77-F581-3DCD-E94718391CA6}"/>
          </ac:spMkLst>
        </pc:spChg>
        <pc:spChg chg="mod">
          <ac:chgData name="Sm Zobaed" userId="46c51ac9-3d03-4e30-82e0-060cd180e694" providerId="ADAL" clId="{3FC3A146-8930-42F5-8169-670CB60452C5}" dt="2022-11-07T13:45:52.400" v="5611" actId="27803"/>
          <ac:spMkLst>
            <pc:docMk/>
            <pc:sldMk cId="2399304692" sldId="532"/>
            <ac:spMk id="53" creationId="{B683A4AE-3322-43F3-55FE-C32AEB216B68}"/>
          </ac:spMkLst>
        </pc:spChg>
        <pc:spChg chg="mod">
          <ac:chgData name="Sm Zobaed" userId="46c51ac9-3d03-4e30-82e0-060cd180e694" providerId="ADAL" clId="{3FC3A146-8930-42F5-8169-670CB60452C5}" dt="2022-11-07T13:47:29.604" v="5641" actId="1076"/>
          <ac:spMkLst>
            <pc:docMk/>
            <pc:sldMk cId="2399304692" sldId="532"/>
            <ac:spMk id="54" creationId="{37B1012D-0400-904B-EDE4-7E8C2C9AD36B}"/>
          </ac:spMkLst>
        </pc:spChg>
        <pc:spChg chg="mod">
          <ac:chgData name="Sm Zobaed" userId="46c51ac9-3d03-4e30-82e0-060cd180e694" providerId="ADAL" clId="{3FC3A146-8930-42F5-8169-670CB60452C5}" dt="2022-11-07T13:45:52.400" v="5611" actId="27803"/>
          <ac:spMkLst>
            <pc:docMk/>
            <pc:sldMk cId="2399304692" sldId="532"/>
            <ac:spMk id="55" creationId="{65E88AD5-550C-6652-C24D-3510C1D2AF33}"/>
          </ac:spMkLst>
        </pc:spChg>
        <pc:spChg chg="mod">
          <ac:chgData name="Sm Zobaed" userId="46c51ac9-3d03-4e30-82e0-060cd180e694" providerId="ADAL" clId="{3FC3A146-8930-42F5-8169-670CB60452C5}" dt="2022-11-07T13:45:52.400" v="5611" actId="27803"/>
          <ac:spMkLst>
            <pc:docMk/>
            <pc:sldMk cId="2399304692" sldId="532"/>
            <ac:spMk id="56" creationId="{4A72F4A8-2D7D-B5AF-8EF6-FD590CAFBAD4}"/>
          </ac:spMkLst>
        </pc:spChg>
        <pc:spChg chg="mod">
          <ac:chgData name="Sm Zobaed" userId="46c51ac9-3d03-4e30-82e0-060cd180e694" providerId="ADAL" clId="{3FC3A146-8930-42F5-8169-670CB60452C5}" dt="2022-11-07T13:45:52.400" v="5611" actId="27803"/>
          <ac:spMkLst>
            <pc:docMk/>
            <pc:sldMk cId="2399304692" sldId="532"/>
            <ac:spMk id="57" creationId="{EB68E860-2695-6F40-21CF-3329B49571E6}"/>
          </ac:spMkLst>
        </pc:spChg>
        <pc:spChg chg="mod">
          <ac:chgData name="Sm Zobaed" userId="46c51ac9-3d03-4e30-82e0-060cd180e694" providerId="ADAL" clId="{3FC3A146-8930-42F5-8169-670CB60452C5}" dt="2022-11-07T13:48:40.718" v="5664" actId="255"/>
          <ac:spMkLst>
            <pc:docMk/>
            <pc:sldMk cId="2399304692" sldId="532"/>
            <ac:spMk id="58" creationId="{5A69E8EC-EED7-2838-7F90-329DCB765AA0}"/>
          </ac:spMkLst>
        </pc:spChg>
        <pc:spChg chg="mod">
          <ac:chgData name="Sm Zobaed" userId="46c51ac9-3d03-4e30-82e0-060cd180e694" providerId="ADAL" clId="{3FC3A146-8930-42F5-8169-670CB60452C5}" dt="2022-11-07T13:51:54.534" v="5760" actId="1076"/>
          <ac:spMkLst>
            <pc:docMk/>
            <pc:sldMk cId="2399304692" sldId="532"/>
            <ac:spMk id="59" creationId="{4F9A612D-F3DE-02EA-C3E6-351546ED17A7}"/>
          </ac:spMkLst>
        </pc:spChg>
        <pc:spChg chg="mod">
          <ac:chgData name="Sm Zobaed" userId="46c51ac9-3d03-4e30-82e0-060cd180e694" providerId="ADAL" clId="{3FC3A146-8930-42F5-8169-670CB60452C5}" dt="2022-11-07T13:52:05.483" v="5762" actId="1076"/>
          <ac:spMkLst>
            <pc:docMk/>
            <pc:sldMk cId="2399304692" sldId="532"/>
            <ac:spMk id="60" creationId="{CC5481D0-D64F-A14C-4569-491A3FD58AB7}"/>
          </ac:spMkLst>
        </pc:spChg>
        <pc:spChg chg="mod">
          <ac:chgData name="Sm Zobaed" userId="46c51ac9-3d03-4e30-82e0-060cd180e694" providerId="ADAL" clId="{3FC3A146-8930-42F5-8169-670CB60452C5}" dt="2022-11-07T13:45:52.400" v="5611" actId="27803"/>
          <ac:spMkLst>
            <pc:docMk/>
            <pc:sldMk cId="2399304692" sldId="532"/>
            <ac:spMk id="61" creationId="{7F7D8A2E-1A32-73B7-E237-B136455E7DF2}"/>
          </ac:spMkLst>
        </pc:spChg>
        <pc:spChg chg="mod">
          <ac:chgData name="Sm Zobaed" userId="46c51ac9-3d03-4e30-82e0-060cd180e694" providerId="ADAL" clId="{3FC3A146-8930-42F5-8169-670CB60452C5}" dt="2022-11-07T13:48:11.191" v="5657" actId="255"/>
          <ac:spMkLst>
            <pc:docMk/>
            <pc:sldMk cId="2399304692" sldId="532"/>
            <ac:spMk id="62" creationId="{F4E81B83-DACA-51AE-B2EC-D5140048774F}"/>
          </ac:spMkLst>
        </pc:spChg>
        <pc:spChg chg="mod">
          <ac:chgData name="Sm Zobaed" userId="46c51ac9-3d03-4e30-82e0-060cd180e694" providerId="ADAL" clId="{3FC3A146-8930-42F5-8169-670CB60452C5}" dt="2022-11-07T13:45:52.400" v="5611" actId="27803"/>
          <ac:spMkLst>
            <pc:docMk/>
            <pc:sldMk cId="2399304692" sldId="532"/>
            <ac:spMk id="63" creationId="{8BF0CD39-EE40-244E-56DC-472A90107E33}"/>
          </ac:spMkLst>
        </pc:spChg>
        <pc:spChg chg="mod">
          <ac:chgData name="Sm Zobaed" userId="46c51ac9-3d03-4e30-82e0-060cd180e694" providerId="ADAL" clId="{3FC3A146-8930-42F5-8169-670CB60452C5}" dt="2022-11-07T13:48:53.033" v="5667" actId="1076"/>
          <ac:spMkLst>
            <pc:docMk/>
            <pc:sldMk cId="2399304692" sldId="532"/>
            <ac:spMk id="64" creationId="{C3083657-FA05-4AEB-4378-F87A3AFA770B}"/>
          </ac:spMkLst>
        </pc:spChg>
        <pc:spChg chg="mod">
          <ac:chgData name="Sm Zobaed" userId="46c51ac9-3d03-4e30-82e0-060cd180e694" providerId="ADAL" clId="{3FC3A146-8930-42F5-8169-670CB60452C5}" dt="2022-11-07T13:45:52.400" v="5611" actId="27803"/>
          <ac:spMkLst>
            <pc:docMk/>
            <pc:sldMk cId="2399304692" sldId="532"/>
            <ac:spMk id="65" creationId="{225947CA-77BE-1710-20C7-087E76A5AA0C}"/>
          </ac:spMkLst>
        </pc:spChg>
        <pc:spChg chg="mod">
          <ac:chgData name="Sm Zobaed" userId="46c51ac9-3d03-4e30-82e0-060cd180e694" providerId="ADAL" clId="{3FC3A146-8930-42F5-8169-670CB60452C5}" dt="2022-11-07T13:47:40.797" v="5648" actId="404"/>
          <ac:spMkLst>
            <pc:docMk/>
            <pc:sldMk cId="2399304692" sldId="532"/>
            <ac:spMk id="66" creationId="{472D1D5C-03E8-DDE7-50FE-08D4723A2A9E}"/>
          </ac:spMkLst>
        </pc:spChg>
        <pc:spChg chg="mod">
          <ac:chgData name="Sm Zobaed" userId="46c51ac9-3d03-4e30-82e0-060cd180e694" providerId="ADAL" clId="{3FC3A146-8930-42F5-8169-670CB60452C5}" dt="2022-11-07T13:45:52.400" v="5611" actId="27803"/>
          <ac:spMkLst>
            <pc:docMk/>
            <pc:sldMk cId="2399304692" sldId="532"/>
            <ac:spMk id="67" creationId="{AE82D783-D043-8ADA-AB7B-248616E31A62}"/>
          </ac:spMkLst>
        </pc:spChg>
        <pc:spChg chg="mod">
          <ac:chgData name="Sm Zobaed" userId="46c51ac9-3d03-4e30-82e0-060cd180e694" providerId="ADAL" clId="{3FC3A146-8930-42F5-8169-670CB60452C5}" dt="2022-11-07T13:50:20.162" v="5700" actId="122"/>
          <ac:spMkLst>
            <pc:docMk/>
            <pc:sldMk cId="2399304692" sldId="532"/>
            <ac:spMk id="68" creationId="{B5725C81-EE13-3A1B-C580-0AFFF8E1E909}"/>
          </ac:spMkLst>
        </pc:spChg>
        <pc:spChg chg="mod">
          <ac:chgData name="Sm Zobaed" userId="46c51ac9-3d03-4e30-82e0-060cd180e694" providerId="ADAL" clId="{3FC3A146-8930-42F5-8169-670CB60452C5}" dt="2022-11-07T13:45:52.400" v="5611" actId="27803"/>
          <ac:spMkLst>
            <pc:docMk/>
            <pc:sldMk cId="2399304692" sldId="532"/>
            <ac:spMk id="69" creationId="{C691D16B-5F72-6D80-C0CF-1B030AF2EDA4}"/>
          </ac:spMkLst>
        </pc:spChg>
        <pc:spChg chg="mod">
          <ac:chgData name="Sm Zobaed" userId="46c51ac9-3d03-4e30-82e0-060cd180e694" providerId="ADAL" clId="{3FC3A146-8930-42F5-8169-670CB60452C5}" dt="2022-11-07T13:50:30.399" v="5704" actId="1035"/>
          <ac:spMkLst>
            <pc:docMk/>
            <pc:sldMk cId="2399304692" sldId="532"/>
            <ac:spMk id="70" creationId="{71BE61C5-E8D0-4E09-C839-44A7850A2659}"/>
          </ac:spMkLst>
        </pc:spChg>
        <pc:spChg chg="mod">
          <ac:chgData name="Sm Zobaed" userId="46c51ac9-3d03-4e30-82e0-060cd180e694" providerId="ADAL" clId="{3FC3A146-8930-42F5-8169-670CB60452C5}" dt="2022-11-07T13:45:52.400" v="5611" actId="27803"/>
          <ac:spMkLst>
            <pc:docMk/>
            <pc:sldMk cId="2399304692" sldId="532"/>
            <ac:spMk id="73" creationId="{FF185C8F-DE20-7A35-BE7A-5BF1A0FFD44A}"/>
          </ac:spMkLst>
        </pc:spChg>
        <pc:spChg chg="mod">
          <ac:chgData name="Sm Zobaed" userId="46c51ac9-3d03-4e30-82e0-060cd180e694" providerId="ADAL" clId="{3FC3A146-8930-42F5-8169-670CB60452C5}" dt="2022-11-07T13:45:52.400" v="5611" actId="27803"/>
          <ac:spMkLst>
            <pc:docMk/>
            <pc:sldMk cId="2399304692" sldId="532"/>
            <ac:spMk id="77" creationId="{735CB0A8-6420-7989-69A8-5C48385B56A0}"/>
          </ac:spMkLst>
        </pc:spChg>
        <pc:spChg chg="mod">
          <ac:chgData name="Sm Zobaed" userId="46c51ac9-3d03-4e30-82e0-060cd180e694" providerId="ADAL" clId="{3FC3A146-8930-42F5-8169-670CB60452C5}" dt="2022-11-07T13:49:12.641" v="5676" actId="20577"/>
          <ac:spMkLst>
            <pc:docMk/>
            <pc:sldMk cId="2399304692" sldId="532"/>
            <ac:spMk id="78" creationId="{AFB93121-A0BD-1D3F-6A9B-7E14D5B997FD}"/>
          </ac:spMkLst>
        </pc:spChg>
        <pc:spChg chg="mod">
          <ac:chgData name="Sm Zobaed" userId="46c51ac9-3d03-4e30-82e0-060cd180e694" providerId="ADAL" clId="{3FC3A146-8930-42F5-8169-670CB60452C5}" dt="2022-11-07T13:45:52.400" v="5611" actId="27803"/>
          <ac:spMkLst>
            <pc:docMk/>
            <pc:sldMk cId="2399304692" sldId="532"/>
            <ac:spMk id="79" creationId="{D097A274-F2B5-77AB-C322-11F47DA63975}"/>
          </ac:spMkLst>
        </pc:spChg>
        <pc:spChg chg="mod">
          <ac:chgData name="Sm Zobaed" userId="46c51ac9-3d03-4e30-82e0-060cd180e694" providerId="ADAL" clId="{3FC3A146-8930-42F5-8169-670CB60452C5}" dt="2022-11-07T13:45:52.400" v="5611" actId="27803"/>
          <ac:spMkLst>
            <pc:docMk/>
            <pc:sldMk cId="2399304692" sldId="532"/>
            <ac:spMk id="80" creationId="{C04B7B37-BAA8-757F-A6CD-1100E3CFB3C8}"/>
          </ac:spMkLst>
        </pc:spChg>
        <pc:spChg chg="mod">
          <ac:chgData name="Sm Zobaed" userId="46c51ac9-3d03-4e30-82e0-060cd180e694" providerId="ADAL" clId="{3FC3A146-8930-42F5-8169-670CB60452C5}" dt="2022-11-07T13:45:52.400" v="5611" actId="27803"/>
          <ac:spMkLst>
            <pc:docMk/>
            <pc:sldMk cId="2399304692" sldId="532"/>
            <ac:spMk id="81" creationId="{F27C5EB1-3606-8C41-FFCF-DA2E62ED2C0B}"/>
          </ac:spMkLst>
        </pc:spChg>
        <pc:spChg chg="mod">
          <ac:chgData name="Sm Zobaed" userId="46c51ac9-3d03-4e30-82e0-060cd180e694" providerId="ADAL" clId="{3FC3A146-8930-42F5-8169-670CB60452C5}" dt="2022-11-07T13:50:16.041" v="5699" actId="122"/>
          <ac:spMkLst>
            <pc:docMk/>
            <pc:sldMk cId="2399304692" sldId="532"/>
            <ac:spMk id="82" creationId="{41382093-91AE-2715-5429-4968CAD4A7B1}"/>
          </ac:spMkLst>
        </pc:spChg>
        <pc:spChg chg="mod">
          <ac:chgData name="Sm Zobaed" userId="46c51ac9-3d03-4e30-82e0-060cd180e694" providerId="ADAL" clId="{3FC3A146-8930-42F5-8169-670CB60452C5}" dt="2022-11-07T13:45:52.400" v="5611" actId="27803"/>
          <ac:spMkLst>
            <pc:docMk/>
            <pc:sldMk cId="2399304692" sldId="532"/>
            <ac:spMk id="83" creationId="{BCF4D805-5F6F-6DDD-C9A2-253AEAA33984}"/>
          </ac:spMkLst>
        </pc:spChg>
        <pc:spChg chg="mod">
          <ac:chgData name="Sm Zobaed" userId="46c51ac9-3d03-4e30-82e0-060cd180e694" providerId="ADAL" clId="{3FC3A146-8930-42F5-8169-670CB60452C5}" dt="2022-11-07T13:48:28.646" v="5661" actId="255"/>
          <ac:spMkLst>
            <pc:docMk/>
            <pc:sldMk cId="2399304692" sldId="532"/>
            <ac:spMk id="84" creationId="{708290F2-53A1-990D-517E-47838AE4746D}"/>
          </ac:spMkLst>
        </pc:spChg>
        <pc:spChg chg="mod">
          <ac:chgData name="Sm Zobaed" userId="46c51ac9-3d03-4e30-82e0-060cd180e694" providerId="ADAL" clId="{3FC3A146-8930-42F5-8169-670CB60452C5}" dt="2022-11-07T13:45:52.400" v="5611" actId="27803"/>
          <ac:spMkLst>
            <pc:docMk/>
            <pc:sldMk cId="2399304692" sldId="532"/>
            <ac:spMk id="85" creationId="{0996BD80-C4F0-9278-D616-81AEFCC99698}"/>
          </ac:spMkLst>
        </pc:spChg>
        <pc:spChg chg="mod">
          <ac:chgData name="Sm Zobaed" userId="46c51ac9-3d03-4e30-82e0-060cd180e694" providerId="ADAL" clId="{3FC3A146-8930-42F5-8169-670CB60452C5}" dt="2022-11-07T13:45:52.400" v="5611" actId="27803"/>
          <ac:spMkLst>
            <pc:docMk/>
            <pc:sldMk cId="2399304692" sldId="532"/>
            <ac:spMk id="86" creationId="{633E6D8A-39CD-AC66-8621-0929B466168C}"/>
          </ac:spMkLst>
        </pc:spChg>
        <pc:spChg chg="mod">
          <ac:chgData name="Sm Zobaed" userId="46c51ac9-3d03-4e30-82e0-060cd180e694" providerId="ADAL" clId="{3FC3A146-8930-42F5-8169-670CB60452C5}" dt="2022-11-07T15:36:51.248" v="6008" actId="1037"/>
          <ac:spMkLst>
            <pc:docMk/>
            <pc:sldMk cId="2399304692" sldId="532"/>
            <ac:spMk id="87" creationId="{E22E7915-06C7-281E-7EA3-4B50B2AA73C9}"/>
          </ac:spMkLst>
        </pc:spChg>
        <pc:spChg chg="mod">
          <ac:chgData name="Sm Zobaed" userId="46c51ac9-3d03-4e30-82e0-060cd180e694" providerId="ADAL" clId="{3FC3A146-8930-42F5-8169-670CB60452C5}" dt="2022-11-07T13:48:48.962" v="5666" actId="1038"/>
          <ac:spMkLst>
            <pc:docMk/>
            <pc:sldMk cId="2399304692" sldId="532"/>
            <ac:spMk id="88" creationId="{2F150E51-CB84-F4F0-7EFC-0EBA49E58042}"/>
          </ac:spMkLst>
        </pc:spChg>
        <pc:spChg chg="mod">
          <ac:chgData name="Sm Zobaed" userId="46c51ac9-3d03-4e30-82e0-060cd180e694" providerId="ADAL" clId="{3FC3A146-8930-42F5-8169-670CB60452C5}" dt="2022-11-07T15:36:43.522" v="6003" actId="1037"/>
          <ac:spMkLst>
            <pc:docMk/>
            <pc:sldMk cId="2399304692" sldId="532"/>
            <ac:spMk id="89" creationId="{55F8ED18-12C7-1957-1877-67FFA4B07741}"/>
          </ac:spMkLst>
        </pc:spChg>
        <pc:spChg chg="mod">
          <ac:chgData name="Sm Zobaed" userId="46c51ac9-3d03-4e30-82e0-060cd180e694" providerId="ADAL" clId="{3FC3A146-8930-42F5-8169-670CB60452C5}" dt="2022-11-07T13:45:52.400" v="5611" actId="27803"/>
          <ac:spMkLst>
            <pc:docMk/>
            <pc:sldMk cId="2399304692" sldId="532"/>
            <ac:spMk id="90" creationId="{225FE79B-38A0-3C68-26BE-E086626965EB}"/>
          </ac:spMkLst>
        </pc:spChg>
        <pc:grpChg chg="del mod">
          <ac:chgData name="Sm Zobaed" userId="46c51ac9-3d03-4e30-82e0-060cd180e694" providerId="ADAL" clId="{3FC3A146-8930-42F5-8169-670CB60452C5}" dt="2022-11-07T13:45:52.400" v="5611" actId="27803"/>
          <ac:grpSpMkLst>
            <pc:docMk/>
            <pc:sldMk cId="2399304692" sldId="532"/>
            <ac:grpSpMk id="13" creationId="{01C27913-8771-08FF-6BC6-FDEF2E4999A2}"/>
          </ac:grpSpMkLst>
        </pc:grpChg>
        <pc:grpChg chg="del mod">
          <ac:chgData name="Sm Zobaed" userId="46c51ac9-3d03-4e30-82e0-060cd180e694" providerId="ADAL" clId="{3FC3A146-8930-42F5-8169-670CB60452C5}" dt="2022-11-07T15:38:03.053" v="6012" actId="478"/>
          <ac:grpSpMkLst>
            <pc:docMk/>
            <pc:sldMk cId="2399304692" sldId="532"/>
            <ac:grpSpMk id="14" creationId="{61A86BE1-FFC7-E205-B0F7-DCB3953FE4E3}"/>
          </ac:grpSpMkLst>
        </pc:grpChg>
        <pc:picChg chg="mod">
          <ac:chgData name="Sm Zobaed" userId="46c51ac9-3d03-4e30-82e0-060cd180e694" providerId="ADAL" clId="{3FC3A146-8930-42F5-8169-670CB60452C5}" dt="2022-11-07T15:38:10.454" v="6016" actId="14100"/>
          <ac:picMkLst>
            <pc:docMk/>
            <pc:sldMk cId="2399304692" sldId="532"/>
            <ac:picMk id="11" creationId="{6D6E66DE-1F21-9327-99E9-409E37536357}"/>
          </ac:picMkLst>
        </pc:picChg>
        <pc:picChg chg="add del mod">
          <ac:chgData name="Sm Zobaed" userId="46c51ac9-3d03-4e30-82e0-060cd180e694" providerId="ADAL" clId="{3FC3A146-8930-42F5-8169-670CB60452C5}" dt="2022-11-07T13:45:52.400" v="5611" actId="27803"/>
          <ac:picMkLst>
            <pc:docMk/>
            <pc:sldMk cId="2399304692" sldId="532"/>
            <ac:picMk id="12" creationId="{613B144B-9939-0E28-4699-CB2E78BD849D}"/>
          </ac:picMkLst>
        </pc:picChg>
        <pc:picChg chg="mod">
          <ac:chgData name="Sm Zobaed" userId="46c51ac9-3d03-4e30-82e0-060cd180e694" providerId="ADAL" clId="{3FC3A146-8930-42F5-8169-670CB60452C5}" dt="2022-11-07T13:45:52.400" v="5611" actId="27803"/>
          <ac:picMkLst>
            <pc:docMk/>
            <pc:sldMk cId="2399304692" sldId="532"/>
            <ac:picMk id="24" creationId="{65CEAF66-848A-C239-E958-F615534BD67F}"/>
          </ac:picMkLst>
        </pc:picChg>
        <pc:picChg chg="mod">
          <ac:chgData name="Sm Zobaed" userId="46c51ac9-3d03-4e30-82e0-060cd180e694" providerId="ADAL" clId="{3FC3A146-8930-42F5-8169-670CB60452C5}" dt="2022-11-07T13:45:52.400" v="5611" actId="27803"/>
          <ac:picMkLst>
            <pc:docMk/>
            <pc:sldMk cId="2399304692" sldId="532"/>
            <ac:picMk id="29" creationId="{14FA2F03-125F-FD82-0AC1-1A22FEBCA85C}"/>
          </ac:picMkLst>
        </pc:picChg>
        <pc:picChg chg="mod">
          <ac:chgData name="Sm Zobaed" userId="46c51ac9-3d03-4e30-82e0-060cd180e694" providerId="ADAL" clId="{3FC3A146-8930-42F5-8169-670CB60452C5}" dt="2022-11-07T13:45:52.400" v="5611" actId="27803"/>
          <ac:picMkLst>
            <pc:docMk/>
            <pc:sldMk cId="2399304692" sldId="532"/>
            <ac:picMk id="30" creationId="{5F8EABC9-9957-8153-F01B-07A1907A2D27}"/>
          </ac:picMkLst>
        </pc:picChg>
        <pc:picChg chg="mod">
          <ac:chgData name="Sm Zobaed" userId="46c51ac9-3d03-4e30-82e0-060cd180e694" providerId="ADAL" clId="{3FC3A146-8930-42F5-8169-670CB60452C5}" dt="2022-11-07T13:45:52.400" v="5611" actId="27803"/>
          <ac:picMkLst>
            <pc:docMk/>
            <pc:sldMk cId="2399304692" sldId="532"/>
            <ac:picMk id="31" creationId="{3A077067-8704-0ABF-A975-6FE079B41838}"/>
          </ac:picMkLst>
        </pc:picChg>
        <pc:picChg chg="mod">
          <ac:chgData name="Sm Zobaed" userId="46c51ac9-3d03-4e30-82e0-060cd180e694" providerId="ADAL" clId="{3FC3A146-8930-42F5-8169-670CB60452C5}" dt="2022-11-07T13:45:52.400" v="5611" actId="27803"/>
          <ac:picMkLst>
            <pc:docMk/>
            <pc:sldMk cId="2399304692" sldId="532"/>
            <ac:picMk id="34" creationId="{584FEFF3-9125-2F88-77A0-C939C9A305F0}"/>
          </ac:picMkLst>
        </pc:picChg>
        <pc:picChg chg="mod">
          <ac:chgData name="Sm Zobaed" userId="46c51ac9-3d03-4e30-82e0-060cd180e694" providerId="ADAL" clId="{3FC3A146-8930-42F5-8169-670CB60452C5}" dt="2022-11-07T13:45:52.400" v="5611" actId="27803"/>
          <ac:picMkLst>
            <pc:docMk/>
            <pc:sldMk cId="2399304692" sldId="532"/>
            <ac:picMk id="71" creationId="{211881C9-107A-7A5A-5845-7F0E19CAF280}"/>
          </ac:picMkLst>
        </pc:picChg>
        <pc:picChg chg="mod">
          <ac:chgData name="Sm Zobaed" userId="46c51ac9-3d03-4e30-82e0-060cd180e694" providerId="ADAL" clId="{3FC3A146-8930-42F5-8169-670CB60452C5}" dt="2022-11-07T13:45:52.400" v="5611" actId="27803"/>
          <ac:picMkLst>
            <pc:docMk/>
            <pc:sldMk cId="2399304692" sldId="532"/>
            <ac:picMk id="72" creationId="{16561260-A4A6-BDA0-AA27-E13945ECAE59}"/>
          </ac:picMkLst>
        </pc:picChg>
        <pc:picChg chg="mod">
          <ac:chgData name="Sm Zobaed" userId="46c51ac9-3d03-4e30-82e0-060cd180e694" providerId="ADAL" clId="{3FC3A146-8930-42F5-8169-670CB60452C5}" dt="2022-11-07T13:50:24.125" v="5702" actId="1076"/>
          <ac:picMkLst>
            <pc:docMk/>
            <pc:sldMk cId="2399304692" sldId="532"/>
            <ac:picMk id="74" creationId="{A6A6C1FA-A805-0259-5D5E-7580492C89B8}"/>
          </ac:picMkLst>
        </pc:picChg>
        <pc:picChg chg="mod">
          <ac:chgData name="Sm Zobaed" userId="46c51ac9-3d03-4e30-82e0-060cd180e694" providerId="ADAL" clId="{3FC3A146-8930-42F5-8169-670CB60452C5}" dt="2022-11-07T13:45:52.400" v="5611" actId="27803"/>
          <ac:picMkLst>
            <pc:docMk/>
            <pc:sldMk cId="2399304692" sldId="532"/>
            <ac:picMk id="75" creationId="{FAD0344B-4DDC-592B-8941-F86B86BE3A51}"/>
          </ac:picMkLst>
        </pc:picChg>
        <pc:picChg chg="mod">
          <ac:chgData name="Sm Zobaed" userId="46c51ac9-3d03-4e30-82e0-060cd180e694" providerId="ADAL" clId="{3FC3A146-8930-42F5-8169-670CB60452C5}" dt="2022-11-07T13:45:52.400" v="5611" actId="27803"/>
          <ac:picMkLst>
            <pc:docMk/>
            <pc:sldMk cId="2399304692" sldId="532"/>
            <ac:picMk id="76" creationId="{A2799C58-548C-7CC2-7AED-D6F26594C997}"/>
          </ac:picMkLst>
        </pc:picChg>
      </pc:sldChg>
      <pc:sldChg chg="ord modNotesTx">
        <pc:chgData name="Sm Zobaed" userId="46c51ac9-3d03-4e30-82e0-060cd180e694" providerId="ADAL" clId="{3FC3A146-8930-42F5-8169-670CB60452C5}" dt="2022-11-07T15:48:54.037" v="6185" actId="20577"/>
        <pc:sldMkLst>
          <pc:docMk/>
          <pc:sldMk cId="2181825895" sldId="533"/>
        </pc:sldMkLst>
      </pc:sldChg>
      <pc:sldChg chg="addSp delSp modSp del mod">
        <pc:chgData name="Sm Zobaed" userId="46c51ac9-3d03-4e30-82e0-060cd180e694" providerId="ADAL" clId="{3FC3A146-8930-42F5-8169-670CB60452C5}" dt="2022-11-06T20:35:56.356" v="151" actId="47"/>
        <pc:sldMkLst>
          <pc:docMk/>
          <pc:sldMk cId="29145905" sldId="534"/>
        </pc:sldMkLst>
        <pc:picChg chg="add mod">
          <ac:chgData name="Sm Zobaed" userId="46c51ac9-3d03-4e30-82e0-060cd180e694" providerId="ADAL" clId="{3FC3A146-8930-42F5-8169-670CB60452C5}" dt="2022-11-06T20:31:54.024" v="145" actId="1076"/>
          <ac:picMkLst>
            <pc:docMk/>
            <pc:sldMk cId="29145905" sldId="534"/>
            <ac:picMk id="5" creationId="{4282B647-D12D-A4B6-BDD0-C487FF580E1E}"/>
          </ac:picMkLst>
        </pc:picChg>
        <pc:picChg chg="del">
          <ac:chgData name="Sm Zobaed" userId="46c51ac9-3d03-4e30-82e0-060cd180e694" providerId="ADAL" clId="{3FC3A146-8930-42F5-8169-670CB60452C5}" dt="2022-11-06T20:28:18.098" v="142" actId="478"/>
          <ac:picMkLst>
            <pc:docMk/>
            <pc:sldMk cId="29145905" sldId="534"/>
            <ac:picMk id="11" creationId="{CB32D9A7-D503-3679-8FB0-AA898A92D0AD}"/>
          </ac:picMkLst>
        </pc:picChg>
      </pc:sldChg>
      <pc:sldChg chg="modSp mod">
        <pc:chgData name="Sm Zobaed" userId="46c51ac9-3d03-4e30-82e0-060cd180e694" providerId="ADAL" clId="{3FC3A146-8930-42F5-8169-670CB60452C5}" dt="2022-11-06T23:57:58.904" v="2518" actId="20577"/>
        <pc:sldMkLst>
          <pc:docMk/>
          <pc:sldMk cId="803210345" sldId="535"/>
        </pc:sldMkLst>
        <pc:spChg chg="mod">
          <ac:chgData name="Sm Zobaed" userId="46c51ac9-3d03-4e30-82e0-060cd180e694" providerId="ADAL" clId="{3FC3A146-8930-42F5-8169-670CB60452C5}" dt="2022-11-06T23:57:58.904" v="2518" actId="20577"/>
          <ac:spMkLst>
            <pc:docMk/>
            <pc:sldMk cId="803210345" sldId="535"/>
            <ac:spMk id="2" creationId="{218807D3-E66A-5140-363D-D14D4413AF04}"/>
          </ac:spMkLst>
        </pc:spChg>
      </pc:sldChg>
      <pc:sldChg chg="modSp mod ord modAnim">
        <pc:chgData name="Sm Zobaed" userId="46c51ac9-3d03-4e30-82e0-060cd180e694" providerId="ADAL" clId="{3FC3A146-8930-42F5-8169-670CB60452C5}" dt="2022-11-07T15:51:57.930" v="6194"/>
        <pc:sldMkLst>
          <pc:docMk/>
          <pc:sldMk cId="647158146" sldId="536"/>
        </pc:sldMkLst>
        <pc:spChg chg="mod">
          <ac:chgData name="Sm Zobaed" userId="46c51ac9-3d03-4e30-82e0-060cd180e694" providerId="ADAL" clId="{3FC3A146-8930-42F5-8169-670CB60452C5}" dt="2022-11-06T21:38:51.901" v="891" actId="20577"/>
          <ac:spMkLst>
            <pc:docMk/>
            <pc:sldMk cId="647158146" sldId="536"/>
            <ac:spMk id="2" creationId="{7F69777E-861A-7689-97BF-44FABEFFFD5D}"/>
          </ac:spMkLst>
        </pc:spChg>
        <pc:spChg chg="mod">
          <ac:chgData name="Sm Zobaed" userId="46c51ac9-3d03-4e30-82e0-060cd180e694" providerId="ADAL" clId="{3FC3A146-8930-42F5-8169-670CB60452C5}" dt="2022-11-06T22:21:29.703" v="1007" actId="20577"/>
          <ac:spMkLst>
            <pc:docMk/>
            <pc:sldMk cId="647158146" sldId="536"/>
            <ac:spMk id="3" creationId="{9AB6B383-7F2A-D1E5-D397-234EDACBF8E4}"/>
          </ac:spMkLst>
        </pc:spChg>
      </pc:sldChg>
      <pc:sldChg chg="addSp delSp mod">
        <pc:chgData name="Sm Zobaed" userId="46c51ac9-3d03-4e30-82e0-060cd180e694" providerId="ADAL" clId="{3FC3A146-8930-42F5-8169-670CB60452C5}" dt="2022-11-06T22:58:57.376" v="1371" actId="22"/>
        <pc:sldMkLst>
          <pc:docMk/>
          <pc:sldMk cId="2554838041" sldId="537"/>
        </pc:sldMkLst>
        <pc:spChg chg="add del">
          <ac:chgData name="Sm Zobaed" userId="46c51ac9-3d03-4e30-82e0-060cd180e694" providerId="ADAL" clId="{3FC3A146-8930-42F5-8169-670CB60452C5}" dt="2022-11-06T22:57:49.612" v="1368" actId="22"/>
          <ac:spMkLst>
            <pc:docMk/>
            <pc:sldMk cId="2554838041" sldId="537"/>
            <ac:spMk id="6" creationId="{57FB1D02-03E4-4E2A-9A79-522596954F1B}"/>
          </ac:spMkLst>
        </pc:spChg>
        <pc:spChg chg="add del">
          <ac:chgData name="Sm Zobaed" userId="46c51ac9-3d03-4e30-82e0-060cd180e694" providerId="ADAL" clId="{3FC3A146-8930-42F5-8169-670CB60452C5}" dt="2022-11-06T22:58:57.376" v="1371" actId="22"/>
          <ac:spMkLst>
            <pc:docMk/>
            <pc:sldMk cId="2554838041" sldId="537"/>
            <ac:spMk id="8" creationId="{5630A9FE-5BE9-A9A7-DD82-A38E68F7E79B}"/>
          </ac:spMkLst>
        </pc:spChg>
      </pc:sldChg>
      <pc:sldChg chg="mod ord modShow">
        <pc:chgData name="Sm Zobaed" userId="46c51ac9-3d03-4e30-82e0-060cd180e694" providerId="ADAL" clId="{3FC3A146-8930-42F5-8169-670CB60452C5}" dt="2022-11-06T22:35:52.059" v="1292" actId="729"/>
        <pc:sldMkLst>
          <pc:docMk/>
          <pc:sldMk cId="2703889466" sldId="539"/>
        </pc:sldMkLst>
      </pc:sldChg>
      <pc:sldChg chg="addSp delSp modSp mod delAnim modAnim">
        <pc:chgData name="Sm Zobaed" userId="46c51ac9-3d03-4e30-82e0-060cd180e694" providerId="ADAL" clId="{3FC3A146-8930-42F5-8169-670CB60452C5}" dt="2022-11-07T16:53:01.204" v="7300"/>
        <pc:sldMkLst>
          <pc:docMk/>
          <pc:sldMk cId="2793977260" sldId="544"/>
        </pc:sldMkLst>
        <pc:spChg chg="mod">
          <ac:chgData name="Sm Zobaed" userId="46c51ac9-3d03-4e30-82e0-060cd180e694" providerId="ADAL" clId="{3FC3A146-8930-42F5-8169-670CB60452C5}" dt="2022-11-07T00:05:25.404" v="2693" actId="20577"/>
          <ac:spMkLst>
            <pc:docMk/>
            <pc:sldMk cId="2793977260" sldId="544"/>
            <ac:spMk id="2" creationId="{42235625-2517-89FE-C633-94B042411E39}"/>
          </ac:spMkLst>
        </pc:spChg>
        <pc:spChg chg="mod">
          <ac:chgData name="Sm Zobaed" userId="46c51ac9-3d03-4e30-82e0-060cd180e694" providerId="ADAL" clId="{3FC3A146-8930-42F5-8169-670CB60452C5}" dt="2022-11-07T16:52:48.616" v="7298" actId="1036"/>
          <ac:spMkLst>
            <pc:docMk/>
            <pc:sldMk cId="2793977260" sldId="544"/>
            <ac:spMk id="6" creationId="{A759725E-8672-65FA-B420-BE229F406A17}"/>
          </ac:spMkLst>
        </pc:spChg>
        <pc:spChg chg="mod">
          <ac:chgData name="Sm Zobaed" userId="46c51ac9-3d03-4e30-82e0-060cd180e694" providerId="ADAL" clId="{3FC3A146-8930-42F5-8169-670CB60452C5}" dt="2022-11-07T16:52:48.616" v="7298" actId="1036"/>
          <ac:spMkLst>
            <pc:docMk/>
            <pc:sldMk cId="2793977260" sldId="544"/>
            <ac:spMk id="7" creationId="{43EEB625-60F0-1B4D-797B-E7E1E35E9C92}"/>
          </ac:spMkLst>
        </pc:spChg>
        <pc:spChg chg="add del mod">
          <ac:chgData name="Sm Zobaed" userId="46c51ac9-3d03-4e30-82e0-060cd180e694" providerId="ADAL" clId="{3FC3A146-8930-42F5-8169-670CB60452C5}" dt="2022-11-07T00:02:04.039" v="2554" actId="931"/>
          <ac:spMkLst>
            <pc:docMk/>
            <pc:sldMk cId="2793977260" sldId="544"/>
            <ac:spMk id="8" creationId="{1F15C5DF-CF61-E797-332F-C4F16FDB9F63}"/>
          </ac:spMkLst>
        </pc:spChg>
        <pc:picChg chg="del">
          <ac:chgData name="Sm Zobaed" userId="46c51ac9-3d03-4e30-82e0-060cd180e694" providerId="ADAL" clId="{3FC3A146-8930-42F5-8169-670CB60452C5}" dt="2022-11-07T00:01:51.329" v="2553" actId="478"/>
          <ac:picMkLst>
            <pc:docMk/>
            <pc:sldMk cId="2793977260" sldId="544"/>
            <ac:picMk id="5" creationId="{4D1742A1-5271-AEDD-5A8C-4D42A27B7B19}"/>
          </ac:picMkLst>
        </pc:picChg>
        <pc:picChg chg="add mod ord">
          <ac:chgData name="Sm Zobaed" userId="46c51ac9-3d03-4e30-82e0-060cd180e694" providerId="ADAL" clId="{3FC3A146-8930-42F5-8169-670CB60452C5}" dt="2022-11-07T16:52:48.616" v="7298" actId="1036"/>
          <ac:picMkLst>
            <pc:docMk/>
            <pc:sldMk cId="2793977260" sldId="544"/>
            <ac:picMk id="10" creationId="{4E500BF8-C77B-0553-F3E2-1DB16C2DE424}"/>
          </ac:picMkLst>
        </pc:picChg>
      </pc:sldChg>
      <pc:sldChg chg="modSp mod addAnim delAnim modAnim">
        <pc:chgData name="Sm Zobaed" userId="46c51ac9-3d03-4e30-82e0-060cd180e694" providerId="ADAL" clId="{3FC3A146-8930-42F5-8169-670CB60452C5}" dt="2022-11-06T23:51:35.067" v="2305" actId="27636"/>
        <pc:sldMkLst>
          <pc:docMk/>
          <pc:sldMk cId="690943004" sldId="545"/>
        </pc:sldMkLst>
        <pc:spChg chg="mod">
          <ac:chgData name="Sm Zobaed" userId="46c51ac9-3d03-4e30-82e0-060cd180e694" providerId="ADAL" clId="{3FC3A146-8930-42F5-8169-670CB60452C5}" dt="2022-11-06T23:44:18.441" v="2088" actId="20577"/>
          <ac:spMkLst>
            <pc:docMk/>
            <pc:sldMk cId="690943004" sldId="545"/>
            <ac:spMk id="2" creationId="{8F28301A-E853-938B-B672-C28EE9D3CACE}"/>
          </ac:spMkLst>
        </pc:spChg>
        <pc:spChg chg="mod">
          <ac:chgData name="Sm Zobaed" userId="46c51ac9-3d03-4e30-82e0-060cd180e694" providerId="ADAL" clId="{3FC3A146-8930-42F5-8169-670CB60452C5}" dt="2022-11-06T23:51:35.067" v="2305" actId="27636"/>
          <ac:spMkLst>
            <pc:docMk/>
            <pc:sldMk cId="690943004" sldId="545"/>
            <ac:spMk id="3" creationId="{1D9A4407-051B-9448-1B4B-EE70D9884280}"/>
          </ac:spMkLst>
        </pc:spChg>
      </pc:sldChg>
      <pc:sldChg chg="del">
        <pc:chgData name="Sm Zobaed" userId="46c51ac9-3d03-4e30-82e0-060cd180e694" providerId="ADAL" clId="{3FC3A146-8930-42F5-8169-670CB60452C5}" dt="2022-11-06T22:15:11.889" v="910" actId="47"/>
        <pc:sldMkLst>
          <pc:docMk/>
          <pc:sldMk cId="2497026969" sldId="549"/>
        </pc:sldMkLst>
      </pc:sldChg>
      <pc:sldChg chg="modSp mod modAnim">
        <pc:chgData name="Sm Zobaed" userId="46c51ac9-3d03-4e30-82e0-060cd180e694" providerId="ADAL" clId="{3FC3A146-8930-42F5-8169-670CB60452C5}" dt="2022-11-07T17:13:23.183" v="7921"/>
        <pc:sldMkLst>
          <pc:docMk/>
          <pc:sldMk cId="1686938147" sldId="552"/>
        </pc:sldMkLst>
        <pc:spChg chg="mod">
          <ac:chgData name="Sm Zobaed" userId="46c51ac9-3d03-4e30-82e0-060cd180e694" providerId="ADAL" clId="{3FC3A146-8930-42F5-8169-670CB60452C5}" dt="2022-11-07T17:12:20.958" v="7915" actId="20577"/>
          <ac:spMkLst>
            <pc:docMk/>
            <pc:sldMk cId="1686938147" sldId="552"/>
            <ac:spMk id="3" creationId="{F07C95A5-A70C-16B0-54C6-21E52E5FD3D7}"/>
          </ac:spMkLst>
        </pc:spChg>
      </pc:sldChg>
      <pc:sldChg chg="del">
        <pc:chgData name="Sm Zobaed" userId="46c51ac9-3d03-4e30-82e0-060cd180e694" providerId="ADAL" clId="{3FC3A146-8930-42F5-8169-670CB60452C5}" dt="2022-11-06T21:38:06.928" v="885" actId="47"/>
        <pc:sldMkLst>
          <pc:docMk/>
          <pc:sldMk cId="2722793755" sldId="554"/>
        </pc:sldMkLst>
      </pc:sldChg>
      <pc:sldChg chg="modSp mod ord">
        <pc:chgData name="Sm Zobaed" userId="46c51ac9-3d03-4e30-82e0-060cd180e694" providerId="ADAL" clId="{3FC3A146-8930-42F5-8169-670CB60452C5}" dt="2022-11-07T16:49:21.681" v="7252" actId="20577"/>
        <pc:sldMkLst>
          <pc:docMk/>
          <pc:sldMk cId="3414466969" sldId="555"/>
        </pc:sldMkLst>
        <pc:spChg chg="mod">
          <ac:chgData name="Sm Zobaed" userId="46c51ac9-3d03-4e30-82e0-060cd180e694" providerId="ADAL" clId="{3FC3A146-8930-42F5-8169-670CB60452C5}" dt="2022-11-07T16:49:21.681" v="7252" actId="20577"/>
          <ac:spMkLst>
            <pc:docMk/>
            <pc:sldMk cId="3414466969" sldId="555"/>
            <ac:spMk id="2" creationId="{985BDC92-37AB-EDF6-1938-0B9C8FFFCA43}"/>
          </ac:spMkLst>
        </pc:spChg>
        <pc:spChg chg="mod">
          <ac:chgData name="Sm Zobaed" userId="46c51ac9-3d03-4e30-82e0-060cd180e694" providerId="ADAL" clId="{3FC3A146-8930-42F5-8169-670CB60452C5}" dt="2022-11-06T23:56:17.038" v="2486" actId="20577"/>
          <ac:spMkLst>
            <pc:docMk/>
            <pc:sldMk cId="3414466969" sldId="555"/>
            <ac:spMk id="3" creationId="{09558A7C-F78C-A2D6-5350-7BD49A3F6FB4}"/>
          </ac:spMkLst>
        </pc:spChg>
      </pc:sldChg>
      <pc:sldChg chg="addSp delSp modSp new mod modTransition modAnim">
        <pc:chgData name="Sm Zobaed" userId="46c51ac9-3d03-4e30-82e0-060cd180e694" providerId="ADAL" clId="{3FC3A146-8930-42F5-8169-670CB60452C5}" dt="2022-11-06T22:26:57.703" v="1082"/>
        <pc:sldMkLst>
          <pc:docMk/>
          <pc:sldMk cId="2788075913" sldId="556"/>
        </pc:sldMkLst>
        <pc:spChg chg="mod">
          <ac:chgData name="Sm Zobaed" userId="46c51ac9-3d03-4e30-82e0-060cd180e694" providerId="ADAL" clId="{3FC3A146-8930-42F5-8169-670CB60452C5}" dt="2022-11-06T20:41:37.863" v="253" actId="20577"/>
          <ac:spMkLst>
            <pc:docMk/>
            <pc:sldMk cId="2788075913" sldId="556"/>
            <ac:spMk id="2" creationId="{64EE2292-2BC2-389C-5BB1-4DD756C165EE}"/>
          </ac:spMkLst>
        </pc:spChg>
        <pc:spChg chg="del">
          <ac:chgData name="Sm Zobaed" userId="46c51ac9-3d03-4e30-82e0-060cd180e694" providerId="ADAL" clId="{3FC3A146-8930-42F5-8169-670CB60452C5}" dt="2022-11-06T20:32:15.939" v="147" actId="931"/>
          <ac:spMkLst>
            <pc:docMk/>
            <pc:sldMk cId="2788075913" sldId="556"/>
            <ac:spMk id="3" creationId="{67A7F9BF-749D-8069-4C36-C662E2948B74}"/>
          </ac:spMkLst>
        </pc:spChg>
        <pc:spChg chg="add del mod">
          <ac:chgData name="Sm Zobaed" userId="46c51ac9-3d03-4e30-82e0-060cd180e694" providerId="ADAL" clId="{3FC3A146-8930-42F5-8169-670CB60452C5}" dt="2022-11-06T20:35:22.395" v="149"/>
          <ac:spMkLst>
            <pc:docMk/>
            <pc:sldMk cId="2788075913" sldId="556"/>
            <ac:spMk id="8" creationId="{FA71DD9E-33D5-92D9-D550-8FA58ABAF23D}"/>
          </ac:spMkLst>
        </pc:spChg>
        <pc:spChg chg="del mod topLvl">
          <ac:chgData name="Sm Zobaed" userId="46c51ac9-3d03-4e30-82e0-060cd180e694" providerId="ADAL" clId="{3FC3A146-8930-42F5-8169-670CB60452C5}" dt="2022-11-06T20:37:44.630" v="192" actId="478"/>
          <ac:spMkLst>
            <pc:docMk/>
            <pc:sldMk cId="2788075913" sldId="556"/>
            <ac:spMk id="13" creationId="{0949836F-7C85-9F54-30A0-B55B77C80066}"/>
          </ac:spMkLst>
        </pc:spChg>
        <pc:spChg chg="del mod">
          <ac:chgData name="Sm Zobaed" userId="46c51ac9-3d03-4e30-82e0-060cd180e694" providerId="ADAL" clId="{3FC3A146-8930-42F5-8169-670CB60452C5}" dt="2022-11-06T20:37:22.862" v="187" actId="478"/>
          <ac:spMkLst>
            <pc:docMk/>
            <pc:sldMk cId="2788075913" sldId="556"/>
            <ac:spMk id="14" creationId="{5DF62EEE-3B3F-41EA-20C3-22F56A79A1EA}"/>
          </ac:spMkLst>
        </pc:spChg>
        <pc:spChg chg="del mod topLvl">
          <ac:chgData name="Sm Zobaed" userId="46c51ac9-3d03-4e30-82e0-060cd180e694" providerId="ADAL" clId="{3FC3A146-8930-42F5-8169-670CB60452C5}" dt="2022-11-06T20:37:44.630" v="192" actId="478"/>
          <ac:spMkLst>
            <pc:docMk/>
            <pc:sldMk cId="2788075913" sldId="556"/>
            <ac:spMk id="15" creationId="{EC984A4F-6085-41A3-2BAD-C71088808667}"/>
          </ac:spMkLst>
        </pc:spChg>
        <pc:spChg chg="del mod topLvl">
          <ac:chgData name="Sm Zobaed" userId="46c51ac9-3d03-4e30-82e0-060cd180e694" providerId="ADAL" clId="{3FC3A146-8930-42F5-8169-670CB60452C5}" dt="2022-11-06T20:37:44.630" v="192" actId="478"/>
          <ac:spMkLst>
            <pc:docMk/>
            <pc:sldMk cId="2788075913" sldId="556"/>
            <ac:spMk id="16" creationId="{0418BFED-B99D-CD68-4937-6F2D5B8B9840}"/>
          </ac:spMkLst>
        </pc:spChg>
        <pc:spChg chg="del mod topLvl">
          <ac:chgData name="Sm Zobaed" userId="46c51ac9-3d03-4e30-82e0-060cd180e694" providerId="ADAL" clId="{3FC3A146-8930-42F5-8169-670CB60452C5}" dt="2022-11-06T20:37:44.630" v="192" actId="478"/>
          <ac:spMkLst>
            <pc:docMk/>
            <pc:sldMk cId="2788075913" sldId="556"/>
            <ac:spMk id="17" creationId="{E1E9237E-DBB8-AE9C-02D3-EBFB3DE83E3E}"/>
          </ac:spMkLst>
        </pc:spChg>
        <pc:spChg chg="del mod topLvl">
          <ac:chgData name="Sm Zobaed" userId="46c51ac9-3d03-4e30-82e0-060cd180e694" providerId="ADAL" clId="{3FC3A146-8930-42F5-8169-670CB60452C5}" dt="2022-11-06T20:37:44.630" v="192" actId="478"/>
          <ac:spMkLst>
            <pc:docMk/>
            <pc:sldMk cId="2788075913" sldId="556"/>
            <ac:spMk id="18" creationId="{F6EAAC1A-F1C2-8ADD-B6B9-6E7BBEECA50A}"/>
          </ac:spMkLst>
        </pc:spChg>
        <pc:spChg chg="del mod topLvl">
          <ac:chgData name="Sm Zobaed" userId="46c51ac9-3d03-4e30-82e0-060cd180e694" providerId="ADAL" clId="{3FC3A146-8930-42F5-8169-670CB60452C5}" dt="2022-11-06T20:37:44.630" v="192" actId="478"/>
          <ac:spMkLst>
            <pc:docMk/>
            <pc:sldMk cId="2788075913" sldId="556"/>
            <ac:spMk id="19" creationId="{4291E8F2-C2AA-07A9-A7C3-B62D8B1AFD70}"/>
          </ac:spMkLst>
        </pc:spChg>
        <pc:spChg chg="del mod topLvl">
          <ac:chgData name="Sm Zobaed" userId="46c51ac9-3d03-4e30-82e0-060cd180e694" providerId="ADAL" clId="{3FC3A146-8930-42F5-8169-670CB60452C5}" dt="2022-11-06T20:37:44.630" v="192" actId="478"/>
          <ac:spMkLst>
            <pc:docMk/>
            <pc:sldMk cId="2788075913" sldId="556"/>
            <ac:spMk id="20" creationId="{0C60F084-93C3-88C0-DF69-5BE088AFEB32}"/>
          </ac:spMkLst>
        </pc:spChg>
        <pc:spChg chg="del mod topLvl">
          <ac:chgData name="Sm Zobaed" userId="46c51ac9-3d03-4e30-82e0-060cd180e694" providerId="ADAL" clId="{3FC3A146-8930-42F5-8169-670CB60452C5}" dt="2022-11-06T20:37:44.630" v="192" actId="478"/>
          <ac:spMkLst>
            <pc:docMk/>
            <pc:sldMk cId="2788075913" sldId="556"/>
            <ac:spMk id="21" creationId="{FD03056C-FB11-5595-7FC9-577DCCB7B8EE}"/>
          </ac:spMkLst>
        </pc:spChg>
        <pc:spChg chg="del mod topLvl">
          <ac:chgData name="Sm Zobaed" userId="46c51ac9-3d03-4e30-82e0-060cd180e694" providerId="ADAL" clId="{3FC3A146-8930-42F5-8169-670CB60452C5}" dt="2022-11-06T20:37:44.630" v="192" actId="478"/>
          <ac:spMkLst>
            <pc:docMk/>
            <pc:sldMk cId="2788075913" sldId="556"/>
            <ac:spMk id="22" creationId="{2188CA9E-C1B6-21CD-1ECA-1640A6B0C786}"/>
          </ac:spMkLst>
        </pc:spChg>
        <pc:spChg chg="del mod topLvl">
          <ac:chgData name="Sm Zobaed" userId="46c51ac9-3d03-4e30-82e0-060cd180e694" providerId="ADAL" clId="{3FC3A146-8930-42F5-8169-670CB60452C5}" dt="2022-11-06T20:37:44.630" v="192" actId="478"/>
          <ac:spMkLst>
            <pc:docMk/>
            <pc:sldMk cId="2788075913" sldId="556"/>
            <ac:spMk id="23" creationId="{FCB71EA6-6882-F11C-FF63-4CCAC58BCF90}"/>
          </ac:spMkLst>
        </pc:spChg>
        <pc:spChg chg="del mod topLvl">
          <ac:chgData name="Sm Zobaed" userId="46c51ac9-3d03-4e30-82e0-060cd180e694" providerId="ADAL" clId="{3FC3A146-8930-42F5-8169-670CB60452C5}" dt="2022-11-06T20:37:44.630" v="192" actId="478"/>
          <ac:spMkLst>
            <pc:docMk/>
            <pc:sldMk cId="2788075913" sldId="556"/>
            <ac:spMk id="24" creationId="{F9F3C4C3-379B-8F40-9DD6-D4D2EA5570AA}"/>
          </ac:spMkLst>
        </pc:spChg>
        <pc:spChg chg="del mod topLvl">
          <ac:chgData name="Sm Zobaed" userId="46c51ac9-3d03-4e30-82e0-060cd180e694" providerId="ADAL" clId="{3FC3A146-8930-42F5-8169-670CB60452C5}" dt="2022-11-06T20:37:44.630" v="192" actId="478"/>
          <ac:spMkLst>
            <pc:docMk/>
            <pc:sldMk cId="2788075913" sldId="556"/>
            <ac:spMk id="25" creationId="{CDA318C9-C3BC-D9FC-FF4D-9D24DAC5FACB}"/>
          </ac:spMkLst>
        </pc:spChg>
        <pc:spChg chg="del mod topLvl">
          <ac:chgData name="Sm Zobaed" userId="46c51ac9-3d03-4e30-82e0-060cd180e694" providerId="ADAL" clId="{3FC3A146-8930-42F5-8169-670CB60452C5}" dt="2022-11-06T20:37:44.630" v="192" actId="478"/>
          <ac:spMkLst>
            <pc:docMk/>
            <pc:sldMk cId="2788075913" sldId="556"/>
            <ac:spMk id="26" creationId="{8FC216D4-2022-9668-9A43-B22DC1572BDF}"/>
          </ac:spMkLst>
        </pc:spChg>
        <pc:spChg chg="del mod topLvl">
          <ac:chgData name="Sm Zobaed" userId="46c51ac9-3d03-4e30-82e0-060cd180e694" providerId="ADAL" clId="{3FC3A146-8930-42F5-8169-670CB60452C5}" dt="2022-11-06T20:37:44.630" v="192" actId="478"/>
          <ac:spMkLst>
            <pc:docMk/>
            <pc:sldMk cId="2788075913" sldId="556"/>
            <ac:spMk id="27" creationId="{A789F9A4-3F6B-D3CC-E16B-CCB94D055674}"/>
          </ac:spMkLst>
        </pc:spChg>
        <pc:spChg chg="del mod topLvl">
          <ac:chgData name="Sm Zobaed" userId="46c51ac9-3d03-4e30-82e0-060cd180e694" providerId="ADAL" clId="{3FC3A146-8930-42F5-8169-670CB60452C5}" dt="2022-11-06T20:37:44.630" v="192" actId="478"/>
          <ac:spMkLst>
            <pc:docMk/>
            <pc:sldMk cId="2788075913" sldId="556"/>
            <ac:spMk id="28" creationId="{B7B3CA7C-48A2-744C-BD04-20DF665B2F84}"/>
          </ac:spMkLst>
        </pc:spChg>
        <pc:spChg chg="del mod topLvl">
          <ac:chgData name="Sm Zobaed" userId="46c51ac9-3d03-4e30-82e0-060cd180e694" providerId="ADAL" clId="{3FC3A146-8930-42F5-8169-670CB60452C5}" dt="2022-11-06T20:37:44.630" v="192" actId="478"/>
          <ac:spMkLst>
            <pc:docMk/>
            <pc:sldMk cId="2788075913" sldId="556"/>
            <ac:spMk id="29" creationId="{967481F4-7EF9-5DDE-0203-65C7A4FFFD99}"/>
          </ac:spMkLst>
        </pc:spChg>
        <pc:spChg chg="del mod topLvl">
          <ac:chgData name="Sm Zobaed" userId="46c51ac9-3d03-4e30-82e0-060cd180e694" providerId="ADAL" clId="{3FC3A146-8930-42F5-8169-670CB60452C5}" dt="2022-11-06T20:37:44.630" v="192" actId="478"/>
          <ac:spMkLst>
            <pc:docMk/>
            <pc:sldMk cId="2788075913" sldId="556"/>
            <ac:spMk id="30" creationId="{5E28A7DE-0440-460E-DE45-87E186E92D94}"/>
          </ac:spMkLst>
        </pc:spChg>
        <pc:spChg chg="del mod topLvl">
          <ac:chgData name="Sm Zobaed" userId="46c51ac9-3d03-4e30-82e0-060cd180e694" providerId="ADAL" clId="{3FC3A146-8930-42F5-8169-670CB60452C5}" dt="2022-11-06T20:37:44.630" v="192" actId="478"/>
          <ac:spMkLst>
            <pc:docMk/>
            <pc:sldMk cId="2788075913" sldId="556"/>
            <ac:spMk id="31" creationId="{1A26195E-83A3-C53F-39E2-8FE1A97B51F2}"/>
          </ac:spMkLst>
        </pc:spChg>
        <pc:spChg chg="del mod topLvl">
          <ac:chgData name="Sm Zobaed" userId="46c51ac9-3d03-4e30-82e0-060cd180e694" providerId="ADAL" clId="{3FC3A146-8930-42F5-8169-670CB60452C5}" dt="2022-11-06T20:37:44.630" v="192" actId="478"/>
          <ac:spMkLst>
            <pc:docMk/>
            <pc:sldMk cId="2788075913" sldId="556"/>
            <ac:spMk id="32" creationId="{E63BC6B7-FE3E-062C-693D-54C1D82675BB}"/>
          </ac:spMkLst>
        </pc:spChg>
        <pc:spChg chg="del mod topLvl">
          <ac:chgData name="Sm Zobaed" userId="46c51ac9-3d03-4e30-82e0-060cd180e694" providerId="ADAL" clId="{3FC3A146-8930-42F5-8169-670CB60452C5}" dt="2022-11-06T20:37:44.630" v="192" actId="478"/>
          <ac:spMkLst>
            <pc:docMk/>
            <pc:sldMk cId="2788075913" sldId="556"/>
            <ac:spMk id="33" creationId="{519D75E7-C457-FFBF-9A01-DDC17BE6DF61}"/>
          </ac:spMkLst>
        </pc:spChg>
        <pc:spChg chg="del mod topLvl">
          <ac:chgData name="Sm Zobaed" userId="46c51ac9-3d03-4e30-82e0-060cd180e694" providerId="ADAL" clId="{3FC3A146-8930-42F5-8169-670CB60452C5}" dt="2022-11-06T20:37:44.630" v="192" actId="478"/>
          <ac:spMkLst>
            <pc:docMk/>
            <pc:sldMk cId="2788075913" sldId="556"/>
            <ac:spMk id="34" creationId="{668936B2-B8ED-969E-FA0A-270F012FC47F}"/>
          </ac:spMkLst>
        </pc:spChg>
        <pc:spChg chg="del mod topLvl">
          <ac:chgData name="Sm Zobaed" userId="46c51ac9-3d03-4e30-82e0-060cd180e694" providerId="ADAL" clId="{3FC3A146-8930-42F5-8169-670CB60452C5}" dt="2022-11-06T20:37:44.630" v="192" actId="478"/>
          <ac:spMkLst>
            <pc:docMk/>
            <pc:sldMk cId="2788075913" sldId="556"/>
            <ac:spMk id="35" creationId="{E11440A5-1FC0-91E9-44B0-72C1EABAB4D2}"/>
          </ac:spMkLst>
        </pc:spChg>
        <pc:spChg chg="del mod topLvl">
          <ac:chgData name="Sm Zobaed" userId="46c51ac9-3d03-4e30-82e0-060cd180e694" providerId="ADAL" clId="{3FC3A146-8930-42F5-8169-670CB60452C5}" dt="2022-11-06T20:37:44.630" v="192" actId="478"/>
          <ac:spMkLst>
            <pc:docMk/>
            <pc:sldMk cId="2788075913" sldId="556"/>
            <ac:spMk id="36" creationId="{9218253A-299C-3B48-CF01-962D89023F6D}"/>
          </ac:spMkLst>
        </pc:spChg>
        <pc:spChg chg="del mod topLvl">
          <ac:chgData name="Sm Zobaed" userId="46c51ac9-3d03-4e30-82e0-060cd180e694" providerId="ADAL" clId="{3FC3A146-8930-42F5-8169-670CB60452C5}" dt="2022-11-06T20:37:44.630" v="192" actId="478"/>
          <ac:spMkLst>
            <pc:docMk/>
            <pc:sldMk cId="2788075913" sldId="556"/>
            <ac:spMk id="37" creationId="{0C275BC1-19BD-1F89-4939-AEB83F39FC5D}"/>
          </ac:spMkLst>
        </pc:spChg>
        <pc:spChg chg="del mod topLvl">
          <ac:chgData name="Sm Zobaed" userId="46c51ac9-3d03-4e30-82e0-060cd180e694" providerId="ADAL" clId="{3FC3A146-8930-42F5-8169-670CB60452C5}" dt="2022-11-06T20:37:44.630" v="192" actId="478"/>
          <ac:spMkLst>
            <pc:docMk/>
            <pc:sldMk cId="2788075913" sldId="556"/>
            <ac:spMk id="38" creationId="{BB94C81E-6400-C607-A7C9-6E99D78DD92F}"/>
          </ac:spMkLst>
        </pc:spChg>
        <pc:spChg chg="del mod topLvl">
          <ac:chgData name="Sm Zobaed" userId="46c51ac9-3d03-4e30-82e0-060cd180e694" providerId="ADAL" clId="{3FC3A146-8930-42F5-8169-670CB60452C5}" dt="2022-11-06T20:37:44.630" v="192" actId="478"/>
          <ac:spMkLst>
            <pc:docMk/>
            <pc:sldMk cId="2788075913" sldId="556"/>
            <ac:spMk id="39" creationId="{7B41F4AE-BFF9-8BB4-3159-84D638D3899F}"/>
          </ac:spMkLst>
        </pc:spChg>
        <pc:spChg chg="del mod topLvl">
          <ac:chgData name="Sm Zobaed" userId="46c51ac9-3d03-4e30-82e0-060cd180e694" providerId="ADAL" clId="{3FC3A146-8930-42F5-8169-670CB60452C5}" dt="2022-11-06T20:37:44.630" v="192" actId="478"/>
          <ac:spMkLst>
            <pc:docMk/>
            <pc:sldMk cId="2788075913" sldId="556"/>
            <ac:spMk id="41" creationId="{08570C08-9D62-2E2F-22A5-86E0A8EF4D39}"/>
          </ac:spMkLst>
        </pc:spChg>
        <pc:spChg chg="del mod topLvl">
          <ac:chgData name="Sm Zobaed" userId="46c51ac9-3d03-4e30-82e0-060cd180e694" providerId="ADAL" clId="{3FC3A146-8930-42F5-8169-670CB60452C5}" dt="2022-11-06T20:37:44.630" v="192" actId="478"/>
          <ac:spMkLst>
            <pc:docMk/>
            <pc:sldMk cId="2788075913" sldId="556"/>
            <ac:spMk id="42" creationId="{510DAB7B-2629-3470-673B-7ADB61CD3820}"/>
          </ac:spMkLst>
        </pc:spChg>
        <pc:spChg chg="del mod topLvl">
          <ac:chgData name="Sm Zobaed" userId="46c51ac9-3d03-4e30-82e0-060cd180e694" providerId="ADAL" clId="{3FC3A146-8930-42F5-8169-670CB60452C5}" dt="2022-11-06T20:37:44.630" v="192" actId="478"/>
          <ac:spMkLst>
            <pc:docMk/>
            <pc:sldMk cId="2788075913" sldId="556"/>
            <ac:spMk id="43" creationId="{87DFC072-E0B1-EB63-AE3A-FE4B94352C4C}"/>
          </ac:spMkLst>
        </pc:spChg>
        <pc:spChg chg="del mod topLvl">
          <ac:chgData name="Sm Zobaed" userId="46c51ac9-3d03-4e30-82e0-060cd180e694" providerId="ADAL" clId="{3FC3A146-8930-42F5-8169-670CB60452C5}" dt="2022-11-06T20:37:44.630" v="192" actId="478"/>
          <ac:spMkLst>
            <pc:docMk/>
            <pc:sldMk cId="2788075913" sldId="556"/>
            <ac:spMk id="44" creationId="{20458AE4-682E-BF8E-5862-E3E142B34492}"/>
          </ac:spMkLst>
        </pc:spChg>
        <pc:spChg chg="del mod topLvl">
          <ac:chgData name="Sm Zobaed" userId="46c51ac9-3d03-4e30-82e0-060cd180e694" providerId="ADAL" clId="{3FC3A146-8930-42F5-8169-670CB60452C5}" dt="2022-11-06T20:37:44.630" v="192" actId="478"/>
          <ac:spMkLst>
            <pc:docMk/>
            <pc:sldMk cId="2788075913" sldId="556"/>
            <ac:spMk id="46" creationId="{5C539D83-7220-2B34-746F-5635F829D99B}"/>
          </ac:spMkLst>
        </pc:spChg>
        <pc:spChg chg="del mod topLvl">
          <ac:chgData name="Sm Zobaed" userId="46c51ac9-3d03-4e30-82e0-060cd180e694" providerId="ADAL" clId="{3FC3A146-8930-42F5-8169-670CB60452C5}" dt="2022-11-06T20:37:44.630" v="192" actId="478"/>
          <ac:spMkLst>
            <pc:docMk/>
            <pc:sldMk cId="2788075913" sldId="556"/>
            <ac:spMk id="47" creationId="{B420FEF4-1CFA-1123-A0D3-755283BBB319}"/>
          </ac:spMkLst>
        </pc:spChg>
        <pc:spChg chg="del mod topLvl">
          <ac:chgData name="Sm Zobaed" userId="46c51ac9-3d03-4e30-82e0-060cd180e694" providerId="ADAL" clId="{3FC3A146-8930-42F5-8169-670CB60452C5}" dt="2022-11-06T20:37:44.630" v="192" actId="478"/>
          <ac:spMkLst>
            <pc:docMk/>
            <pc:sldMk cId="2788075913" sldId="556"/>
            <ac:spMk id="48" creationId="{12848487-E80D-5208-4CAB-B584E8873C8D}"/>
          </ac:spMkLst>
        </pc:spChg>
        <pc:spChg chg="del mod topLvl">
          <ac:chgData name="Sm Zobaed" userId="46c51ac9-3d03-4e30-82e0-060cd180e694" providerId="ADAL" clId="{3FC3A146-8930-42F5-8169-670CB60452C5}" dt="2022-11-06T20:37:44.630" v="192" actId="478"/>
          <ac:spMkLst>
            <pc:docMk/>
            <pc:sldMk cId="2788075913" sldId="556"/>
            <ac:spMk id="49" creationId="{09EFBAC6-97CA-CAB6-3594-15B25EB19D88}"/>
          </ac:spMkLst>
        </pc:spChg>
        <pc:spChg chg="del mod topLvl">
          <ac:chgData name="Sm Zobaed" userId="46c51ac9-3d03-4e30-82e0-060cd180e694" providerId="ADAL" clId="{3FC3A146-8930-42F5-8169-670CB60452C5}" dt="2022-11-06T20:37:44.630" v="192" actId="478"/>
          <ac:spMkLst>
            <pc:docMk/>
            <pc:sldMk cId="2788075913" sldId="556"/>
            <ac:spMk id="50" creationId="{4346E053-015C-68C2-2E4C-C863733BE2A3}"/>
          </ac:spMkLst>
        </pc:spChg>
        <pc:spChg chg="del mod topLvl">
          <ac:chgData name="Sm Zobaed" userId="46c51ac9-3d03-4e30-82e0-060cd180e694" providerId="ADAL" clId="{3FC3A146-8930-42F5-8169-670CB60452C5}" dt="2022-11-06T20:37:44.630" v="192" actId="478"/>
          <ac:spMkLst>
            <pc:docMk/>
            <pc:sldMk cId="2788075913" sldId="556"/>
            <ac:spMk id="51" creationId="{64604BF1-3935-653B-3A2C-9017E5CB790E}"/>
          </ac:spMkLst>
        </pc:spChg>
        <pc:spChg chg="del mod topLvl">
          <ac:chgData name="Sm Zobaed" userId="46c51ac9-3d03-4e30-82e0-060cd180e694" providerId="ADAL" clId="{3FC3A146-8930-42F5-8169-670CB60452C5}" dt="2022-11-06T20:37:44.630" v="192" actId="478"/>
          <ac:spMkLst>
            <pc:docMk/>
            <pc:sldMk cId="2788075913" sldId="556"/>
            <ac:spMk id="52" creationId="{F5EF8086-58DB-1558-CACE-0ADFD8A08679}"/>
          </ac:spMkLst>
        </pc:spChg>
        <pc:spChg chg="del mod topLvl">
          <ac:chgData name="Sm Zobaed" userId="46c51ac9-3d03-4e30-82e0-060cd180e694" providerId="ADAL" clId="{3FC3A146-8930-42F5-8169-670CB60452C5}" dt="2022-11-06T20:37:44.630" v="192" actId="478"/>
          <ac:spMkLst>
            <pc:docMk/>
            <pc:sldMk cId="2788075913" sldId="556"/>
            <ac:spMk id="53" creationId="{0CCE2CD7-CFBF-98DB-1FF9-85D70A9A0F9A}"/>
          </ac:spMkLst>
        </pc:spChg>
        <pc:spChg chg="del mod topLvl">
          <ac:chgData name="Sm Zobaed" userId="46c51ac9-3d03-4e30-82e0-060cd180e694" providerId="ADAL" clId="{3FC3A146-8930-42F5-8169-670CB60452C5}" dt="2022-11-06T20:37:44.630" v="192" actId="478"/>
          <ac:spMkLst>
            <pc:docMk/>
            <pc:sldMk cId="2788075913" sldId="556"/>
            <ac:spMk id="54" creationId="{1B101761-9208-7C24-5DE5-12358FC40A9E}"/>
          </ac:spMkLst>
        </pc:spChg>
        <pc:spChg chg="del mod topLvl">
          <ac:chgData name="Sm Zobaed" userId="46c51ac9-3d03-4e30-82e0-060cd180e694" providerId="ADAL" clId="{3FC3A146-8930-42F5-8169-670CB60452C5}" dt="2022-11-06T20:37:44.630" v="192" actId="478"/>
          <ac:spMkLst>
            <pc:docMk/>
            <pc:sldMk cId="2788075913" sldId="556"/>
            <ac:spMk id="55" creationId="{F3DEB069-28BE-D1E9-1F0F-7354CD22D357}"/>
          </ac:spMkLst>
        </pc:spChg>
        <pc:spChg chg="del mod topLvl">
          <ac:chgData name="Sm Zobaed" userId="46c51ac9-3d03-4e30-82e0-060cd180e694" providerId="ADAL" clId="{3FC3A146-8930-42F5-8169-670CB60452C5}" dt="2022-11-06T20:37:44.630" v="192" actId="478"/>
          <ac:spMkLst>
            <pc:docMk/>
            <pc:sldMk cId="2788075913" sldId="556"/>
            <ac:spMk id="56" creationId="{625A5E53-7DA4-6C2B-7C30-76DBAEFAEBBF}"/>
          </ac:spMkLst>
        </pc:spChg>
        <pc:spChg chg="del mod topLvl">
          <ac:chgData name="Sm Zobaed" userId="46c51ac9-3d03-4e30-82e0-060cd180e694" providerId="ADAL" clId="{3FC3A146-8930-42F5-8169-670CB60452C5}" dt="2022-11-06T20:37:44.630" v="192" actId="478"/>
          <ac:spMkLst>
            <pc:docMk/>
            <pc:sldMk cId="2788075913" sldId="556"/>
            <ac:spMk id="57" creationId="{46EC335B-F6F6-A47B-D10F-F65DB3F08D9B}"/>
          </ac:spMkLst>
        </pc:spChg>
        <pc:spChg chg="del mod topLvl">
          <ac:chgData name="Sm Zobaed" userId="46c51ac9-3d03-4e30-82e0-060cd180e694" providerId="ADAL" clId="{3FC3A146-8930-42F5-8169-670CB60452C5}" dt="2022-11-06T20:37:44.630" v="192" actId="478"/>
          <ac:spMkLst>
            <pc:docMk/>
            <pc:sldMk cId="2788075913" sldId="556"/>
            <ac:spMk id="58" creationId="{457CFABD-10E8-07E6-641D-0A223FD78009}"/>
          </ac:spMkLst>
        </pc:spChg>
        <pc:spChg chg="del mod topLvl">
          <ac:chgData name="Sm Zobaed" userId="46c51ac9-3d03-4e30-82e0-060cd180e694" providerId="ADAL" clId="{3FC3A146-8930-42F5-8169-670CB60452C5}" dt="2022-11-06T20:37:44.630" v="192" actId="478"/>
          <ac:spMkLst>
            <pc:docMk/>
            <pc:sldMk cId="2788075913" sldId="556"/>
            <ac:spMk id="59" creationId="{861E54DD-AEB0-0EE4-503E-B29943C7717E}"/>
          </ac:spMkLst>
        </pc:spChg>
        <pc:spChg chg="del mod topLvl">
          <ac:chgData name="Sm Zobaed" userId="46c51ac9-3d03-4e30-82e0-060cd180e694" providerId="ADAL" clId="{3FC3A146-8930-42F5-8169-670CB60452C5}" dt="2022-11-06T20:37:44.630" v="192" actId="478"/>
          <ac:spMkLst>
            <pc:docMk/>
            <pc:sldMk cId="2788075913" sldId="556"/>
            <ac:spMk id="60" creationId="{C52A1B81-B555-A7C9-F59E-1487B9B3FB7C}"/>
          </ac:spMkLst>
        </pc:spChg>
        <pc:spChg chg="del mod topLvl">
          <ac:chgData name="Sm Zobaed" userId="46c51ac9-3d03-4e30-82e0-060cd180e694" providerId="ADAL" clId="{3FC3A146-8930-42F5-8169-670CB60452C5}" dt="2022-11-06T20:37:44.630" v="192" actId="478"/>
          <ac:spMkLst>
            <pc:docMk/>
            <pc:sldMk cId="2788075913" sldId="556"/>
            <ac:spMk id="61" creationId="{0239B4AB-E7D2-61C2-9137-94B33E7BF01F}"/>
          </ac:spMkLst>
        </pc:spChg>
        <pc:spChg chg="del mod topLvl">
          <ac:chgData name="Sm Zobaed" userId="46c51ac9-3d03-4e30-82e0-060cd180e694" providerId="ADAL" clId="{3FC3A146-8930-42F5-8169-670CB60452C5}" dt="2022-11-06T20:37:44.630" v="192" actId="478"/>
          <ac:spMkLst>
            <pc:docMk/>
            <pc:sldMk cId="2788075913" sldId="556"/>
            <ac:spMk id="62" creationId="{AA842FB0-ECF7-41A5-D4CF-0A8F51D05D37}"/>
          </ac:spMkLst>
        </pc:spChg>
        <pc:spChg chg="del mod topLvl">
          <ac:chgData name="Sm Zobaed" userId="46c51ac9-3d03-4e30-82e0-060cd180e694" providerId="ADAL" clId="{3FC3A146-8930-42F5-8169-670CB60452C5}" dt="2022-11-06T20:37:44.630" v="192" actId="478"/>
          <ac:spMkLst>
            <pc:docMk/>
            <pc:sldMk cId="2788075913" sldId="556"/>
            <ac:spMk id="63" creationId="{39045220-D89B-21DE-1600-6EA86D4F0DF5}"/>
          </ac:spMkLst>
        </pc:spChg>
        <pc:spChg chg="del mod topLvl">
          <ac:chgData name="Sm Zobaed" userId="46c51ac9-3d03-4e30-82e0-060cd180e694" providerId="ADAL" clId="{3FC3A146-8930-42F5-8169-670CB60452C5}" dt="2022-11-06T20:37:44.630" v="192" actId="478"/>
          <ac:spMkLst>
            <pc:docMk/>
            <pc:sldMk cId="2788075913" sldId="556"/>
            <ac:spMk id="64" creationId="{7BFA7D52-B47A-D194-E58F-E68E2373EB9A}"/>
          </ac:spMkLst>
        </pc:spChg>
        <pc:spChg chg="del mod topLvl">
          <ac:chgData name="Sm Zobaed" userId="46c51ac9-3d03-4e30-82e0-060cd180e694" providerId="ADAL" clId="{3FC3A146-8930-42F5-8169-670CB60452C5}" dt="2022-11-06T20:37:44.630" v="192" actId="478"/>
          <ac:spMkLst>
            <pc:docMk/>
            <pc:sldMk cId="2788075913" sldId="556"/>
            <ac:spMk id="65" creationId="{711FE04C-7664-90E8-C98A-4DFCE2EA3A0E}"/>
          </ac:spMkLst>
        </pc:spChg>
        <pc:spChg chg="del mod topLvl">
          <ac:chgData name="Sm Zobaed" userId="46c51ac9-3d03-4e30-82e0-060cd180e694" providerId="ADAL" clId="{3FC3A146-8930-42F5-8169-670CB60452C5}" dt="2022-11-06T20:37:44.630" v="192" actId="478"/>
          <ac:spMkLst>
            <pc:docMk/>
            <pc:sldMk cId="2788075913" sldId="556"/>
            <ac:spMk id="66" creationId="{336D1375-E4F6-0A8F-FF37-BC5969C32C0A}"/>
          </ac:spMkLst>
        </pc:spChg>
        <pc:spChg chg="del mod topLvl">
          <ac:chgData name="Sm Zobaed" userId="46c51ac9-3d03-4e30-82e0-060cd180e694" providerId="ADAL" clId="{3FC3A146-8930-42F5-8169-670CB60452C5}" dt="2022-11-06T20:37:44.630" v="192" actId="478"/>
          <ac:spMkLst>
            <pc:docMk/>
            <pc:sldMk cId="2788075913" sldId="556"/>
            <ac:spMk id="67" creationId="{61A86002-ADF9-E498-49E5-99545813F556}"/>
          </ac:spMkLst>
        </pc:spChg>
        <pc:spChg chg="del mod topLvl">
          <ac:chgData name="Sm Zobaed" userId="46c51ac9-3d03-4e30-82e0-060cd180e694" providerId="ADAL" clId="{3FC3A146-8930-42F5-8169-670CB60452C5}" dt="2022-11-06T20:37:44.630" v="192" actId="478"/>
          <ac:spMkLst>
            <pc:docMk/>
            <pc:sldMk cId="2788075913" sldId="556"/>
            <ac:spMk id="68" creationId="{D706AA14-468A-147B-CF9C-6E45F9D735EB}"/>
          </ac:spMkLst>
        </pc:spChg>
        <pc:spChg chg="del mod topLvl">
          <ac:chgData name="Sm Zobaed" userId="46c51ac9-3d03-4e30-82e0-060cd180e694" providerId="ADAL" clId="{3FC3A146-8930-42F5-8169-670CB60452C5}" dt="2022-11-06T20:37:44.630" v="192" actId="478"/>
          <ac:spMkLst>
            <pc:docMk/>
            <pc:sldMk cId="2788075913" sldId="556"/>
            <ac:spMk id="69" creationId="{E78A0B88-17B1-BCFA-E593-34E0069469C6}"/>
          </ac:spMkLst>
        </pc:spChg>
        <pc:spChg chg="del mod topLvl">
          <ac:chgData name="Sm Zobaed" userId="46c51ac9-3d03-4e30-82e0-060cd180e694" providerId="ADAL" clId="{3FC3A146-8930-42F5-8169-670CB60452C5}" dt="2022-11-06T20:37:44.630" v="192" actId="478"/>
          <ac:spMkLst>
            <pc:docMk/>
            <pc:sldMk cId="2788075913" sldId="556"/>
            <ac:spMk id="70" creationId="{45913186-625D-C600-ECEA-FD57D0BE41E0}"/>
          </ac:spMkLst>
        </pc:spChg>
        <pc:spChg chg="del mod topLvl">
          <ac:chgData name="Sm Zobaed" userId="46c51ac9-3d03-4e30-82e0-060cd180e694" providerId="ADAL" clId="{3FC3A146-8930-42F5-8169-670CB60452C5}" dt="2022-11-06T20:37:44.630" v="192" actId="478"/>
          <ac:spMkLst>
            <pc:docMk/>
            <pc:sldMk cId="2788075913" sldId="556"/>
            <ac:spMk id="71" creationId="{9682FDE8-7331-4617-9302-727DA012CF43}"/>
          </ac:spMkLst>
        </pc:spChg>
        <pc:spChg chg="del mod topLvl">
          <ac:chgData name="Sm Zobaed" userId="46c51ac9-3d03-4e30-82e0-060cd180e694" providerId="ADAL" clId="{3FC3A146-8930-42F5-8169-670CB60452C5}" dt="2022-11-06T20:37:44.630" v="192" actId="478"/>
          <ac:spMkLst>
            <pc:docMk/>
            <pc:sldMk cId="2788075913" sldId="556"/>
            <ac:spMk id="72" creationId="{E0534A9A-B432-F589-9BFA-63C3FC4EB92F}"/>
          </ac:spMkLst>
        </pc:spChg>
        <pc:spChg chg="del mod topLvl">
          <ac:chgData name="Sm Zobaed" userId="46c51ac9-3d03-4e30-82e0-060cd180e694" providerId="ADAL" clId="{3FC3A146-8930-42F5-8169-670CB60452C5}" dt="2022-11-06T20:37:44.630" v="192" actId="478"/>
          <ac:spMkLst>
            <pc:docMk/>
            <pc:sldMk cId="2788075913" sldId="556"/>
            <ac:spMk id="73" creationId="{E00B6539-34A8-BAED-D2B2-32F9919AF7A3}"/>
          </ac:spMkLst>
        </pc:spChg>
        <pc:spChg chg="del mod topLvl">
          <ac:chgData name="Sm Zobaed" userId="46c51ac9-3d03-4e30-82e0-060cd180e694" providerId="ADAL" clId="{3FC3A146-8930-42F5-8169-670CB60452C5}" dt="2022-11-06T20:37:44.630" v="192" actId="478"/>
          <ac:spMkLst>
            <pc:docMk/>
            <pc:sldMk cId="2788075913" sldId="556"/>
            <ac:spMk id="74" creationId="{3CB6AE41-2364-2204-99BC-3FE6D89CC460}"/>
          </ac:spMkLst>
        </pc:spChg>
        <pc:spChg chg="del mod topLvl">
          <ac:chgData name="Sm Zobaed" userId="46c51ac9-3d03-4e30-82e0-060cd180e694" providerId="ADAL" clId="{3FC3A146-8930-42F5-8169-670CB60452C5}" dt="2022-11-06T20:37:44.630" v="192" actId="478"/>
          <ac:spMkLst>
            <pc:docMk/>
            <pc:sldMk cId="2788075913" sldId="556"/>
            <ac:spMk id="75" creationId="{DF866EE4-DD74-0703-3BEC-CF9C18A05825}"/>
          </ac:spMkLst>
        </pc:spChg>
        <pc:spChg chg="del mod topLvl">
          <ac:chgData name="Sm Zobaed" userId="46c51ac9-3d03-4e30-82e0-060cd180e694" providerId="ADAL" clId="{3FC3A146-8930-42F5-8169-670CB60452C5}" dt="2022-11-06T20:37:44.630" v="192" actId="478"/>
          <ac:spMkLst>
            <pc:docMk/>
            <pc:sldMk cId="2788075913" sldId="556"/>
            <ac:spMk id="76" creationId="{B8AED0FC-94DB-891F-089E-53350804DAA8}"/>
          </ac:spMkLst>
        </pc:spChg>
        <pc:spChg chg="del mod topLvl">
          <ac:chgData name="Sm Zobaed" userId="46c51ac9-3d03-4e30-82e0-060cd180e694" providerId="ADAL" clId="{3FC3A146-8930-42F5-8169-670CB60452C5}" dt="2022-11-06T20:37:44.630" v="192" actId="478"/>
          <ac:spMkLst>
            <pc:docMk/>
            <pc:sldMk cId="2788075913" sldId="556"/>
            <ac:spMk id="77" creationId="{713C59E3-49FF-077E-A0CA-D720C1CFA89B}"/>
          </ac:spMkLst>
        </pc:spChg>
        <pc:spChg chg="del mod topLvl">
          <ac:chgData name="Sm Zobaed" userId="46c51ac9-3d03-4e30-82e0-060cd180e694" providerId="ADAL" clId="{3FC3A146-8930-42F5-8169-670CB60452C5}" dt="2022-11-06T20:37:44.630" v="192" actId="478"/>
          <ac:spMkLst>
            <pc:docMk/>
            <pc:sldMk cId="2788075913" sldId="556"/>
            <ac:spMk id="78" creationId="{DDE89902-294C-EE91-82F9-F7E781586AF5}"/>
          </ac:spMkLst>
        </pc:spChg>
        <pc:spChg chg="del mod topLvl">
          <ac:chgData name="Sm Zobaed" userId="46c51ac9-3d03-4e30-82e0-060cd180e694" providerId="ADAL" clId="{3FC3A146-8930-42F5-8169-670CB60452C5}" dt="2022-11-06T20:37:44.630" v="192" actId="478"/>
          <ac:spMkLst>
            <pc:docMk/>
            <pc:sldMk cId="2788075913" sldId="556"/>
            <ac:spMk id="79" creationId="{127A2FF4-52CD-441A-5528-A17C7106EED7}"/>
          </ac:spMkLst>
        </pc:spChg>
        <pc:spChg chg="del mod topLvl">
          <ac:chgData name="Sm Zobaed" userId="46c51ac9-3d03-4e30-82e0-060cd180e694" providerId="ADAL" clId="{3FC3A146-8930-42F5-8169-670CB60452C5}" dt="2022-11-06T20:37:44.630" v="192" actId="478"/>
          <ac:spMkLst>
            <pc:docMk/>
            <pc:sldMk cId="2788075913" sldId="556"/>
            <ac:spMk id="81" creationId="{4EC3D463-E224-B09D-18D3-540342136AA5}"/>
          </ac:spMkLst>
        </pc:spChg>
        <pc:spChg chg="del mod topLvl">
          <ac:chgData name="Sm Zobaed" userId="46c51ac9-3d03-4e30-82e0-060cd180e694" providerId="ADAL" clId="{3FC3A146-8930-42F5-8169-670CB60452C5}" dt="2022-11-06T20:37:44.630" v="192" actId="478"/>
          <ac:spMkLst>
            <pc:docMk/>
            <pc:sldMk cId="2788075913" sldId="556"/>
            <ac:spMk id="82" creationId="{C00ED94C-1637-EF0B-C632-035F5B885DB1}"/>
          </ac:spMkLst>
        </pc:spChg>
        <pc:spChg chg="del mod topLvl">
          <ac:chgData name="Sm Zobaed" userId="46c51ac9-3d03-4e30-82e0-060cd180e694" providerId="ADAL" clId="{3FC3A146-8930-42F5-8169-670CB60452C5}" dt="2022-11-06T21:03:44.678" v="588" actId="478"/>
          <ac:spMkLst>
            <pc:docMk/>
            <pc:sldMk cId="2788075913" sldId="556"/>
            <ac:spMk id="84" creationId="{E803AA0B-3DF1-0382-878A-A2AA223D99AC}"/>
          </ac:spMkLst>
        </pc:spChg>
        <pc:spChg chg="del mod topLvl">
          <ac:chgData name="Sm Zobaed" userId="46c51ac9-3d03-4e30-82e0-060cd180e694" providerId="ADAL" clId="{3FC3A146-8930-42F5-8169-670CB60452C5}" dt="2022-11-06T21:03:46.182" v="589" actId="478"/>
          <ac:spMkLst>
            <pc:docMk/>
            <pc:sldMk cId="2788075913" sldId="556"/>
            <ac:spMk id="85" creationId="{2B6668A8-75A1-B0FD-536C-32E0505018A2}"/>
          </ac:spMkLst>
        </pc:spChg>
        <pc:spChg chg="del mod topLvl">
          <ac:chgData name="Sm Zobaed" userId="46c51ac9-3d03-4e30-82e0-060cd180e694" providerId="ADAL" clId="{3FC3A146-8930-42F5-8169-670CB60452C5}" dt="2022-11-06T20:37:44.630" v="192" actId="478"/>
          <ac:spMkLst>
            <pc:docMk/>
            <pc:sldMk cId="2788075913" sldId="556"/>
            <ac:spMk id="86" creationId="{CBE4748B-4894-90EE-EB49-305AB7DE9EF2}"/>
          </ac:spMkLst>
        </pc:spChg>
        <pc:spChg chg="del mod">
          <ac:chgData name="Sm Zobaed" userId="46c51ac9-3d03-4e30-82e0-060cd180e694" providerId="ADAL" clId="{3FC3A146-8930-42F5-8169-670CB60452C5}" dt="2022-11-06T20:35:59.352" v="152" actId="478"/>
          <ac:spMkLst>
            <pc:docMk/>
            <pc:sldMk cId="2788075913" sldId="556"/>
            <ac:spMk id="88" creationId="{E6ABD405-A579-C6A2-241D-531FF78EC76B}"/>
          </ac:spMkLst>
        </pc:spChg>
        <pc:grpChg chg="del mod">
          <ac:chgData name="Sm Zobaed" userId="46c51ac9-3d03-4e30-82e0-060cd180e694" providerId="ADAL" clId="{3FC3A146-8930-42F5-8169-670CB60452C5}" dt="2022-11-06T20:35:30.195" v="150" actId="27803"/>
          <ac:grpSpMkLst>
            <pc:docMk/>
            <pc:sldMk cId="2788075913" sldId="556"/>
            <ac:grpSpMk id="11" creationId="{A608FCE2-CB3A-15AF-3BDD-ADA6D2494ED5}"/>
          </ac:grpSpMkLst>
        </pc:grpChg>
        <pc:grpChg chg="add del mod">
          <ac:chgData name="Sm Zobaed" userId="46c51ac9-3d03-4e30-82e0-060cd180e694" providerId="ADAL" clId="{3FC3A146-8930-42F5-8169-670CB60452C5}" dt="2022-11-06T20:37:40.023" v="191" actId="165"/>
          <ac:grpSpMkLst>
            <pc:docMk/>
            <pc:sldMk cId="2788075913" sldId="556"/>
            <ac:grpSpMk id="12" creationId="{58A37C56-29C4-20AC-2756-F1C818EFFF65}"/>
          </ac:grpSpMkLst>
        </pc:grpChg>
        <pc:picChg chg="add del mod">
          <ac:chgData name="Sm Zobaed" userId="46c51ac9-3d03-4e30-82e0-060cd180e694" providerId="ADAL" clId="{3FC3A146-8930-42F5-8169-670CB60452C5}" dt="2022-11-06T20:32:19.862" v="148" actId="478"/>
          <ac:picMkLst>
            <pc:docMk/>
            <pc:sldMk cId="2788075913" sldId="556"/>
            <ac:picMk id="6" creationId="{925E2E6D-AD8A-3EA4-F0DC-2DABD6F2FE17}"/>
          </ac:picMkLst>
        </pc:picChg>
        <pc:picChg chg="add del mod">
          <ac:chgData name="Sm Zobaed" userId="46c51ac9-3d03-4e30-82e0-060cd180e694" providerId="ADAL" clId="{3FC3A146-8930-42F5-8169-670CB60452C5}" dt="2022-11-06T20:35:30.195" v="150" actId="27803"/>
          <ac:picMkLst>
            <pc:docMk/>
            <pc:sldMk cId="2788075913" sldId="556"/>
            <ac:picMk id="10" creationId="{C944CF82-26AE-FEBC-34B6-0936360779BF}"/>
          </ac:picMkLst>
        </pc:picChg>
        <pc:picChg chg="del mod topLvl">
          <ac:chgData name="Sm Zobaed" userId="46c51ac9-3d03-4e30-82e0-060cd180e694" providerId="ADAL" clId="{3FC3A146-8930-42F5-8169-670CB60452C5}" dt="2022-11-06T20:37:44.630" v="192" actId="478"/>
          <ac:picMkLst>
            <pc:docMk/>
            <pc:sldMk cId="2788075913" sldId="556"/>
            <ac:picMk id="40" creationId="{75126363-7B20-934B-1A41-20DA1DEA3383}"/>
          </ac:picMkLst>
        </pc:picChg>
        <pc:picChg chg="del mod topLvl">
          <ac:chgData name="Sm Zobaed" userId="46c51ac9-3d03-4e30-82e0-060cd180e694" providerId="ADAL" clId="{3FC3A146-8930-42F5-8169-670CB60452C5}" dt="2022-11-06T20:37:44.630" v="192" actId="478"/>
          <ac:picMkLst>
            <pc:docMk/>
            <pc:sldMk cId="2788075913" sldId="556"/>
            <ac:picMk id="45" creationId="{95DDEDCE-484F-3E49-47E1-9D1EEE0AA99B}"/>
          </ac:picMkLst>
        </pc:picChg>
        <pc:picChg chg="del mod topLvl">
          <ac:chgData name="Sm Zobaed" userId="46c51ac9-3d03-4e30-82e0-060cd180e694" providerId="ADAL" clId="{3FC3A146-8930-42F5-8169-670CB60452C5}" dt="2022-11-06T20:37:44.630" v="192" actId="478"/>
          <ac:picMkLst>
            <pc:docMk/>
            <pc:sldMk cId="2788075913" sldId="556"/>
            <ac:picMk id="80" creationId="{D2BE6B2F-D194-BA46-834E-0BD5A3D8D43D}"/>
          </ac:picMkLst>
        </pc:picChg>
        <pc:picChg chg="del mod topLvl">
          <ac:chgData name="Sm Zobaed" userId="46c51ac9-3d03-4e30-82e0-060cd180e694" providerId="ADAL" clId="{3FC3A146-8930-42F5-8169-670CB60452C5}" dt="2022-11-06T20:37:44.630" v="192" actId="478"/>
          <ac:picMkLst>
            <pc:docMk/>
            <pc:sldMk cId="2788075913" sldId="556"/>
            <ac:picMk id="83" creationId="{FD960BED-3746-7E32-E08A-04CC23223E44}"/>
          </ac:picMkLst>
        </pc:picChg>
        <pc:picChg chg="del mod topLvl">
          <ac:chgData name="Sm Zobaed" userId="46c51ac9-3d03-4e30-82e0-060cd180e694" providerId="ADAL" clId="{3FC3A146-8930-42F5-8169-670CB60452C5}" dt="2022-11-06T20:37:44.630" v="192" actId="478"/>
          <ac:picMkLst>
            <pc:docMk/>
            <pc:sldMk cId="2788075913" sldId="556"/>
            <ac:picMk id="87" creationId="{1F1B3590-2904-81BB-1C5E-7EBC47594209}"/>
          </ac:picMkLst>
        </pc:picChg>
        <pc:picChg chg="add del mod">
          <ac:chgData name="Sm Zobaed" userId="46c51ac9-3d03-4e30-82e0-060cd180e694" providerId="ADAL" clId="{3FC3A146-8930-42F5-8169-670CB60452C5}" dt="2022-11-06T20:38:51.816" v="200" actId="478"/>
          <ac:picMkLst>
            <pc:docMk/>
            <pc:sldMk cId="2788075913" sldId="556"/>
            <ac:picMk id="90" creationId="{06EBADB9-BBD9-68E4-27BE-2F558DB033FC}"/>
          </ac:picMkLst>
        </pc:picChg>
        <pc:picChg chg="add del mod">
          <ac:chgData name="Sm Zobaed" userId="46c51ac9-3d03-4e30-82e0-060cd180e694" providerId="ADAL" clId="{3FC3A146-8930-42F5-8169-670CB60452C5}" dt="2022-11-06T21:04:54.015" v="590" actId="478"/>
          <ac:picMkLst>
            <pc:docMk/>
            <pc:sldMk cId="2788075913" sldId="556"/>
            <ac:picMk id="92" creationId="{2711CCFB-D39F-6EFB-E7AF-6F3DE37EBDE0}"/>
          </ac:picMkLst>
        </pc:picChg>
        <pc:picChg chg="add mod">
          <ac:chgData name="Sm Zobaed" userId="46c51ac9-3d03-4e30-82e0-060cd180e694" providerId="ADAL" clId="{3FC3A146-8930-42F5-8169-670CB60452C5}" dt="2022-11-06T21:05:11.785" v="598" actId="1076"/>
          <ac:picMkLst>
            <pc:docMk/>
            <pc:sldMk cId="2788075913" sldId="556"/>
            <ac:picMk id="94" creationId="{03D5F995-2E57-D6FF-F252-82E4AE467F19}"/>
          </ac:picMkLst>
        </pc:picChg>
      </pc:sldChg>
      <pc:sldChg chg="addSp delSp modSp add del mod ord">
        <pc:chgData name="Sm Zobaed" userId="46c51ac9-3d03-4e30-82e0-060cd180e694" providerId="ADAL" clId="{3FC3A146-8930-42F5-8169-670CB60452C5}" dt="2022-11-06T21:07:13.396" v="616" actId="47"/>
        <pc:sldMkLst>
          <pc:docMk/>
          <pc:sldMk cId="3351984486" sldId="557"/>
        </pc:sldMkLst>
        <pc:picChg chg="add mod">
          <ac:chgData name="Sm Zobaed" userId="46c51ac9-3d03-4e30-82e0-060cd180e694" providerId="ADAL" clId="{3FC3A146-8930-42F5-8169-670CB60452C5}" dt="2022-11-06T21:05:24.736" v="601" actId="1076"/>
          <ac:picMkLst>
            <pc:docMk/>
            <pc:sldMk cId="3351984486" sldId="557"/>
            <ac:picMk id="3" creationId="{8385CAD9-D665-69B1-99F9-9D3B4F2C6B5F}"/>
          </ac:picMkLst>
        </pc:picChg>
        <pc:picChg chg="del">
          <ac:chgData name="Sm Zobaed" userId="46c51ac9-3d03-4e30-82e0-060cd180e694" providerId="ADAL" clId="{3FC3A146-8930-42F5-8169-670CB60452C5}" dt="2022-11-06T21:05:18.416" v="599" actId="478"/>
          <ac:picMkLst>
            <pc:docMk/>
            <pc:sldMk cId="3351984486" sldId="557"/>
            <ac:picMk id="92" creationId="{2711CCFB-D39F-6EFB-E7AF-6F3DE37EBDE0}"/>
          </ac:picMkLst>
        </pc:picChg>
      </pc:sldChg>
      <pc:sldChg chg="addSp delSp modSp new mod ord modAnim">
        <pc:chgData name="Sm Zobaed" userId="46c51ac9-3d03-4e30-82e0-060cd180e694" providerId="ADAL" clId="{3FC3A146-8930-42F5-8169-670CB60452C5}" dt="2022-11-07T15:29:38.029" v="6000"/>
        <pc:sldMkLst>
          <pc:docMk/>
          <pc:sldMk cId="908140395" sldId="558"/>
        </pc:sldMkLst>
        <pc:spChg chg="del">
          <ac:chgData name="Sm Zobaed" userId="46c51ac9-3d03-4e30-82e0-060cd180e694" providerId="ADAL" clId="{3FC3A146-8930-42F5-8169-670CB60452C5}" dt="2022-11-06T21:06:24.451" v="609"/>
          <ac:spMkLst>
            <pc:docMk/>
            <pc:sldMk cId="908140395" sldId="558"/>
            <ac:spMk id="2" creationId="{DF8A18EC-C0E3-D20E-DA3F-DFDB16DAEF61}"/>
          </ac:spMkLst>
        </pc:spChg>
        <pc:spChg chg="del">
          <ac:chgData name="Sm Zobaed" userId="46c51ac9-3d03-4e30-82e0-060cd180e694" providerId="ADAL" clId="{3FC3A146-8930-42F5-8169-670CB60452C5}" dt="2022-11-06T21:06:51.257" v="614" actId="478"/>
          <ac:spMkLst>
            <pc:docMk/>
            <pc:sldMk cId="908140395" sldId="558"/>
            <ac:spMk id="3" creationId="{53CE7EB0-275E-08EC-6E29-3CF80CBEF35B}"/>
          </ac:spMkLst>
        </pc:spChg>
        <pc:spChg chg="add del mod">
          <ac:chgData name="Sm Zobaed" userId="46c51ac9-3d03-4e30-82e0-060cd180e694" providerId="ADAL" clId="{3FC3A146-8930-42F5-8169-670CB60452C5}" dt="2022-11-06T21:06:21.580" v="608"/>
          <ac:spMkLst>
            <pc:docMk/>
            <pc:sldMk cId="908140395" sldId="558"/>
            <ac:spMk id="5" creationId="{01B3C18F-93FA-C911-22DF-07B7F66DDC63}"/>
          </ac:spMkLst>
        </pc:spChg>
        <pc:spChg chg="add mod">
          <ac:chgData name="Sm Zobaed" userId="46c51ac9-3d03-4e30-82e0-060cd180e694" providerId="ADAL" clId="{3FC3A146-8930-42F5-8169-670CB60452C5}" dt="2022-11-06T21:06:24.451" v="609"/>
          <ac:spMkLst>
            <pc:docMk/>
            <pc:sldMk cId="908140395" sldId="558"/>
            <ac:spMk id="6" creationId="{F150DB3C-A08D-29EA-D67E-34A4A03A4DD3}"/>
          </ac:spMkLst>
        </pc:spChg>
        <pc:spChg chg="add del mod">
          <ac:chgData name="Sm Zobaed" userId="46c51ac9-3d03-4e30-82e0-060cd180e694" providerId="ADAL" clId="{3FC3A146-8930-42F5-8169-670CB60452C5}" dt="2022-11-06T21:06:48.631" v="613"/>
          <ac:spMkLst>
            <pc:docMk/>
            <pc:sldMk cId="908140395" sldId="558"/>
            <ac:spMk id="7" creationId="{1C8F81AB-8550-F449-52AF-A5590321CEAA}"/>
          </ac:spMkLst>
        </pc:spChg>
        <pc:spChg chg="add del mod">
          <ac:chgData name="Sm Zobaed" userId="46c51ac9-3d03-4e30-82e0-060cd180e694" providerId="ADAL" clId="{3FC3A146-8930-42F5-8169-670CB60452C5}" dt="2022-11-06T21:06:48.631" v="613"/>
          <ac:spMkLst>
            <pc:docMk/>
            <pc:sldMk cId="908140395" sldId="558"/>
            <ac:spMk id="8" creationId="{C84DAEA6-0071-E879-9083-B361C21CC39E}"/>
          </ac:spMkLst>
        </pc:spChg>
        <pc:spChg chg="add mod">
          <ac:chgData name="Sm Zobaed" userId="46c51ac9-3d03-4e30-82e0-060cd180e694" providerId="ADAL" clId="{3FC3A146-8930-42F5-8169-670CB60452C5}" dt="2022-11-07T15:29:00.640" v="5993" actId="164"/>
          <ac:spMkLst>
            <pc:docMk/>
            <pc:sldMk cId="908140395" sldId="558"/>
            <ac:spMk id="10" creationId="{6CA69A03-FFDD-676C-2C6F-7DEDC4E382B3}"/>
          </ac:spMkLst>
        </pc:spChg>
        <pc:spChg chg="add mod">
          <ac:chgData name="Sm Zobaed" userId="46c51ac9-3d03-4e30-82e0-060cd180e694" providerId="ADAL" clId="{3FC3A146-8930-42F5-8169-670CB60452C5}" dt="2022-11-07T15:29:00.640" v="5993" actId="164"/>
          <ac:spMkLst>
            <pc:docMk/>
            <pc:sldMk cId="908140395" sldId="558"/>
            <ac:spMk id="11" creationId="{DE8F4B7E-8EFA-5793-2FC5-FBFB7FFF7825}"/>
          </ac:spMkLst>
        </pc:spChg>
        <pc:grpChg chg="add mod">
          <ac:chgData name="Sm Zobaed" userId="46c51ac9-3d03-4e30-82e0-060cd180e694" providerId="ADAL" clId="{3FC3A146-8930-42F5-8169-670CB60452C5}" dt="2022-11-07T15:29:00.640" v="5993" actId="164"/>
          <ac:grpSpMkLst>
            <pc:docMk/>
            <pc:sldMk cId="908140395" sldId="558"/>
            <ac:grpSpMk id="2" creationId="{40D35BAB-ADBE-0878-8C6A-1F29C1EC8EC1}"/>
          </ac:grpSpMkLst>
        </pc:grpChg>
        <pc:grpChg chg="add mod">
          <ac:chgData name="Sm Zobaed" userId="46c51ac9-3d03-4e30-82e0-060cd180e694" providerId="ADAL" clId="{3FC3A146-8930-42F5-8169-670CB60452C5}" dt="2022-11-07T15:29:10.294" v="5995" actId="164"/>
          <ac:grpSpMkLst>
            <pc:docMk/>
            <pc:sldMk cId="908140395" sldId="558"/>
            <ac:grpSpMk id="3" creationId="{DA8EAA4A-AB5F-7597-96F9-0DEC7829D49A}"/>
          </ac:grpSpMkLst>
        </pc:grpChg>
        <pc:picChg chg="add del mod">
          <ac:chgData name="Sm Zobaed" userId="46c51ac9-3d03-4e30-82e0-060cd180e694" providerId="ADAL" clId="{3FC3A146-8930-42F5-8169-670CB60452C5}" dt="2022-11-06T21:06:48.631" v="613"/>
          <ac:picMkLst>
            <pc:docMk/>
            <pc:sldMk cId="908140395" sldId="558"/>
            <ac:picMk id="9" creationId="{5AC7C87F-A3A1-93C7-2689-75070CFB9729}"/>
          </ac:picMkLst>
        </pc:picChg>
        <pc:picChg chg="add mod">
          <ac:chgData name="Sm Zobaed" userId="46c51ac9-3d03-4e30-82e0-060cd180e694" providerId="ADAL" clId="{3FC3A146-8930-42F5-8169-670CB60452C5}" dt="2022-11-06T21:06:52.258" v="615"/>
          <ac:picMkLst>
            <pc:docMk/>
            <pc:sldMk cId="908140395" sldId="558"/>
            <ac:picMk id="12" creationId="{28F588EC-1BC4-87EC-C566-E66A51B24C89}"/>
          </ac:picMkLst>
        </pc:picChg>
        <pc:picChg chg="add mod">
          <ac:chgData name="Sm Zobaed" userId="46c51ac9-3d03-4e30-82e0-060cd180e694" providerId="ADAL" clId="{3FC3A146-8930-42F5-8169-670CB60452C5}" dt="2022-11-07T15:29:10.294" v="5995" actId="164"/>
          <ac:picMkLst>
            <pc:docMk/>
            <pc:sldMk cId="908140395" sldId="558"/>
            <ac:picMk id="14" creationId="{A53C506D-18E2-507D-CDA3-4F6B13C21F22}"/>
          </ac:picMkLst>
        </pc:picChg>
        <pc:picChg chg="add mod">
          <ac:chgData name="Sm Zobaed" userId="46c51ac9-3d03-4e30-82e0-060cd180e694" providerId="ADAL" clId="{3FC3A146-8930-42F5-8169-670CB60452C5}" dt="2022-11-07T15:29:10.294" v="5995" actId="164"/>
          <ac:picMkLst>
            <pc:docMk/>
            <pc:sldMk cId="908140395" sldId="558"/>
            <ac:picMk id="16" creationId="{DD1234E7-4FAF-F9B9-770A-CF65817F2D9C}"/>
          </ac:picMkLst>
        </pc:picChg>
        <pc:picChg chg="add mod">
          <ac:chgData name="Sm Zobaed" userId="46c51ac9-3d03-4e30-82e0-060cd180e694" providerId="ADAL" clId="{3FC3A146-8930-42F5-8169-670CB60452C5}" dt="2022-11-07T15:29:10.294" v="5995" actId="164"/>
          <ac:picMkLst>
            <pc:docMk/>
            <pc:sldMk cId="908140395" sldId="558"/>
            <ac:picMk id="18" creationId="{7553AC78-FDCF-78D5-EC84-2DC33E7994B5}"/>
          </ac:picMkLst>
        </pc:picChg>
      </pc:sldChg>
      <pc:sldChg chg="new del">
        <pc:chgData name="Sm Zobaed" userId="46c51ac9-3d03-4e30-82e0-060cd180e694" providerId="ADAL" clId="{3FC3A146-8930-42F5-8169-670CB60452C5}" dt="2022-11-06T21:05:57.684" v="603" actId="680"/>
        <pc:sldMkLst>
          <pc:docMk/>
          <pc:sldMk cId="3156640179" sldId="558"/>
        </pc:sldMkLst>
      </pc:sldChg>
      <pc:sldChg chg="add del">
        <pc:chgData name="Sm Zobaed" userId="46c51ac9-3d03-4e30-82e0-060cd180e694" providerId="ADAL" clId="{3FC3A146-8930-42F5-8169-670CB60452C5}" dt="2022-11-06T21:06:12.818" v="605" actId="2890"/>
        <pc:sldMkLst>
          <pc:docMk/>
          <pc:sldMk cId="3836303999" sldId="558"/>
        </pc:sldMkLst>
      </pc:sldChg>
      <pc:sldChg chg="addSp delSp modSp new mod ord delAnim modAnim modNotesTx">
        <pc:chgData name="Sm Zobaed" userId="46c51ac9-3d03-4e30-82e0-060cd180e694" providerId="ADAL" clId="{3FC3A146-8930-42F5-8169-670CB60452C5}" dt="2022-11-07T16:16:01.283" v="6434"/>
        <pc:sldMkLst>
          <pc:docMk/>
          <pc:sldMk cId="1294958900" sldId="559"/>
        </pc:sldMkLst>
        <pc:spChg chg="mod">
          <ac:chgData name="Sm Zobaed" userId="46c51ac9-3d03-4e30-82e0-060cd180e694" providerId="ADAL" clId="{3FC3A146-8930-42F5-8169-670CB60452C5}" dt="2022-11-06T23:57:46.640" v="2514" actId="255"/>
          <ac:spMkLst>
            <pc:docMk/>
            <pc:sldMk cId="1294958900" sldId="559"/>
            <ac:spMk id="2" creationId="{802A073B-8E17-3755-B06B-BF3E7F155E98}"/>
          </ac:spMkLst>
        </pc:spChg>
        <pc:spChg chg="del">
          <ac:chgData name="Sm Zobaed" userId="46c51ac9-3d03-4e30-82e0-060cd180e694" providerId="ADAL" clId="{3FC3A146-8930-42F5-8169-670CB60452C5}" dt="2022-11-06T21:25:35.849" v="670"/>
          <ac:spMkLst>
            <pc:docMk/>
            <pc:sldMk cId="1294958900" sldId="559"/>
            <ac:spMk id="3" creationId="{66CECB15-638B-3310-2B27-1F8CC1187D8E}"/>
          </ac:spMkLst>
        </pc:spChg>
        <pc:spChg chg="mod">
          <ac:chgData name="Sm Zobaed" userId="46c51ac9-3d03-4e30-82e0-060cd180e694" providerId="ADAL" clId="{3FC3A146-8930-42F5-8169-670CB60452C5}" dt="2022-11-06T21:25:57.131" v="674" actId="27803"/>
          <ac:spMkLst>
            <pc:docMk/>
            <pc:sldMk cId="1294958900" sldId="559"/>
            <ac:spMk id="9" creationId="{63DB7B98-7A33-275E-14EF-4EA50F71A9D9}"/>
          </ac:spMkLst>
        </pc:spChg>
        <pc:spChg chg="mod">
          <ac:chgData name="Sm Zobaed" userId="46c51ac9-3d03-4e30-82e0-060cd180e694" providerId="ADAL" clId="{3FC3A146-8930-42F5-8169-670CB60452C5}" dt="2022-11-06T21:25:57.131" v="674" actId="27803"/>
          <ac:spMkLst>
            <pc:docMk/>
            <pc:sldMk cId="1294958900" sldId="559"/>
            <ac:spMk id="10" creationId="{E667F0CF-9815-64AB-084E-49004A967641}"/>
          </ac:spMkLst>
        </pc:spChg>
        <pc:spChg chg="mod">
          <ac:chgData name="Sm Zobaed" userId="46c51ac9-3d03-4e30-82e0-060cd180e694" providerId="ADAL" clId="{3FC3A146-8930-42F5-8169-670CB60452C5}" dt="2022-11-06T21:25:57.131" v="674" actId="27803"/>
          <ac:spMkLst>
            <pc:docMk/>
            <pc:sldMk cId="1294958900" sldId="559"/>
            <ac:spMk id="11" creationId="{0850EA13-AEFB-BE07-82F7-7D5BB1DEA23C}"/>
          </ac:spMkLst>
        </pc:spChg>
        <pc:spChg chg="mod">
          <ac:chgData name="Sm Zobaed" userId="46c51ac9-3d03-4e30-82e0-060cd180e694" providerId="ADAL" clId="{3FC3A146-8930-42F5-8169-670CB60452C5}" dt="2022-11-06T21:25:57.131" v="674" actId="27803"/>
          <ac:spMkLst>
            <pc:docMk/>
            <pc:sldMk cId="1294958900" sldId="559"/>
            <ac:spMk id="12" creationId="{21E42775-4B2A-C39D-2E33-05D205AEFC28}"/>
          </ac:spMkLst>
        </pc:spChg>
        <pc:spChg chg="mod">
          <ac:chgData name="Sm Zobaed" userId="46c51ac9-3d03-4e30-82e0-060cd180e694" providerId="ADAL" clId="{3FC3A146-8930-42F5-8169-670CB60452C5}" dt="2022-11-06T21:25:57.131" v="674" actId="27803"/>
          <ac:spMkLst>
            <pc:docMk/>
            <pc:sldMk cId="1294958900" sldId="559"/>
            <ac:spMk id="13" creationId="{6041F39C-AFCA-3C8C-8162-21E530250FB5}"/>
          </ac:spMkLst>
        </pc:spChg>
        <pc:spChg chg="mod">
          <ac:chgData name="Sm Zobaed" userId="46c51ac9-3d03-4e30-82e0-060cd180e694" providerId="ADAL" clId="{3FC3A146-8930-42F5-8169-670CB60452C5}" dt="2022-11-06T21:25:57.131" v="674" actId="27803"/>
          <ac:spMkLst>
            <pc:docMk/>
            <pc:sldMk cId="1294958900" sldId="559"/>
            <ac:spMk id="14" creationId="{3EE4CC74-8D54-704F-2494-1DDE7548465A}"/>
          </ac:spMkLst>
        </pc:spChg>
        <pc:spChg chg="mod">
          <ac:chgData name="Sm Zobaed" userId="46c51ac9-3d03-4e30-82e0-060cd180e694" providerId="ADAL" clId="{3FC3A146-8930-42F5-8169-670CB60452C5}" dt="2022-11-06T21:25:57.131" v="674" actId="27803"/>
          <ac:spMkLst>
            <pc:docMk/>
            <pc:sldMk cId="1294958900" sldId="559"/>
            <ac:spMk id="15" creationId="{EF1922F2-4576-0461-1AA4-4EEF8CA6096D}"/>
          </ac:spMkLst>
        </pc:spChg>
        <pc:spChg chg="mod">
          <ac:chgData name="Sm Zobaed" userId="46c51ac9-3d03-4e30-82e0-060cd180e694" providerId="ADAL" clId="{3FC3A146-8930-42F5-8169-670CB60452C5}" dt="2022-11-06T21:25:57.131" v="674" actId="27803"/>
          <ac:spMkLst>
            <pc:docMk/>
            <pc:sldMk cId="1294958900" sldId="559"/>
            <ac:spMk id="16" creationId="{EF437B9F-36ED-D3AE-F0A4-E63D6CB7CB8F}"/>
          </ac:spMkLst>
        </pc:spChg>
        <pc:spChg chg="mod">
          <ac:chgData name="Sm Zobaed" userId="46c51ac9-3d03-4e30-82e0-060cd180e694" providerId="ADAL" clId="{3FC3A146-8930-42F5-8169-670CB60452C5}" dt="2022-11-06T21:25:57.131" v="674" actId="27803"/>
          <ac:spMkLst>
            <pc:docMk/>
            <pc:sldMk cId="1294958900" sldId="559"/>
            <ac:spMk id="17" creationId="{BE0568F6-7132-1D56-6566-9E85B5AAED11}"/>
          </ac:spMkLst>
        </pc:spChg>
        <pc:spChg chg="mod">
          <ac:chgData name="Sm Zobaed" userId="46c51ac9-3d03-4e30-82e0-060cd180e694" providerId="ADAL" clId="{3FC3A146-8930-42F5-8169-670CB60452C5}" dt="2022-11-06T21:25:57.131" v="674" actId="27803"/>
          <ac:spMkLst>
            <pc:docMk/>
            <pc:sldMk cId="1294958900" sldId="559"/>
            <ac:spMk id="18" creationId="{F8DEC7F6-50B9-E109-1129-D21150E6B374}"/>
          </ac:spMkLst>
        </pc:spChg>
        <pc:spChg chg="mod">
          <ac:chgData name="Sm Zobaed" userId="46c51ac9-3d03-4e30-82e0-060cd180e694" providerId="ADAL" clId="{3FC3A146-8930-42F5-8169-670CB60452C5}" dt="2022-11-06T21:25:57.131" v="674" actId="27803"/>
          <ac:spMkLst>
            <pc:docMk/>
            <pc:sldMk cId="1294958900" sldId="559"/>
            <ac:spMk id="19" creationId="{59E995A6-450F-A47C-F8DD-BE2B4CE86C1F}"/>
          </ac:spMkLst>
        </pc:spChg>
        <pc:spChg chg="mod">
          <ac:chgData name="Sm Zobaed" userId="46c51ac9-3d03-4e30-82e0-060cd180e694" providerId="ADAL" clId="{3FC3A146-8930-42F5-8169-670CB60452C5}" dt="2022-11-06T21:25:57.131" v="674" actId="27803"/>
          <ac:spMkLst>
            <pc:docMk/>
            <pc:sldMk cId="1294958900" sldId="559"/>
            <ac:spMk id="20" creationId="{1FA7DF22-764E-3E4B-157D-C41D461C2FB7}"/>
          </ac:spMkLst>
        </pc:spChg>
        <pc:spChg chg="mod">
          <ac:chgData name="Sm Zobaed" userId="46c51ac9-3d03-4e30-82e0-060cd180e694" providerId="ADAL" clId="{3FC3A146-8930-42F5-8169-670CB60452C5}" dt="2022-11-06T21:25:57.131" v="674" actId="27803"/>
          <ac:spMkLst>
            <pc:docMk/>
            <pc:sldMk cId="1294958900" sldId="559"/>
            <ac:spMk id="21" creationId="{4F4AF0A4-6675-1CCB-4063-D33D7FF83617}"/>
          </ac:spMkLst>
        </pc:spChg>
        <pc:spChg chg="mod">
          <ac:chgData name="Sm Zobaed" userId="46c51ac9-3d03-4e30-82e0-060cd180e694" providerId="ADAL" clId="{3FC3A146-8930-42F5-8169-670CB60452C5}" dt="2022-11-06T21:25:57.131" v="674" actId="27803"/>
          <ac:spMkLst>
            <pc:docMk/>
            <pc:sldMk cId="1294958900" sldId="559"/>
            <ac:spMk id="22" creationId="{61F6A1CE-8C09-522C-A484-B01EFD014E29}"/>
          </ac:spMkLst>
        </pc:spChg>
        <pc:spChg chg="mod">
          <ac:chgData name="Sm Zobaed" userId="46c51ac9-3d03-4e30-82e0-060cd180e694" providerId="ADAL" clId="{3FC3A146-8930-42F5-8169-670CB60452C5}" dt="2022-11-06T21:25:57.131" v="674" actId="27803"/>
          <ac:spMkLst>
            <pc:docMk/>
            <pc:sldMk cId="1294958900" sldId="559"/>
            <ac:spMk id="23" creationId="{A51D3B02-1423-BA0C-D2A1-41F8D5442474}"/>
          </ac:spMkLst>
        </pc:spChg>
        <pc:spChg chg="mod">
          <ac:chgData name="Sm Zobaed" userId="46c51ac9-3d03-4e30-82e0-060cd180e694" providerId="ADAL" clId="{3FC3A146-8930-42F5-8169-670CB60452C5}" dt="2022-11-06T21:25:57.131" v="674" actId="27803"/>
          <ac:spMkLst>
            <pc:docMk/>
            <pc:sldMk cId="1294958900" sldId="559"/>
            <ac:spMk id="24" creationId="{463E7B90-D819-344E-A870-0F266D81BF29}"/>
          </ac:spMkLst>
        </pc:spChg>
        <pc:spChg chg="mod">
          <ac:chgData name="Sm Zobaed" userId="46c51ac9-3d03-4e30-82e0-060cd180e694" providerId="ADAL" clId="{3FC3A146-8930-42F5-8169-670CB60452C5}" dt="2022-11-06T21:25:57.131" v="674" actId="27803"/>
          <ac:spMkLst>
            <pc:docMk/>
            <pc:sldMk cId="1294958900" sldId="559"/>
            <ac:spMk id="25" creationId="{2428C1B0-3974-1E40-8CD4-813484FF47A1}"/>
          </ac:spMkLst>
        </pc:spChg>
        <pc:spChg chg="mod">
          <ac:chgData name="Sm Zobaed" userId="46c51ac9-3d03-4e30-82e0-060cd180e694" providerId="ADAL" clId="{3FC3A146-8930-42F5-8169-670CB60452C5}" dt="2022-11-06T21:25:57.131" v="674" actId="27803"/>
          <ac:spMkLst>
            <pc:docMk/>
            <pc:sldMk cId="1294958900" sldId="559"/>
            <ac:spMk id="26" creationId="{331DB837-5ECA-45FF-AB21-45B9B2CCE785}"/>
          </ac:spMkLst>
        </pc:spChg>
        <pc:spChg chg="mod">
          <ac:chgData name="Sm Zobaed" userId="46c51ac9-3d03-4e30-82e0-060cd180e694" providerId="ADAL" clId="{3FC3A146-8930-42F5-8169-670CB60452C5}" dt="2022-11-06T21:25:57.131" v="674" actId="27803"/>
          <ac:spMkLst>
            <pc:docMk/>
            <pc:sldMk cId="1294958900" sldId="559"/>
            <ac:spMk id="27" creationId="{607F1A39-EEDA-8AAC-0C6E-7257E3149F05}"/>
          </ac:spMkLst>
        </pc:spChg>
        <pc:spChg chg="mod">
          <ac:chgData name="Sm Zobaed" userId="46c51ac9-3d03-4e30-82e0-060cd180e694" providerId="ADAL" clId="{3FC3A146-8930-42F5-8169-670CB60452C5}" dt="2022-11-06T21:25:57.131" v="674" actId="27803"/>
          <ac:spMkLst>
            <pc:docMk/>
            <pc:sldMk cId="1294958900" sldId="559"/>
            <ac:spMk id="28" creationId="{18E810B5-51DF-16E9-6510-D0EB01C71E5B}"/>
          </ac:spMkLst>
        </pc:spChg>
        <pc:spChg chg="mod">
          <ac:chgData name="Sm Zobaed" userId="46c51ac9-3d03-4e30-82e0-060cd180e694" providerId="ADAL" clId="{3FC3A146-8930-42F5-8169-670CB60452C5}" dt="2022-11-06T21:25:57.131" v="674" actId="27803"/>
          <ac:spMkLst>
            <pc:docMk/>
            <pc:sldMk cId="1294958900" sldId="559"/>
            <ac:spMk id="29" creationId="{362A9CA7-A749-4E3C-FCAC-D567AD82A414}"/>
          </ac:spMkLst>
        </pc:spChg>
        <pc:spChg chg="mod">
          <ac:chgData name="Sm Zobaed" userId="46c51ac9-3d03-4e30-82e0-060cd180e694" providerId="ADAL" clId="{3FC3A146-8930-42F5-8169-670CB60452C5}" dt="2022-11-06T21:25:57.131" v="674" actId="27803"/>
          <ac:spMkLst>
            <pc:docMk/>
            <pc:sldMk cId="1294958900" sldId="559"/>
            <ac:spMk id="30" creationId="{8013960D-476D-1CA2-4057-585D72FF49EA}"/>
          </ac:spMkLst>
        </pc:spChg>
        <pc:spChg chg="mod">
          <ac:chgData name="Sm Zobaed" userId="46c51ac9-3d03-4e30-82e0-060cd180e694" providerId="ADAL" clId="{3FC3A146-8930-42F5-8169-670CB60452C5}" dt="2022-11-06T21:25:57.131" v="674" actId="27803"/>
          <ac:spMkLst>
            <pc:docMk/>
            <pc:sldMk cId="1294958900" sldId="559"/>
            <ac:spMk id="31" creationId="{2E276BD4-1E84-DA59-3B92-0B242A0663C3}"/>
          </ac:spMkLst>
        </pc:spChg>
        <pc:spChg chg="mod">
          <ac:chgData name="Sm Zobaed" userId="46c51ac9-3d03-4e30-82e0-060cd180e694" providerId="ADAL" clId="{3FC3A146-8930-42F5-8169-670CB60452C5}" dt="2022-11-06T21:25:57.131" v="674" actId="27803"/>
          <ac:spMkLst>
            <pc:docMk/>
            <pc:sldMk cId="1294958900" sldId="559"/>
            <ac:spMk id="32" creationId="{222BAB47-633E-5DF3-D549-E04FAF1336A5}"/>
          </ac:spMkLst>
        </pc:spChg>
        <pc:spChg chg="mod">
          <ac:chgData name="Sm Zobaed" userId="46c51ac9-3d03-4e30-82e0-060cd180e694" providerId="ADAL" clId="{3FC3A146-8930-42F5-8169-670CB60452C5}" dt="2022-11-06T21:25:57.131" v="674" actId="27803"/>
          <ac:spMkLst>
            <pc:docMk/>
            <pc:sldMk cId="1294958900" sldId="559"/>
            <ac:spMk id="33" creationId="{BD596C58-5B40-1021-FCE5-4027E0BA871F}"/>
          </ac:spMkLst>
        </pc:spChg>
        <pc:spChg chg="mod">
          <ac:chgData name="Sm Zobaed" userId="46c51ac9-3d03-4e30-82e0-060cd180e694" providerId="ADAL" clId="{3FC3A146-8930-42F5-8169-670CB60452C5}" dt="2022-11-06T21:25:57.131" v="674" actId="27803"/>
          <ac:spMkLst>
            <pc:docMk/>
            <pc:sldMk cId="1294958900" sldId="559"/>
            <ac:spMk id="34" creationId="{3D65AA04-B2C1-4023-A4BA-F685C39B53D6}"/>
          </ac:spMkLst>
        </pc:spChg>
        <pc:spChg chg="mod">
          <ac:chgData name="Sm Zobaed" userId="46c51ac9-3d03-4e30-82e0-060cd180e694" providerId="ADAL" clId="{3FC3A146-8930-42F5-8169-670CB60452C5}" dt="2022-11-06T21:25:57.131" v="674" actId="27803"/>
          <ac:spMkLst>
            <pc:docMk/>
            <pc:sldMk cId="1294958900" sldId="559"/>
            <ac:spMk id="35" creationId="{6F7FF3A0-139B-F68D-9E86-80879C4C7819}"/>
          </ac:spMkLst>
        </pc:spChg>
        <pc:spChg chg="del mod topLvl">
          <ac:chgData name="Sm Zobaed" userId="46c51ac9-3d03-4e30-82e0-060cd180e694" providerId="ADAL" clId="{3FC3A146-8930-42F5-8169-670CB60452C5}" dt="2022-11-06T21:34:12.678" v="840" actId="21"/>
          <ac:spMkLst>
            <pc:docMk/>
            <pc:sldMk cId="1294958900" sldId="559"/>
            <ac:spMk id="38" creationId="{91E86D18-C543-3C61-2D81-001BC748BE6E}"/>
          </ac:spMkLst>
        </pc:spChg>
        <pc:spChg chg="del mod topLvl">
          <ac:chgData name="Sm Zobaed" userId="46c51ac9-3d03-4e30-82e0-060cd180e694" providerId="ADAL" clId="{3FC3A146-8930-42F5-8169-670CB60452C5}" dt="2022-11-06T21:34:12.678" v="840" actId="21"/>
          <ac:spMkLst>
            <pc:docMk/>
            <pc:sldMk cId="1294958900" sldId="559"/>
            <ac:spMk id="39" creationId="{BB7A1F99-08A3-80FB-F7FA-861E0D02E8BC}"/>
          </ac:spMkLst>
        </pc:spChg>
        <pc:spChg chg="del mod topLvl">
          <ac:chgData name="Sm Zobaed" userId="46c51ac9-3d03-4e30-82e0-060cd180e694" providerId="ADAL" clId="{3FC3A146-8930-42F5-8169-670CB60452C5}" dt="2022-11-06T21:34:12.678" v="840" actId="21"/>
          <ac:spMkLst>
            <pc:docMk/>
            <pc:sldMk cId="1294958900" sldId="559"/>
            <ac:spMk id="40" creationId="{F7D82BF3-3CAC-EAC1-7A5E-91C0CDB751DB}"/>
          </ac:spMkLst>
        </pc:spChg>
        <pc:spChg chg="del mod topLvl">
          <ac:chgData name="Sm Zobaed" userId="46c51ac9-3d03-4e30-82e0-060cd180e694" providerId="ADAL" clId="{3FC3A146-8930-42F5-8169-670CB60452C5}" dt="2022-11-06T21:34:12.678" v="840" actId="21"/>
          <ac:spMkLst>
            <pc:docMk/>
            <pc:sldMk cId="1294958900" sldId="559"/>
            <ac:spMk id="41" creationId="{5C716B59-0C82-B33A-D065-F227B00B6E8D}"/>
          </ac:spMkLst>
        </pc:spChg>
        <pc:spChg chg="del mod topLvl">
          <ac:chgData name="Sm Zobaed" userId="46c51ac9-3d03-4e30-82e0-060cd180e694" providerId="ADAL" clId="{3FC3A146-8930-42F5-8169-670CB60452C5}" dt="2022-11-06T21:34:12.678" v="840" actId="21"/>
          <ac:spMkLst>
            <pc:docMk/>
            <pc:sldMk cId="1294958900" sldId="559"/>
            <ac:spMk id="42" creationId="{B5D714F7-0A0C-3269-BB3E-A523D2F5DF69}"/>
          </ac:spMkLst>
        </pc:spChg>
        <pc:spChg chg="del mod topLvl">
          <ac:chgData name="Sm Zobaed" userId="46c51ac9-3d03-4e30-82e0-060cd180e694" providerId="ADAL" clId="{3FC3A146-8930-42F5-8169-670CB60452C5}" dt="2022-11-06T21:34:12.678" v="840" actId="21"/>
          <ac:spMkLst>
            <pc:docMk/>
            <pc:sldMk cId="1294958900" sldId="559"/>
            <ac:spMk id="43" creationId="{8D38774D-BC4F-710F-5C39-5AF1B2B5045F}"/>
          </ac:spMkLst>
        </pc:spChg>
        <pc:spChg chg="del mod topLvl">
          <ac:chgData name="Sm Zobaed" userId="46c51ac9-3d03-4e30-82e0-060cd180e694" providerId="ADAL" clId="{3FC3A146-8930-42F5-8169-670CB60452C5}" dt="2022-11-06T21:34:12.678" v="840" actId="21"/>
          <ac:spMkLst>
            <pc:docMk/>
            <pc:sldMk cId="1294958900" sldId="559"/>
            <ac:spMk id="44" creationId="{880E3CC7-FB24-C469-0EB6-90820206F71C}"/>
          </ac:spMkLst>
        </pc:spChg>
        <pc:spChg chg="del mod topLvl">
          <ac:chgData name="Sm Zobaed" userId="46c51ac9-3d03-4e30-82e0-060cd180e694" providerId="ADAL" clId="{3FC3A146-8930-42F5-8169-670CB60452C5}" dt="2022-11-06T21:34:12.678" v="840" actId="21"/>
          <ac:spMkLst>
            <pc:docMk/>
            <pc:sldMk cId="1294958900" sldId="559"/>
            <ac:spMk id="45" creationId="{EFB4104B-9F5E-1AEB-22FD-7B98122340AB}"/>
          </ac:spMkLst>
        </pc:spChg>
        <pc:spChg chg="del mod topLvl">
          <ac:chgData name="Sm Zobaed" userId="46c51ac9-3d03-4e30-82e0-060cd180e694" providerId="ADAL" clId="{3FC3A146-8930-42F5-8169-670CB60452C5}" dt="2022-11-06T21:34:12.678" v="840" actId="21"/>
          <ac:spMkLst>
            <pc:docMk/>
            <pc:sldMk cId="1294958900" sldId="559"/>
            <ac:spMk id="46" creationId="{66AF8F6E-4C9D-8D7E-BBE3-C73BE62A5E38}"/>
          </ac:spMkLst>
        </pc:spChg>
        <pc:spChg chg="del mod topLvl">
          <ac:chgData name="Sm Zobaed" userId="46c51ac9-3d03-4e30-82e0-060cd180e694" providerId="ADAL" clId="{3FC3A146-8930-42F5-8169-670CB60452C5}" dt="2022-11-06T21:34:12.678" v="840" actId="21"/>
          <ac:spMkLst>
            <pc:docMk/>
            <pc:sldMk cId="1294958900" sldId="559"/>
            <ac:spMk id="47" creationId="{4D63F9B2-1AE3-A411-FFB9-997286B4F18E}"/>
          </ac:spMkLst>
        </pc:spChg>
        <pc:spChg chg="del mod topLvl">
          <ac:chgData name="Sm Zobaed" userId="46c51ac9-3d03-4e30-82e0-060cd180e694" providerId="ADAL" clId="{3FC3A146-8930-42F5-8169-670CB60452C5}" dt="2022-11-06T21:34:12.678" v="840" actId="21"/>
          <ac:spMkLst>
            <pc:docMk/>
            <pc:sldMk cId="1294958900" sldId="559"/>
            <ac:spMk id="48" creationId="{72857F2D-3BAE-51DE-F599-03410B7EF04D}"/>
          </ac:spMkLst>
        </pc:spChg>
        <pc:spChg chg="del mod topLvl">
          <ac:chgData name="Sm Zobaed" userId="46c51ac9-3d03-4e30-82e0-060cd180e694" providerId="ADAL" clId="{3FC3A146-8930-42F5-8169-670CB60452C5}" dt="2022-11-06T21:34:12.678" v="840" actId="21"/>
          <ac:spMkLst>
            <pc:docMk/>
            <pc:sldMk cId="1294958900" sldId="559"/>
            <ac:spMk id="49" creationId="{731CD4EB-5C31-6C3B-4F15-D11500C55B87}"/>
          </ac:spMkLst>
        </pc:spChg>
        <pc:spChg chg="del mod topLvl">
          <ac:chgData name="Sm Zobaed" userId="46c51ac9-3d03-4e30-82e0-060cd180e694" providerId="ADAL" clId="{3FC3A146-8930-42F5-8169-670CB60452C5}" dt="2022-11-06T21:34:12.678" v="840" actId="21"/>
          <ac:spMkLst>
            <pc:docMk/>
            <pc:sldMk cId="1294958900" sldId="559"/>
            <ac:spMk id="50" creationId="{39238EDC-6AB8-08B4-C762-7EB91B15236E}"/>
          </ac:spMkLst>
        </pc:spChg>
        <pc:spChg chg="del mod topLvl">
          <ac:chgData name="Sm Zobaed" userId="46c51ac9-3d03-4e30-82e0-060cd180e694" providerId="ADAL" clId="{3FC3A146-8930-42F5-8169-670CB60452C5}" dt="2022-11-06T21:34:12.678" v="840" actId="21"/>
          <ac:spMkLst>
            <pc:docMk/>
            <pc:sldMk cId="1294958900" sldId="559"/>
            <ac:spMk id="51" creationId="{88B1C0A3-CFC5-363D-0871-682015B91DA1}"/>
          </ac:spMkLst>
        </pc:spChg>
        <pc:spChg chg="del mod topLvl">
          <ac:chgData name="Sm Zobaed" userId="46c51ac9-3d03-4e30-82e0-060cd180e694" providerId="ADAL" clId="{3FC3A146-8930-42F5-8169-670CB60452C5}" dt="2022-11-06T21:34:12.678" v="840" actId="21"/>
          <ac:spMkLst>
            <pc:docMk/>
            <pc:sldMk cId="1294958900" sldId="559"/>
            <ac:spMk id="52" creationId="{58C94501-47B1-A0C6-1141-5CB55BB14B67}"/>
          </ac:spMkLst>
        </pc:spChg>
        <pc:spChg chg="del mod topLvl">
          <ac:chgData name="Sm Zobaed" userId="46c51ac9-3d03-4e30-82e0-060cd180e694" providerId="ADAL" clId="{3FC3A146-8930-42F5-8169-670CB60452C5}" dt="2022-11-06T21:34:12.678" v="840" actId="21"/>
          <ac:spMkLst>
            <pc:docMk/>
            <pc:sldMk cId="1294958900" sldId="559"/>
            <ac:spMk id="53" creationId="{645E6ACB-CE9C-0884-711B-E23146CDC7C1}"/>
          </ac:spMkLst>
        </pc:spChg>
        <pc:spChg chg="del mod topLvl">
          <ac:chgData name="Sm Zobaed" userId="46c51ac9-3d03-4e30-82e0-060cd180e694" providerId="ADAL" clId="{3FC3A146-8930-42F5-8169-670CB60452C5}" dt="2022-11-06T21:34:12.678" v="840" actId="21"/>
          <ac:spMkLst>
            <pc:docMk/>
            <pc:sldMk cId="1294958900" sldId="559"/>
            <ac:spMk id="54" creationId="{E5176214-CF99-1A43-6488-6622AA5C6EA5}"/>
          </ac:spMkLst>
        </pc:spChg>
        <pc:spChg chg="del mod topLvl">
          <ac:chgData name="Sm Zobaed" userId="46c51ac9-3d03-4e30-82e0-060cd180e694" providerId="ADAL" clId="{3FC3A146-8930-42F5-8169-670CB60452C5}" dt="2022-11-06T21:34:12.678" v="840" actId="21"/>
          <ac:spMkLst>
            <pc:docMk/>
            <pc:sldMk cId="1294958900" sldId="559"/>
            <ac:spMk id="55" creationId="{F1496C70-4668-888A-DB70-A35A3DDD3178}"/>
          </ac:spMkLst>
        </pc:spChg>
        <pc:spChg chg="del mod topLvl">
          <ac:chgData name="Sm Zobaed" userId="46c51ac9-3d03-4e30-82e0-060cd180e694" providerId="ADAL" clId="{3FC3A146-8930-42F5-8169-670CB60452C5}" dt="2022-11-06T21:34:12.678" v="840" actId="21"/>
          <ac:spMkLst>
            <pc:docMk/>
            <pc:sldMk cId="1294958900" sldId="559"/>
            <ac:spMk id="56" creationId="{2E06F80C-34B8-CF6D-5C5D-7AA22A93080F}"/>
          </ac:spMkLst>
        </pc:spChg>
        <pc:spChg chg="del mod topLvl">
          <ac:chgData name="Sm Zobaed" userId="46c51ac9-3d03-4e30-82e0-060cd180e694" providerId="ADAL" clId="{3FC3A146-8930-42F5-8169-670CB60452C5}" dt="2022-11-06T21:34:12.678" v="840" actId="21"/>
          <ac:spMkLst>
            <pc:docMk/>
            <pc:sldMk cId="1294958900" sldId="559"/>
            <ac:spMk id="57" creationId="{5B710FC9-7E46-F26A-1165-D0F7CD4DB2D0}"/>
          </ac:spMkLst>
        </pc:spChg>
        <pc:spChg chg="del mod topLvl">
          <ac:chgData name="Sm Zobaed" userId="46c51ac9-3d03-4e30-82e0-060cd180e694" providerId="ADAL" clId="{3FC3A146-8930-42F5-8169-670CB60452C5}" dt="2022-11-06T21:34:12.678" v="840" actId="21"/>
          <ac:spMkLst>
            <pc:docMk/>
            <pc:sldMk cId="1294958900" sldId="559"/>
            <ac:spMk id="58" creationId="{A70436F7-5BC9-6319-18B8-91D4648DE830}"/>
          </ac:spMkLst>
        </pc:spChg>
        <pc:spChg chg="del mod topLvl">
          <ac:chgData name="Sm Zobaed" userId="46c51ac9-3d03-4e30-82e0-060cd180e694" providerId="ADAL" clId="{3FC3A146-8930-42F5-8169-670CB60452C5}" dt="2022-11-06T21:34:12.678" v="840" actId="21"/>
          <ac:spMkLst>
            <pc:docMk/>
            <pc:sldMk cId="1294958900" sldId="559"/>
            <ac:spMk id="59" creationId="{CEDFAC82-B8F7-9695-A118-451B689E07E5}"/>
          </ac:spMkLst>
        </pc:spChg>
        <pc:spChg chg="del mod topLvl">
          <ac:chgData name="Sm Zobaed" userId="46c51ac9-3d03-4e30-82e0-060cd180e694" providerId="ADAL" clId="{3FC3A146-8930-42F5-8169-670CB60452C5}" dt="2022-11-06T21:34:12.678" v="840" actId="21"/>
          <ac:spMkLst>
            <pc:docMk/>
            <pc:sldMk cId="1294958900" sldId="559"/>
            <ac:spMk id="60" creationId="{E1661C03-3526-F4CF-D5B0-91892F575E1C}"/>
          </ac:spMkLst>
        </pc:spChg>
        <pc:spChg chg="del mod topLvl">
          <ac:chgData name="Sm Zobaed" userId="46c51ac9-3d03-4e30-82e0-060cd180e694" providerId="ADAL" clId="{3FC3A146-8930-42F5-8169-670CB60452C5}" dt="2022-11-06T21:34:12.678" v="840" actId="21"/>
          <ac:spMkLst>
            <pc:docMk/>
            <pc:sldMk cId="1294958900" sldId="559"/>
            <ac:spMk id="61" creationId="{249BE61A-559D-6CBC-0BDE-B5C6B856EFB9}"/>
          </ac:spMkLst>
        </pc:spChg>
        <pc:spChg chg="del mod topLvl">
          <ac:chgData name="Sm Zobaed" userId="46c51ac9-3d03-4e30-82e0-060cd180e694" providerId="ADAL" clId="{3FC3A146-8930-42F5-8169-670CB60452C5}" dt="2022-11-06T21:34:12.678" v="840" actId="21"/>
          <ac:spMkLst>
            <pc:docMk/>
            <pc:sldMk cId="1294958900" sldId="559"/>
            <ac:spMk id="62" creationId="{B1FDC0D4-1CAB-93F2-862E-13F6E7AAB08D}"/>
          </ac:spMkLst>
        </pc:spChg>
        <pc:spChg chg="del mod topLvl">
          <ac:chgData name="Sm Zobaed" userId="46c51ac9-3d03-4e30-82e0-060cd180e694" providerId="ADAL" clId="{3FC3A146-8930-42F5-8169-670CB60452C5}" dt="2022-11-06T21:34:12.678" v="840" actId="21"/>
          <ac:spMkLst>
            <pc:docMk/>
            <pc:sldMk cId="1294958900" sldId="559"/>
            <ac:spMk id="63" creationId="{F34280FC-23A6-F995-000B-FBEFBFA7AD5A}"/>
          </ac:spMkLst>
        </pc:spChg>
        <pc:spChg chg="del mod">
          <ac:chgData name="Sm Zobaed" userId="46c51ac9-3d03-4e30-82e0-060cd180e694" providerId="ADAL" clId="{3FC3A146-8930-42F5-8169-670CB60452C5}" dt="2022-11-06T21:28:09.287" v="712" actId="478"/>
          <ac:spMkLst>
            <pc:docMk/>
            <pc:sldMk cId="1294958900" sldId="559"/>
            <ac:spMk id="64" creationId="{0CA9BAD6-0CDE-6C4B-0226-20555B0FC665}"/>
          </ac:spMkLst>
        </pc:spChg>
        <pc:spChg chg="add mod topLvl">
          <ac:chgData name="Sm Zobaed" userId="46c51ac9-3d03-4e30-82e0-060cd180e694" providerId="ADAL" clId="{3FC3A146-8930-42F5-8169-670CB60452C5}" dt="2022-11-07T16:14:44.855" v="6429" actId="1037"/>
          <ac:spMkLst>
            <pc:docMk/>
            <pc:sldMk cId="1294958900" sldId="559"/>
            <ac:spMk id="66" creationId="{71EA5EDA-7170-1E9F-F1A3-8E78EB733F62}"/>
          </ac:spMkLst>
        </pc:spChg>
        <pc:spChg chg="add mod topLvl">
          <ac:chgData name="Sm Zobaed" userId="46c51ac9-3d03-4e30-82e0-060cd180e694" providerId="ADAL" clId="{3FC3A146-8930-42F5-8169-670CB60452C5}" dt="2022-11-07T16:15:18.564" v="6430" actId="164"/>
          <ac:spMkLst>
            <pc:docMk/>
            <pc:sldMk cId="1294958900" sldId="559"/>
            <ac:spMk id="67" creationId="{113B8EC7-4A66-B81F-742C-C4C2C20E8D76}"/>
          </ac:spMkLst>
        </pc:spChg>
        <pc:spChg chg="add del mod topLvl">
          <ac:chgData name="Sm Zobaed" userId="46c51ac9-3d03-4e30-82e0-060cd180e694" providerId="ADAL" clId="{3FC3A146-8930-42F5-8169-670CB60452C5}" dt="2022-11-07T16:14:34.894" v="6385" actId="478"/>
          <ac:spMkLst>
            <pc:docMk/>
            <pc:sldMk cId="1294958900" sldId="559"/>
            <ac:spMk id="68" creationId="{8AB33D74-F2BF-4293-6E99-53D29A969160}"/>
          </ac:spMkLst>
        </pc:spChg>
        <pc:spChg chg="add del mod topLvl">
          <ac:chgData name="Sm Zobaed" userId="46c51ac9-3d03-4e30-82e0-060cd180e694" providerId="ADAL" clId="{3FC3A146-8930-42F5-8169-670CB60452C5}" dt="2022-11-07T16:14:37.962" v="6388" actId="478"/>
          <ac:spMkLst>
            <pc:docMk/>
            <pc:sldMk cId="1294958900" sldId="559"/>
            <ac:spMk id="69" creationId="{39751BC5-502F-8703-73CF-0295B91E89FB}"/>
          </ac:spMkLst>
        </pc:spChg>
        <pc:spChg chg="add mod topLvl">
          <ac:chgData name="Sm Zobaed" userId="46c51ac9-3d03-4e30-82e0-060cd180e694" providerId="ADAL" clId="{3FC3A146-8930-42F5-8169-670CB60452C5}" dt="2022-11-06T22:30:22.892" v="1224" actId="165"/>
          <ac:spMkLst>
            <pc:docMk/>
            <pc:sldMk cId="1294958900" sldId="559"/>
            <ac:spMk id="70" creationId="{FACF22BD-C24C-4D9B-C2E2-0A3E5F6FEBEC}"/>
          </ac:spMkLst>
        </pc:spChg>
        <pc:spChg chg="add del mod topLvl">
          <ac:chgData name="Sm Zobaed" userId="46c51ac9-3d03-4e30-82e0-060cd180e694" providerId="ADAL" clId="{3FC3A146-8930-42F5-8169-670CB60452C5}" dt="2022-11-07T16:14:36.600" v="6387" actId="478"/>
          <ac:spMkLst>
            <pc:docMk/>
            <pc:sldMk cId="1294958900" sldId="559"/>
            <ac:spMk id="71" creationId="{41CB99C4-B4E1-3EF2-FEC1-E58FC7791403}"/>
          </ac:spMkLst>
        </pc:spChg>
        <pc:spChg chg="add mod topLvl">
          <ac:chgData name="Sm Zobaed" userId="46c51ac9-3d03-4e30-82e0-060cd180e694" providerId="ADAL" clId="{3FC3A146-8930-42F5-8169-670CB60452C5}" dt="2022-11-06T22:30:22.892" v="1224" actId="165"/>
          <ac:spMkLst>
            <pc:docMk/>
            <pc:sldMk cId="1294958900" sldId="559"/>
            <ac:spMk id="72" creationId="{4A4B0143-5FF7-556F-B809-FEE22F12E62B}"/>
          </ac:spMkLst>
        </pc:spChg>
        <pc:spChg chg="add del mod topLvl">
          <ac:chgData name="Sm Zobaed" userId="46c51ac9-3d03-4e30-82e0-060cd180e694" providerId="ADAL" clId="{3FC3A146-8930-42F5-8169-670CB60452C5}" dt="2022-11-07T16:14:33.774" v="6384" actId="478"/>
          <ac:spMkLst>
            <pc:docMk/>
            <pc:sldMk cId="1294958900" sldId="559"/>
            <ac:spMk id="73" creationId="{D534F8F4-A722-39A2-3034-41221CBC7099}"/>
          </ac:spMkLst>
        </pc:spChg>
        <pc:spChg chg="add mod topLvl">
          <ac:chgData name="Sm Zobaed" userId="46c51ac9-3d03-4e30-82e0-060cd180e694" providerId="ADAL" clId="{3FC3A146-8930-42F5-8169-670CB60452C5}" dt="2022-11-07T16:14:44.855" v="6429" actId="1037"/>
          <ac:spMkLst>
            <pc:docMk/>
            <pc:sldMk cId="1294958900" sldId="559"/>
            <ac:spMk id="74" creationId="{51F3F4AA-EB65-E00E-B64C-C78C0F3FE39A}"/>
          </ac:spMkLst>
        </pc:spChg>
        <pc:spChg chg="add mod topLvl">
          <ac:chgData name="Sm Zobaed" userId="46c51ac9-3d03-4e30-82e0-060cd180e694" providerId="ADAL" clId="{3FC3A146-8930-42F5-8169-670CB60452C5}" dt="2022-11-07T16:14:44.855" v="6429" actId="1037"/>
          <ac:spMkLst>
            <pc:docMk/>
            <pc:sldMk cId="1294958900" sldId="559"/>
            <ac:spMk id="75" creationId="{9AA20E05-C59F-F927-4C6C-B9134FD9EEC0}"/>
          </ac:spMkLst>
        </pc:spChg>
        <pc:spChg chg="add mod topLvl">
          <ac:chgData name="Sm Zobaed" userId="46c51ac9-3d03-4e30-82e0-060cd180e694" providerId="ADAL" clId="{3FC3A146-8930-42F5-8169-670CB60452C5}" dt="2022-11-07T16:14:44.855" v="6429" actId="1037"/>
          <ac:spMkLst>
            <pc:docMk/>
            <pc:sldMk cId="1294958900" sldId="559"/>
            <ac:spMk id="76" creationId="{F0012912-9C57-4774-5535-A2DC0A491500}"/>
          </ac:spMkLst>
        </pc:spChg>
        <pc:spChg chg="add mod topLvl">
          <ac:chgData name="Sm Zobaed" userId="46c51ac9-3d03-4e30-82e0-060cd180e694" providerId="ADAL" clId="{3FC3A146-8930-42F5-8169-670CB60452C5}" dt="2022-11-07T16:14:44.855" v="6429" actId="1037"/>
          <ac:spMkLst>
            <pc:docMk/>
            <pc:sldMk cId="1294958900" sldId="559"/>
            <ac:spMk id="77" creationId="{51940C8A-C9A3-412C-59A9-710CF0CA61B1}"/>
          </ac:spMkLst>
        </pc:spChg>
        <pc:spChg chg="add mod topLvl">
          <ac:chgData name="Sm Zobaed" userId="46c51ac9-3d03-4e30-82e0-060cd180e694" providerId="ADAL" clId="{3FC3A146-8930-42F5-8169-670CB60452C5}" dt="2022-11-07T16:14:44.855" v="6429" actId="1037"/>
          <ac:spMkLst>
            <pc:docMk/>
            <pc:sldMk cId="1294958900" sldId="559"/>
            <ac:spMk id="78" creationId="{B1DA4FF8-98EA-F15D-1499-64FFE384BD53}"/>
          </ac:spMkLst>
        </pc:spChg>
        <pc:spChg chg="add mod topLvl">
          <ac:chgData name="Sm Zobaed" userId="46c51ac9-3d03-4e30-82e0-060cd180e694" providerId="ADAL" clId="{3FC3A146-8930-42F5-8169-670CB60452C5}" dt="2022-11-07T16:14:44.855" v="6429" actId="1037"/>
          <ac:spMkLst>
            <pc:docMk/>
            <pc:sldMk cId="1294958900" sldId="559"/>
            <ac:spMk id="79" creationId="{A3F6A772-B38B-8C35-1510-29A9410E8DA5}"/>
          </ac:spMkLst>
        </pc:spChg>
        <pc:spChg chg="add mod topLvl">
          <ac:chgData name="Sm Zobaed" userId="46c51ac9-3d03-4e30-82e0-060cd180e694" providerId="ADAL" clId="{3FC3A146-8930-42F5-8169-670CB60452C5}" dt="2022-11-07T16:14:44.855" v="6429" actId="1037"/>
          <ac:spMkLst>
            <pc:docMk/>
            <pc:sldMk cId="1294958900" sldId="559"/>
            <ac:spMk id="80" creationId="{1B32C622-CDFA-A01B-D39D-6AF729E68CFF}"/>
          </ac:spMkLst>
        </pc:spChg>
        <pc:spChg chg="add mod topLvl">
          <ac:chgData name="Sm Zobaed" userId="46c51ac9-3d03-4e30-82e0-060cd180e694" providerId="ADAL" clId="{3FC3A146-8930-42F5-8169-670CB60452C5}" dt="2022-11-07T16:14:44.855" v="6429" actId="1037"/>
          <ac:spMkLst>
            <pc:docMk/>
            <pc:sldMk cId="1294958900" sldId="559"/>
            <ac:spMk id="81" creationId="{35423467-DE1A-BBD3-46FE-AF37C8DB4AED}"/>
          </ac:spMkLst>
        </pc:spChg>
        <pc:spChg chg="add mod topLvl">
          <ac:chgData name="Sm Zobaed" userId="46c51ac9-3d03-4e30-82e0-060cd180e694" providerId="ADAL" clId="{3FC3A146-8930-42F5-8169-670CB60452C5}" dt="2022-11-07T16:14:44.855" v="6429" actId="1037"/>
          <ac:spMkLst>
            <pc:docMk/>
            <pc:sldMk cId="1294958900" sldId="559"/>
            <ac:spMk id="82" creationId="{90393CB6-EF06-08EC-C3B5-591B5AF3520E}"/>
          </ac:spMkLst>
        </pc:spChg>
        <pc:spChg chg="add mod topLvl">
          <ac:chgData name="Sm Zobaed" userId="46c51ac9-3d03-4e30-82e0-060cd180e694" providerId="ADAL" clId="{3FC3A146-8930-42F5-8169-670CB60452C5}" dt="2022-11-07T16:14:44.855" v="6429" actId="1037"/>
          <ac:spMkLst>
            <pc:docMk/>
            <pc:sldMk cId="1294958900" sldId="559"/>
            <ac:spMk id="83" creationId="{3371703E-3093-1172-928B-5743E8BBD67D}"/>
          </ac:spMkLst>
        </pc:spChg>
        <pc:spChg chg="add mod topLvl">
          <ac:chgData name="Sm Zobaed" userId="46c51ac9-3d03-4e30-82e0-060cd180e694" providerId="ADAL" clId="{3FC3A146-8930-42F5-8169-670CB60452C5}" dt="2022-11-07T16:15:18.564" v="6430" actId="164"/>
          <ac:spMkLst>
            <pc:docMk/>
            <pc:sldMk cId="1294958900" sldId="559"/>
            <ac:spMk id="84" creationId="{BCB9877C-DFAF-458B-5440-67E99735F6A8}"/>
          </ac:spMkLst>
        </pc:spChg>
        <pc:spChg chg="add mod topLvl">
          <ac:chgData name="Sm Zobaed" userId="46c51ac9-3d03-4e30-82e0-060cd180e694" providerId="ADAL" clId="{3FC3A146-8930-42F5-8169-670CB60452C5}" dt="2022-11-07T16:14:44.855" v="6429" actId="1037"/>
          <ac:spMkLst>
            <pc:docMk/>
            <pc:sldMk cId="1294958900" sldId="559"/>
            <ac:spMk id="85" creationId="{C1F3D8BD-38CA-F2F8-E640-622AE7B7FAFE}"/>
          </ac:spMkLst>
        </pc:spChg>
        <pc:spChg chg="add mod topLvl">
          <ac:chgData name="Sm Zobaed" userId="46c51ac9-3d03-4e30-82e0-060cd180e694" providerId="ADAL" clId="{3FC3A146-8930-42F5-8169-670CB60452C5}" dt="2022-11-07T16:14:44.855" v="6429" actId="1037"/>
          <ac:spMkLst>
            <pc:docMk/>
            <pc:sldMk cId="1294958900" sldId="559"/>
            <ac:spMk id="86" creationId="{551858C1-B91E-3AD8-CB91-F1C1CA557C74}"/>
          </ac:spMkLst>
        </pc:spChg>
        <pc:spChg chg="add mod topLvl">
          <ac:chgData name="Sm Zobaed" userId="46c51ac9-3d03-4e30-82e0-060cd180e694" providerId="ADAL" clId="{3FC3A146-8930-42F5-8169-670CB60452C5}" dt="2022-11-07T16:14:44.855" v="6429" actId="1037"/>
          <ac:spMkLst>
            <pc:docMk/>
            <pc:sldMk cId="1294958900" sldId="559"/>
            <ac:spMk id="87" creationId="{B15D5A5A-5A5A-5219-4A36-448514053321}"/>
          </ac:spMkLst>
        </pc:spChg>
        <pc:spChg chg="add mod topLvl">
          <ac:chgData name="Sm Zobaed" userId="46c51ac9-3d03-4e30-82e0-060cd180e694" providerId="ADAL" clId="{3FC3A146-8930-42F5-8169-670CB60452C5}" dt="2022-11-07T16:14:44.855" v="6429" actId="1037"/>
          <ac:spMkLst>
            <pc:docMk/>
            <pc:sldMk cId="1294958900" sldId="559"/>
            <ac:spMk id="88" creationId="{677D4B7F-D91C-0CD9-264A-8D6F0AC9A9EA}"/>
          </ac:spMkLst>
        </pc:spChg>
        <pc:spChg chg="add mod topLvl">
          <ac:chgData name="Sm Zobaed" userId="46c51ac9-3d03-4e30-82e0-060cd180e694" providerId="ADAL" clId="{3FC3A146-8930-42F5-8169-670CB60452C5}" dt="2022-11-07T16:14:44.855" v="6429" actId="1037"/>
          <ac:spMkLst>
            <pc:docMk/>
            <pc:sldMk cId="1294958900" sldId="559"/>
            <ac:spMk id="89" creationId="{2FEB5506-C8B8-77AA-082C-44707D69AFEF}"/>
          </ac:spMkLst>
        </pc:spChg>
        <pc:spChg chg="add mod topLvl">
          <ac:chgData name="Sm Zobaed" userId="46c51ac9-3d03-4e30-82e0-060cd180e694" providerId="ADAL" clId="{3FC3A146-8930-42F5-8169-670CB60452C5}" dt="2022-11-07T16:14:44.855" v="6429" actId="1037"/>
          <ac:spMkLst>
            <pc:docMk/>
            <pc:sldMk cId="1294958900" sldId="559"/>
            <ac:spMk id="90" creationId="{12BD260C-72F4-6629-C8C0-63254EF58CA9}"/>
          </ac:spMkLst>
        </pc:spChg>
        <pc:spChg chg="add mod topLvl">
          <ac:chgData name="Sm Zobaed" userId="46c51ac9-3d03-4e30-82e0-060cd180e694" providerId="ADAL" clId="{3FC3A146-8930-42F5-8169-670CB60452C5}" dt="2022-11-07T16:14:44.855" v="6429" actId="1037"/>
          <ac:spMkLst>
            <pc:docMk/>
            <pc:sldMk cId="1294958900" sldId="559"/>
            <ac:spMk id="91" creationId="{3615034D-94CC-FDCE-2A08-48E279B418C4}"/>
          </ac:spMkLst>
        </pc:spChg>
        <pc:spChg chg="add del mod">
          <ac:chgData name="Sm Zobaed" userId="46c51ac9-3d03-4e30-82e0-060cd180e694" providerId="ADAL" clId="{3FC3A146-8930-42F5-8169-670CB60452C5}" dt="2022-11-06T22:29:25.913" v="1213" actId="478"/>
          <ac:spMkLst>
            <pc:docMk/>
            <pc:sldMk cId="1294958900" sldId="559"/>
            <ac:spMk id="93" creationId="{CD1815B1-D360-61B0-E6A4-F876BBC2BA3E}"/>
          </ac:spMkLst>
        </pc:spChg>
        <pc:spChg chg="add del mod">
          <ac:chgData name="Sm Zobaed" userId="46c51ac9-3d03-4e30-82e0-060cd180e694" providerId="ADAL" clId="{3FC3A146-8930-42F5-8169-670CB60452C5}" dt="2022-11-06T22:29:40.933" v="1220"/>
          <ac:spMkLst>
            <pc:docMk/>
            <pc:sldMk cId="1294958900" sldId="559"/>
            <ac:spMk id="94" creationId="{779F2496-84F4-3C18-AA42-C4015BDA0A16}"/>
          </ac:spMkLst>
        </pc:spChg>
        <pc:spChg chg="add del mod">
          <ac:chgData name="Sm Zobaed" userId="46c51ac9-3d03-4e30-82e0-060cd180e694" providerId="ADAL" clId="{3FC3A146-8930-42F5-8169-670CB60452C5}" dt="2022-11-06T22:29:40.932" v="1218" actId="478"/>
          <ac:spMkLst>
            <pc:docMk/>
            <pc:sldMk cId="1294958900" sldId="559"/>
            <ac:spMk id="95" creationId="{2B99FEFE-9A3C-67CD-D139-5909E56F4524}"/>
          </ac:spMkLst>
        </pc:spChg>
        <pc:grpChg chg="add mod">
          <ac:chgData name="Sm Zobaed" userId="46c51ac9-3d03-4e30-82e0-060cd180e694" providerId="ADAL" clId="{3FC3A146-8930-42F5-8169-670CB60452C5}" dt="2022-11-07T15:26:45.267" v="5969" actId="164"/>
          <ac:grpSpMkLst>
            <pc:docMk/>
            <pc:sldMk cId="1294958900" sldId="559"/>
            <ac:grpSpMk id="3" creationId="{1FB03979-16B0-AF0A-90C7-6BAC5CED44AF}"/>
          </ac:grpSpMkLst>
        </pc:grpChg>
        <pc:grpChg chg="add mod">
          <ac:chgData name="Sm Zobaed" userId="46c51ac9-3d03-4e30-82e0-060cd180e694" providerId="ADAL" clId="{3FC3A146-8930-42F5-8169-670CB60452C5}" dt="2022-11-07T16:15:18.564" v="6430" actId="164"/>
          <ac:grpSpMkLst>
            <pc:docMk/>
            <pc:sldMk cId="1294958900" sldId="559"/>
            <ac:grpSpMk id="5" creationId="{8F3E00EF-45DF-09F1-D346-D6D70B21F2C4}"/>
          </ac:grpSpMkLst>
        </pc:grpChg>
        <pc:grpChg chg="add del mod">
          <ac:chgData name="Sm Zobaed" userId="46c51ac9-3d03-4e30-82e0-060cd180e694" providerId="ADAL" clId="{3FC3A146-8930-42F5-8169-670CB60452C5}" dt="2022-11-06T21:25:57.131" v="674" actId="27803"/>
          <ac:grpSpMkLst>
            <pc:docMk/>
            <pc:sldMk cId="1294958900" sldId="559"/>
            <ac:grpSpMk id="7" creationId="{14340DAA-485D-15A2-0D50-B4B85CE567A9}"/>
          </ac:grpSpMkLst>
        </pc:grpChg>
        <pc:grpChg chg="mod">
          <ac:chgData name="Sm Zobaed" userId="46c51ac9-3d03-4e30-82e0-060cd180e694" providerId="ADAL" clId="{3FC3A146-8930-42F5-8169-670CB60452C5}" dt="2022-11-06T21:25:57.131" v="674" actId="27803"/>
          <ac:grpSpMkLst>
            <pc:docMk/>
            <pc:sldMk cId="1294958900" sldId="559"/>
            <ac:grpSpMk id="8" creationId="{F85935D0-ECB1-C95E-9C63-25340C0E3830}"/>
          </ac:grpSpMkLst>
        </pc:grpChg>
        <pc:grpChg chg="del mod">
          <ac:chgData name="Sm Zobaed" userId="46c51ac9-3d03-4e30-82e0-060cd180e694" providerId="ADAL" clId="{3FC3A146-8930-42F5-8169-670CB60452C5}" dt="2022-11-06T21:26:04.412" v="675" actId="27803"/>
          <ac:grpSpMkLst>
            <pc:docMk/>
            <pc:sldMk cId="1294958900" sldId="559"/>
            <ac:grpSpMk id="36" creationId="{F73B5DFB-6647-CA11-8FA0-F977A7FC94E1}"/>
          </ac:grpSpMkLst>
        </pc:grpChg>
        <pc:grpChg chg="del mod">
          <ac:chgData name="Sm Zobaed" userId="46c51ac9-3d03-4e30-82e0-060cd180e694" providerId="ADAL" clId="{3FC3A146-8930-42F5-8169-670CB60452C5}" dt="2022-11-06T21:26:11.539" v="676" actId="165"/>
          <ac:grpSpMkLst>
            <pc:docMk/>
            <pc:sldMk cId="1294958900" sldId="559"/>
            <ac:grpSpMk id="37" creationId="{53CF72DA-B832-45F1-7655-1D6B647C3ADC}"/>
          </ac:grpSpMkLst>
        </pc:grpChg>
        <pc:grpChg chg="add del mod">
          <ac:chgData name="Sm Zobaed" userId="46c51ac9-3d03-4e30-82e0-060cd180e694" providerId="ADAL" clId="{3FC3A146-8930-42F5-8169-670CB60452C5}" dt="2022-11-06T21:34:05.565" v="839" actId="165"/>
          <ac:grpSpMkLst>
            <pc:docMk/>
            <pc:sldMk cId="1294958900" sldId="559"/>
            <ac:grpSpMk id="65" creationId="{66B6BD7B-57E0-9C1D-E1B7-CA27F33123DF}"/>
          </ac:grpSpMkLst>
        </pc:grpChg>
        <pc:grpChg chg="add del mod">
          <ac:chgData name="Sm Zobaed" userId="46c51ac9-3d03-4e30-82e0-060cd180e694" providerId="ADAL" clId="{3FC3A146-8930-42F5-8169-670CB60452C5}" dt="2022-11-06T22:30:22.892" v="1224" actId="165"/>
          <ac:grpSpMkLst>
            <pc:docMk/>
            <pc:sldMk cId="1294958900" sldId="559"/>
            <ac:grpSpMk id="92" creationId="{8A2D66D8-1330-85B1-0F73-ED70A407C071}"/>
          </ac:grpSpMkLst>
        </pc:grpChg>
        <pc:picChg chg="add del mod">
          <ac:chgData name="Sm Zobaed" userId="46c51ac9-3d03-4e30-82e0-060cd180e694" providerId="ADAL" clId="{3FC3A146-8930-42F5-8169-670CB60452C5}" dt="2022-11-06T21:26:04.412" v="675" actId="27803"/>
          <ac:picMkLst>
            <pc:docMk/>
            <pc:sldMk cId="1294958900" sldId="559"/>
            <ac:picMk id="6" creationId="{291B3615-9CD8-520E-040C-663BDD8730CA}"/>
          </ac:picMkLst>
        </pc:picChg>
      </pc:sldChg>
      <pc:sldChg chg="add del">
        <pc:chgData name="Sm Zobaed" userId="46c51ac9-3d03-4e30-82e0-060cd180e694" providerId="ADAL" clId="{3FC3A146-8930-42F5-8169-670CB60452C5}" dt="2022-11-06T21:06:41.513" v="611"/>
        <pc:sldMkLst>
          <pc:docMk/>
          <pc:sldMk cId="3274632444" sldId="559"/>
        </pc:sldMkLst>
      </pc:sldChg>
      <pc:sldChg chg="modSp add mod">
        <pc:chgData name="Sm Zobaed" userId="46c51ac9-3d03-4e30-82e0-060cd180e694" providerId="ADAL" clId="{3FC3A146-8930-42F5-8169-670CB60452C5}" dt="2022-11-06T22:59:03.142" v="1374"/>
        <pc:sldMkLst>
          <pc:docMk/>
          <pc:sldMk cId="3575542045" sldId="560"/>
        </pc:sldMkLst>
        <pc:spChg chg="mod">
          <ac:chgData name="Sm Zobaed" userId="46c51ac9-3d03-4e30-82e0-060cd180e694" providerId="ADAL" clId="{3FC3A146-8930-42F5-8169-670CB60452C5}" dt="2022-11-06T22:59:03.142" v="1374"/>
          <ac:spMkLst>
            <pc:docMk/>
            <pc:sldMk cId="3575542045" sldId="560"/>
            <ac:spMk id="2" creationId="{802A073B-8E17-3755-B06B-BF3E7F155E98}"/>
          </ac:spMkLst>
        </pc:spChg>
      </pc:sldChg>
      <pc:sldChg chg="addSp delSp modSp new mod modAnim">
        <pc:chgData name="Sm Zobaed" userId="46c51ac9-3d03-4e30-82e0-060cd180e694" providerId="ADAL" clId="{3FC3A146-8930-42F5-8169-670CB60452C5}" dt="2022-11-06T23:02:13.092" v="1484" actId="1076"/>
        <pc:sldMkLst>
          <pc:docMk/>
          <pc:sldMk cId="1719572452" sldId="561"/>
        </pc:sldMkLst>
        <pc:spChg chg="mod">
          <ac:chgData name="Sm Zobaed" userId="46c51ac9-3d03-4e30-82e0-060cd180e694" providerId="ADAL" clId="{3FC3A146-8930-42F5-8169-670CB60452C5}" dt="2022-11-06T23:01:39.428" v="1476" actId="20577"/>
          <ac:spMkLst>
            <pc:docMk/>
            <pc:sldMk cId="1719572452" sldId="561"/>
            <ac:spMk id="2" creationId="{D52B719E-D256-B305-7EB3-2855BA3EB181}"/>
          </ac:spMkLst>
        </pc:spChg>
        <pc:spChg chg="add del">
          <ac:chgData name="Sm Zobaed" userId="46c51ac9-3d03-4e30-82e0-060cd180e694" providerId="ADAL" clId="{3FC3A146-8930-42F5-8169-670CB60452C5}" dt="2022-11-06T23:02:03.976" v="1481"/>
          <ac:spMkLst>
            <pc:docMk/>
            <pc:sldMk cId="1719572452" sldId="561"/>
            <ac:spMk id="3" creationId="{D7FC9264-7B74-F2E4-1313-721845F4C632}"/>
          </ac:spMkLst>
        </pc:spChg>
        <pc:spChg chg="add del mod">
          <ac:chgData name="Sm Zobaed" userId="46c51ac9-3d03-4e30-82e0-060cd180e694" providerId="ADAL" clId="{3FC3A146-8930-42F5-8169-670CB60452C5}" dt="2022-11-06T23:01:57.996" v="1479"/>
          <ac:spMkLst>
            <pc:docMk/>
            <pc:sldMk cId="1719572452" sldId="561"/>
            <ac:spMk id="5" creationId="{6FD77ABE-760A-EB8B-1194-2E0160E8D7A4}"/>
          </ac:spMkLst>
        </pc:spChg>
        <pc:spChg chg="add mod">
          <ac:chgData name="Sm Zobaed" userId="46c51ac9-3d03-4e30-82e0-060cd180e694" providerId="ADAL" clId="{3FC3A146-8930-42F5-8169-670CB60452C5}" dt="2022-11-06T23:02:03.976" v="1481"/>
          <ac:spMkLst>
            <pc:docMk/>
            <pc:sldMk cId="1719572452" sldId="561"/>
            <ac:spMk id="6" creationId="{5023FC1B-394D-8CDF-E2F7-BC601FDC9405}"/>
          </ac:spMkLst>
        </pc:spChg>
        <pc:picChg chg="add mod">
          <ac:chgData name="Sm Zobaed" userId="46c51ac9-3d03-4e30-82e0-060cd180e694" providerId="ADAL" clId="{3FC3A146-8930-42F5-8169-670CB60452C5}" dt="2022-11-06T23:02:13.092" v="1484" actId="1076"/>
          <ac:picMkLst>
            <pc:docMk/>
            <pc:sldMk cId="1719572452" sldId="561"/>
            <ac:picMk id="7" creationId="{96E53BB8-56C8-3D4E-D672-A0DBAD513B98}"/>
          </ac:picMkLst>
        </pc:picChg>
      </pc:sldChg>
      <pc:sldChg chg="addSp delSp modSp new mod modAnim">
        <pc:chgData name="Sm Zobaed" userId="46c51ac9-3d03-4e30-82e0-060cd180e694" providerId="ADAL" clId="{3FC3A146-8930-42F5-8169-670CB60452C5}" dt="2022-11-06T23:10:10.983" v="1668"/>
        <pc:sldMkLst>
          <pc:docMk/>
          <pc:sldMk cId="654552081" sldId="562"/>
        </pc:sldMkLst>
        <pc:spChg chg="mod">
          <ac:chgData name="Sm Zobaed" userId="46c51ac9-3d03-4e30-82e0-060cd180e694" providerId="ADAL" clId="{3FC3A146-8930-42F5-8169-670CB60452C5}" dt="2022-11-06T23:05:19.725" v="1642" actId="20577"/>
          <ac:spMkLst>
            <pc:docMk/>
            <pc:sldMk cId="654552081" sldId="562"/>
            <ac:spMk id="2" creationId="{5DACE0EE-38D7-278A-5D95-FC0467532348}"/>
          </ac:spMkLst>
        </pc:spChg>
        <pc:spChg chg="del">
          <ac:chgData name="Sm Zobaed" userId="46c51ac9-3d03-4e30-82e0-060cd180e694" providerId="ADAL" clId="{3FC3A146-8930-42F5-8169-670CB60452C5}" dt="2022-11-06T23:05:21.209" v="1643"/>
          <ac:spMkLst>
            <pc:docMk/>
            <pc:sldMk cId="654552081" sldId="562"/>
            <ac:spMk id="3" creationId="{AB547EAC-237C-6381-2C6D-9FF568D6FF4C}"/>
          </ac:spMkLst>
        </pc:spChg>
        <pc:spChg chg="add mod">
          <ac:chgData name="Sm Zobaed" userId="46c51ac9-3d03-4e30-82e0-060cd180e694" providerId="ADAL" clId="{3FC3A146-8930-42F5-8169-670CB60452C5}" dt="2022-11-06T23:06:31.058" v="1661" actId="1037"/>
          <ac:spMkLst>
            <pc:docMk/>
            <pc:sldMk cId="654552081" sldId="562"/>
            <ac:spMk id="6" creationId="{386CD46D-87A1-55A1-02BB-CDC72ACA8101}"/>
          </ac:spMkLst>
        </pc:spChg>
        <pc:picChg chg="add mod">
          <ac:chgData name="Sm Zobaed" userId="46c51ac9-3d03-4e30-82e0-060cd180e694" providerId="ADAL" clId="{3FC3A146-8930-42F5-8169-670CB60452C5}" dt="2022-11-06T23:05:42.040" v="1648" actId="1076"/>
          <ac:picMkLst>
            <pc:docMk/>
            <pc:sldMk cId="654552081" sldId="562"/>
            <ac:picMk id="5" creationId="{6C96BA1C-8BE1-0C3A-F104-B7A3067A857C}"/>
          </ac:picMkLst>
        </pc:picChg>
      </pc:sldChg>
      <pc:sldChg chg="modSp add del mod modAnim">
        <pc:chgData name="Sm Zobaed" userId="46c51ac9-3d03-4e30-82e0-060cd180e694" providerId="ADAL" clId="{3FC3A146-8930-42F5-8169-670CB60452C5}" dt="2022-11-07T00:24:18.168" v="3335" actId="47"/>
        <pc:sldMkLst>
          <pc:docMk/>
          <pc:sldMk cId="3952377369" sldId="563"/>
        </pc:sldMkLst>
        <pc:spChg chg="mod">
          <ac:chgData name="Sm Zobaed" userId="46c51ac9-3d03-4e30-82e0-060cd180e694" providerId="ADAL" clId="{3FC3A146-8930-42F5-8169-670CB60452C5}" dt="2022-11-06T23:50:12.564" v="2187" actId="20577"/>
          <ac:spMkLst>
            <pc:docMk/>
            <pc:sldMk cId="3952377369" sldId="563"/>
            <ac:spMk id="2" creationId="{8F28301A-E853-938B-B672-C28EE9D3CACE}"/>
          </ac:spMkLst>
        </pc:spChg>
        <pc:spChg chg="mod">
          <ac:chgData name="Sm Zobaed" userId="46c51ac9-3d03-4e30-82e0-060cd180e694" providerId="ADAL" clId="{3FC3A146-8930-42F5-8169-670CB60452C5}" dt="2022-11-07T00:24:09.339" v="3334" actId="20577"/>
          <ac:spMkLst>
            <pc:docMk/>
            <pc:sldMk cId="3952377369" sldId="563"/>
            <ac:spMk id="3" creationId="{1D9A4407-051B-9448-1B4B-EE70D9884280}"/>
          </ac:spMkLst>
        </pc:spChg>
      </pc:sldChg>
      <pc:sldChg chg="modSp new mod modAnim">
        <pc:chgData name="Sm Zobaed" userId="46c51ac9-3d03-4e30-82e0-060cd180e694" providerId="ADAL" clId="{3FC3A146-8930-42F5-8169-670CB60452C5}" dt="2022-11-07T16:49:39.066" v="7254"/>
        <pc:sldMkLst>
          <pc:docMk/>
          <pc:sldMk cId="3684291821" sldId="564"/>
        </pc:sldMkLst>
        <pc:spChg chg="mod">
          <ac:chgData name="Sm Zobaed" userId="46c51ac9-3d03-4e30-82e0-060cd180e694" providerId="ADAL" clId="{3FC3A146-8930-42F5-8169-670CB60452C5}" dt="2022-11-06T23:47:10.032" v="2112" actId="20577"/>
          <ac:spMkLst>
            <pc:docMk/>
            <pc:sldMk cId="3684291821" sldId="564"/>
            <ac:spMk id="2" creationId="{6C1EB2EA-DE3D-BAAB-C198-BD2DCF51DECD}"/>
          </ac:spMkLst>
        </pc:spChg>
        <pc:spChg chg="mod">
          <ac:chgData name="Sm Zobaed" userId="46c51ac9-3d03-4e30-82e0-060cd180e694" providerId="ADAL" clId="{3FC3A146-8930-42F5-8169-670CB60452C5}" dt="2022-11-07T00:23:42.293" v="3331" actId="1076"/>
          <ac:spMkLst>
            <pc:docMk/>
            <pc:sldMk cId="3684291821" sldId="564"/>
            <ac:spMk id="3" creationId="{1A5241FF-65DE-D508-2C6A-3A9B73C8FC87}"/>
          </ac:spMkLst>
        </pc:spChg>
      </pc:sldChg>
      <pc:sldChg chg="modSp add mod ord">
        <pc:chgData name="Sm Zobaed" userId="46c51ac9-3d03-4e30-82e0-060cd180e694" providerId="ADAL" clId="{3FC3A146-8930-42F5-8169-670CB60452C5}" dt="2022-11-07T00:39:12.103" v="4063"/>
        <pc:sldMkLst>
          <pc:docMk/>
          <pc:sldMk cId="1486100510" sldId="565"/>
        </pc:sldMkLst>
        <pc:spChg chg="mod">
          <ac:chgData name="Sm Zobaed" userId="46c51ac9-3d03-4e30-82e0-060cd180e694" providerId="ADAL" clId="{3FC3A146-8930-42F5-8169-670CB60452C5}" dt="2022-11-07T00:07:30.619" v="2760" actId="14100"/>
          <ac:spMkLst>
            <pc:docMk/>
            <pc:sldMk cId="1486100510" sldId="565"/>
            <ac:spMk id="2" creationId="{802A073B-8E17-3755-B06B-BF3E7F155E98}"/>
          </ac:spMkLst>
        </pc:spChg>
      </pc:sldChg>
      <pc:sldChg chg="modSp new mod modAnim modNotesTx">
        <pc:chgData name="Sm Zobaed" userId="46c51ac9-3d03-4e30-82e0-060cd180e694" providerId="ADAL" clId="{3FC3A146-8930-42F5-8169-670CB60452C5}" dt="2022-11-07T17:00:38.410" v="7622" actId="20577"/>
        <pc:sldMkLst>
          <pc:docMk/>
          <pc:sldMk cId="117564822" sldId="566"/>
        </pc:sldMkLst>
        <pc:spChg chg="mod">
          <ac:chgData name="Sm Zobaed" userId="46c51ac9-3d03-4e30-82e0-060cd180e694" providerId="ADAL" clId="{3FC3A146-8930-42F5-8169-670CB60452C5}" dt="2022-11-07T00:08:54.436" v="2822" actId="20577"/>
          <ac:spMkLst>
            <pc:docMk/>
            <pc:sldMk cId="117564822" sldId="566"/>
            <ac:spMk id="2" creationId="{6DAA7C48-FB41-D577-8F72-50F8781055BE}"/>
          </ac:spMkLst>
        </pc:spChg>
        <pc:spChg chg="mod">
          <ac:chgData name="Sm Zobaed" userId="46c51ac9-3d03-4e30-82e0-060cd180e694" providerId="ADAL" clId="{3FC3A146-8930-42F5-8169-670CB60452C5}" dt="2022-11-07T17:00:15.852" v="7569" actId="20577"/>
          <ac:spMkLst>
            <pc:docMk/>
            <pc:sldMk cId="117564822" sldId="566"/>
            <ac:spMk id="3" creationId="{11D3347A-8A60-6812-36EE-01583C81DBBF}"/>
          </ac:spMkLst>
        </pc:spChg>
      </pc:sldChg>
      <pc:sldChg chg="addSp delSp modSp new mod modAnim modNotesTx">
        <pc:chgData name="Sm Zobaed" userId="46c51ac9-3d03-4e30-82e0-060cd180e694" providerId="ADAL" clId="{3FC3A146-8930-42F5-8169-670CB60452C5}" dt="2022-11-07T16:50:49.102" v="7264" actId="20577"/>
        <pc:sldMkLst>
          <pc:docMk/>
          <pc:sldMk cId="1226202332" sldId="567"/>
        </pc:sldMkLst>
        <pc:spChg chg="mod">
          <ac:chgData name="Sm Zobaed" userId="46c51ac9-3d03-4e30-82e0-060cd180e694" providerId="ADAL" clId="{3FC3A146-8930-42F5-8169-670CB60452C5}" dt="2022-11-07T00:17:27.257" v="3168" actId="20577"/>
          <ac:spMkLst>
            <pc:docMk/>
            <pc:sldMk cId="1226202332" sldId="567"/>
            <ac:spMk id="2" creationId="{89F89667-3AF7-B6A2-9FDF-6D12E538D640}"/>
          </ac:spMkLst>
        </pc:spChg>
        <pc:spChg chg="del">
          <ac:chgData name="Sm Zobaed" userId="46c51ac9-3d03-4e30-82e0-060cd180e694" providerId="ADAL" clId="{3FC3A146-8930-42F5-8169-670CB60452C5}" dt="2022-11-07T00:19:11.624" v="3217" actId="22"/>
          <ac:spMkLst>
            <pc:docMk/>
            <pc:sldMk cId="1226202332" sldId="567"/>
            <ac:spMk id="3" creationId="{39115BA8-AA69-003F-A99B-6FB1910D0341}"/>
          </ac:spMkLst>
        </pc:spChg>
        <pc:spChg chg="add del mod">
          <ac:chgData name="Sm Zobaed" userId="46c51ac9-3d03-4e30-82e0-060cd180e694" providerId="ADAL" clId="{3FC3A146-8930-42F5-8169-670CB60452C5}" dt="2022-11-07T16:22:36.753" v="6602"/>
          <ac:spMkLst>
            <pc:docMk/>
            <pc:sldMk cId="1226202332" sldId="567"/>
            <ac:spMk id="5" creationId="{F72CFA22-E08D-CAA7-9080-9DEF11ECDD69}"/>
          </ac:spMkLst>
        </pc:spChg>
        <pc:spChg chg="add mod">
          <ac:chgData name="Sm Zobaed" userId="46c51ac9-3d03-4e30-82e0-060cd180e694" providerId="ADAL" clId="{3FC3A146-8930-42F5-8169-670CB60452C5}" dt="2022-11-07T00:19:58.372" v="3257" actId="20577"/>
          <ac:spMkLst>
            <pc:docMk/>
            <pc:sldMk cId="1226202332" sldId="567"/>
            <ac:spMk id="7" creationId="{636650F8-6A65-A4E5-8CE0-8C7600F684D7}"/>
          </ac:spMkLst>
        </pc:spChg>
        <pc:spChg chg="add del mod">
          <ac:chgData name="Sm Zobaed" userId="46c51ac9-3d03-4e30-82e0-060cd180e694" providerId="ADAL" clId="{3FC3A146-8930-42F5-8169-670CB60452C5}" dt="2022-11-07T16:22:46.579" v="6606"/>
          <ac:spMkLst>
            <pc:docMk/>
            <pc:sldMk cId="1226202332" sldId="567"/>
            <ac:spMk id="8" creationId="{5554DBD5-36E4-5B95-4B1E-E3A15CAA99BC}"/>
          </ac:spMkLst>
        </pc:spChg>
        <pc:spChg chg="add mod">
          <ac:chgData name="Sm Zobaed" userId="46c51ac9-3d03-4e30-82e0-060cd180e694" providerId="ADAL" clId="{3FC3A146-8930-42F5-8169-670CB60452C5}" dt="2022-11-07T00:20:19.565" v="3289" actId="14100"/>
          <ac:spMkLst>
            <pc:docMk/>
            <pc:sldMk cId="1226202332" sldId="567"/>
            <ac:spMk id="9" creationId="{B760613E-DA76-C012-1073-F39EECB8FA31}"/>
          </ac:spMkLst>
        </pc:spChg>
        <pc:spChg chg="add del mod">
          <ac:chgData name="Sm Zobaed" userId="46c51ac9-3d03-4e30-82e0-060cd180e694" providerId="ADAL" clId="{3FC3A146-8930-42F5-8169-670CB60452C5}" dt="2022-11-07T16:50:16.094" v="7261" actId="478"/>
          <ac:spMkLst>
            <pc:docMk/>
            <pc:sldMk cId="1226202332" sldId="567"/>
            <ac:spMk id="11" creationId="{497A273C-B6D0-BB0C-E5B6-38C766C8C1C3}"/>
          </ac:spMkLst>
        </pc:spChg>
        <pc:spChg chg="add mod">
          <ac:chgData name="Sm Zobaed" userId="46c51ac9-3d03-4e30-82e0-060cd180e694" providerId="ADAL" clId="{3FC3A146-8930-42F5-8169-670CB60452C5}" dt="2022-11-07T16:50:49.102" v="7264" actId="20577"/>
          <ac:spMkLst>
            <pc:docMk/>
            <pc:sldMk cId="1226202332" sldId="567"/>
            <ac:spMk id="14" creationId="{58E637D7-1B1A-AC19-7390-8490613B5A4C}"/>
          </ac:spMkLst>
        </pc:spChg>
        <pc:graphicFrameChg chg="add del mod">
          <ac:chgData name="Sm Zobaed" userId="46c51ac9-3d03-4e30-82e0-060cd180e694" providerId="ADAL" clId="{3FC3A146-8930-42F5-8169-670CB60452C5}" dt="2022-11-07T16:22:36.753" v="6602"/>
          <ac:graphicFrameMkLst>
            <pc:docMk/>
            <pc:sldMk cId="1226202332" sldId="567"/>
            <ac:graphicFrameMk id="3" creationId="{4802E33E-12DD-FD8C-21CB-C44A5CF77FBD}"/>
          </ac:graphicFrameMkLst>
        </pc:graphicFrameChg>
        <pc:graphicFrameChg chg="add del mod">
          <ac:chgData name="Sm Zobaed" userId="46c51ac9-3d03-4e30-82e0-060cd180e694" providerId="ADAL" clId="{3FC3A146-8930-42F5-8169-670CB60452C5}" dt="2022-11-07T16:22:46.579" v="6606"/>
          <ac:graphicFrameMkLst>
            <pc:docMk/>
            <pc:sldMk cId="1226202332" sldId="567"/>
            <ac:graphicFrameMk id="6" creationId="{4388BB50-A41C-16F0-C6D3-73580CB3B7D8}"/>
          </ac:graphicFrameMkLst>
        </pc:graphicFrameChg>
        <pc:picChg chg="add del mod ord">
          <ac:chgData name="Sm Zobaed" userId="46c51ac9-3d03-4e30-82e0-060cd180e694" providerId="ADAL" clId="{3FC3A146-8930-42F5-8169-670CB60452C5}" dt="2022-11-07T00:22:09.817" v="3290" actId="478"/>
          <ac:picMkLst>
            <pc:docMk/>
            <pc:sldMk cId="1226202332" sldId="567"/>
            <ac:picMk id="6" creationId="{BE2FFFCF-68F4-F1DA-C337-07B1505A71B4}"/>
          </ac:picMkLst>
        </pc:picChg>
        <pc:picChg chg="add mod">
          <ac:chgData name="Sm Zobaed" userId="46c51ac9-3d03-4e30-82e0-060cd180e694" providerId="ADAL" clId="{3FC3A146-8930-42F5-8169-670CB60452C5}" dt="2022-11-07T00:22:18.614" v="3294" actId="1076"/>
          <ac:picMkLst>
            <pc:docMk/>
            <pc:sldMk cId="1226202332" sldId="567"/>
            <ac:picMk id="13" creationId="{9ECE580F-BAB4-99A7-B57F-FDD3EB9AB8FC}"/>
          </ac:picMkLst>
        </pc:picChg>
      </pc:sldChg>
      <pc:sldChg chg="modSp new mod modAnim">
        <pc:chgData name="Sm Zobaed" userId="46c51ac9-3d03-4e30-82e0-060cd180e694" providerId="ADAL" clId="{3FC3A146-8930-42F5-8169-670CB60452C5}" dt="2022-11-07T16:21:17.112" v="6556" actId="207"/>
        <pc:sldMkLst>
          <pc:docMk/>
          <pc:sldMk cId="4199690420" sldId="568"/>
        </pc:sldMkLst>
        <pc:spChg chg="mod">
          <ac:chgData name="Sm Zobaed" userId="46c51ac9-3d03-4e30-82e0-060cd180e694" providerId="ADAL" clId="{3FC3A146-8930-42F5-8169-670CB60452C5}" dt="2022-11-07T00:27:56.413" v="3448" actId="20577"/>
          <ac:spMkLst>
            <pc:docMk/>
            <pc:sldMk cId="4199690420" sldId="568"/>
            <ac:spMk id="2" creationId="{DF13E511-5F9F-4069-7DB0-10D6F302B849}"/>
          </ac:spMkLst>
        </pc:spChg>
        <pc:spChg chg="mod">
          <ac:chgData name="Sm Zobaed" userId="46c51ac9-3d03-4e30-82e0-060cd180e694" providerId="ADAL" clId="{3FC3A146-8930-42F5-8169-670CB60452C5}" dt="2022-11-07T16:21:17.112" v="6556" actId="207"/>
          <ac:spMkLst>
            <pc:docMk/>
            <pc:sldMk cId="4199690420" sldId="568"/>
            <ac:spMk id="3" creationId="{F88EF922-0798-DC74-8314-142E524D643B}"/>
          </ac:spMkLst>
        </pc:spChg>
      </pc:sldChg>
      <pc:sldChg chg="modSp new mod modAnim modNotesTx">
        <pc:chgData name="Sm Zobaed" userId="46c51ac9-3d03-4e30-82e0-060cd180e694" providerId="ADAL" clId="{3FC3A146-8930-42F5-8169-670CB60452C5}" dt="2022-11-07T17:14:31.163" v="7933"/>
        <pc:sldMkLst>
          <pc:docMk/>
          <pc:sldMk cId="71711266" sldId="569"/>
        </pc:sldMkLst>
        <pc:spChg chg="mod">
          <ac:chgData name="Sm Zobaed" userId="46c51ac9-3d03-4e30-82e0-060cd180e694" providerId="ADAL" clId="{3FC3A146-8930-42F5-8169-670CB60452C5}" dt="2022-11-07T06:04:53.383" v="4428" actId="21"/>
          <ac:spMkLst>
            <pc:docMk/>
            <pc:sldMk cId="71711266" sldId="569"/>
            <ac:spMk id="2" creationId="{EDBE887B-C3D3-1D75-5A6B-C761DD4C6931}"/>
          </ac:spMkLst>
        </pc:spChg>
        <pc:spChg chg="mod">
          <ac:chgData name="Sm Zobaed" userId="46c51ac9-3d03-4e30-82e0-060cd180e694" providerId="ADAL" clId="{3FC3A146-8930-42F5-8169-670CB60452C5}" dt="2022-11-07T12:48:32.242" v="5360" actId="20577"/>
          <ac:spMkLst>
            <pc:docMk/>
            <pc:sldMk cId="71711266" sldId="569"/>
            <ac:spMk id="3" creationId="{1BB2F519-3E98-08C3-47B5-1457228C7E32}"/>
          </ac:spMkLst>
        </pc:spChg>
      </pc:sldChg>
      <pc:sldChg chg="modSp new mod modNotesTx">
        <pc:chgData name="Sm Zobaed" userId="46c51ac9-3d03-4e30-82e0-060cd180e694" providerId="ADAL" clId="{3FC3A146-8930-42F5-8169-670CB60452C5}" dt="2022-11-07T12:43:33.884" v="5297" actId="20577"/>
        <pc:sldMkLst>
          <pc:docMk/>
          <pc:sldMk cId="934286021" sldId="570"/>
        </pc:sldMkLst>
        <pc:spChg chg="mod">
          <ac:chgData name="Sm Zobaed" userId="46c51ac9-3d03-4e30-82e0-060cd180e694" providerId="ADAL" clId="{3FC3A146-8930-42F5-8169-670CB60452C5}" dt="2022-11-07T06:05:05.648" v="4432" actId="20577"/>
          <ac:spMkLst>
            <pc:docMk/>
            <pc:sldMk cId="934286021" sldId="570"/>
            <ac:spMk id="2" creationId="{8DF59F5D-F646-8722-DB71-EE724E93EA3E}"/>
          </ac:spMkLst>
        </pc:spChg>
        <pc:spChg chg="mod">
          <ac:chgData name="Sm Zobaed" userId="46c51ac9-3d03-4e30-82e0-060cd180e694" providerId="ADAL" clId="{3FC3A146-8930-42F5-8169-670CB60452C5}" dt="2022-11-07T12:43:33.884" v="5297" actId="20577"/>
          <ac:spMkLst>
            <pc:docMk/>
            <pc:sldMk cId="934286021" sldId="570"/>
            <ac:spMk id="3" creationId="{D78E9CA0-264A-CA7B-855A-123E9CA2AE63}"/>
          </ac:spMkLst>
        </pc:spChg>
      </pc:sldChg>
      <pc:sldChg chg="addSp delSp modSp add mod delAnim modAnim">
        <pc:chgData name="Sm Zobaed" userId="46c51ac9-3d03-4e30-82e0-060cd180e694" providerId="ADAL" clId="{3FC3A146-8930-42F5-8169-670CB60452C5}" dt="2022-11-07T15:46:59.602" v="6063"/>
        <pc:sldMkLst>
          <pc:docMk/>
          <pc:sldMk cId="3019829367" sldId="571"/>
        </pc:sldMkLst>
        <pc:spChg chg="mod">
          <ac:chgData name="Sm Zobaed" userId="46c51ac9-3d03-4e30-82e0-060cd180e694" providerId="ADAL" clId="{3FC3A146-8930-42F5-8169-670CB60452C5}" dt="2022-11-07T15:45:15.359" v="6052" actId="404"/>
          <ac:spMkLst>
            <pc:docMk/>
            <pc:sldMk cId="3019829367" sldId="571"/>
            <ac:spMk id="3" creationId="{741CF7CF-3E7C-B40C-1DC8-AFBC4B2FE8E4}"/>
          </ac:spMkLst>
        </pc:spChg>
        <pc:grpChg chg="add mod">
          <ac:chgData name="Sm Zobaed" userId="46c51ac9-3d03-4e30-82e0-060cd180e694" providerId="ADAL" clId="{3FC3A146-8930-42F5-8169-670CB60452C5}" dt="2022-11-07T15:45:37.708" v="6057" actId="164"/>
          <ac:grpSpMkLst>
            <pc:docMk/>
            <pc:sldMk cId="3019829367" sldId="571"/>
            <ac:grpSpMk id="96" creationId="{E6266613-34C2-B1B2-3D20-DE178BEDB482}"/>
          </ac:grpSpMkLst>
        </pc:grpChg>
        <pc:picChg chg="del">
          <ac:chgData name="Sm Zobaed" userId="46c51ac9-3d03-4e30-82e0-060cd180e694" providerId="ADAL" clId="{3FC3A146-8930-42F5-8169-670CB60452C5}" dt="2022-11-07T15:41:10.022" v="6020" actId="478"/>
          <ac:picMkLst>
            <pc:docMk/>
            <pc:sldMk cId="3019829367" sldId="571"/>
            <ac:picMk id="11" creationId="{6D6E66DE-1F21-9327-99E9-409E37536357}"/>
          </ac:picMkLst>
        </pc:picChg>
        <pc:picChg chg="add mod">
          <ac:chgData name="Sm Zobaed" userId="46c51ac9-3d03-4e30-82e0-060cd180e694" providerId="ADAL" clId="{3FC3A146-8930-42F5-8169-670CB60452C5}" dt="2022-11-07T15:45:37.708" v="6057" actId="164"/>
          <ac:picMkLst>
            <pc:docMk/>
            <pc:sldMk cId="3019829367" sldId="571"/>
            <ac:picMk id="12" creationId="{F53835CA-E8C8-856A-9281-D711DCA48A1C}"/>
          </ac:picMkLst>
        </pc:picChg>
        <pc:picChg chg="add del mod">
          <ac:chgData name="Sm Zobaed" userId="46c51ac9-3d03-4e30-82e0-060cd180e694" providerId="ADAL" clId="{3FC3A146-8930-42F5-8169-670CB60452C5}" dt="2022-11-07T15:43:08.152" v="6031" actId="478"/>
          <ac:picMkLst>
            <pc:docMk/>
            <pc:sldMk cId="3019829367" sldId="571"/>
            <ac:picMk id="91" creationId="{DA9AB8EE-1F0C-7AF9-BDDF-62038CA884A6}"/>
          </ac:picMkLst>
        </pc:picChg>
        <pc:picChg chg="add mod">
          <ac:chgData name="Sm Zobaed" userId="46c51ac9-3d03-4e30-82e0-060cd180e694" providerId="ADAL" clId="{3FC3A146-8930-42F5-8169-670CB60452C5}" dt="2022-11-07T15:45:37.708" v="6057" actId="164"/>
          <ac:picMkLst>
            <pc:docMk/>
            <pc:sldMk cId="3019829367" sldId="571"/>
            <ac:picMk id="93" creationId="{21B0BFE5-40D0-547B-F811-B9DC61E71253}"/>
          </ac:picMkLst>
        </pc:picChg>
        <pc:picChg chg="add mod">
          <ac:chgData name="Sm Zobaed" userId="46c51ac9-3d03-4e30-82e0-060cd180e694" providerId="ADAL" clId="{3FC3A146-8930-42F5-8169-670CB60452C5}" dt="2022-11-07T15:45:37.708" v="6057" actId="164"/>
          <ac:picMkLst>
            <pc:docMk/>
            <pc:sldMk cId="3019829367" sldId="571"/>
            <ac:picMk id="95" creationId="{6C161CD5-EDEE-46E9-176A-04D0C09DD8F9}"/>
          </ac:picMkLst>
        </pc:picChg>
      </pc:sldChg>
      <pc:sldChg chg="addSp delSp modSp add mod ord modAnim">
        <pc:chgData name="Sm Zobaed" userId="46c51ac9-3d03-4e30-82e0-060cd180e694" providerId="ADAL" clId="{3FC3A146-8930-42F5-8169-670CB60452C5}" dt="2022-11-07T16:12:35.648" v="6383" actId="1036"/>
        <pc:sldMkLst>
          <pc:docMk/>
          <pc:sldMk cId="3569315556" sldId="572"/>
        </pc:sldMkLst>
        <pc:spChg chg="mod">
          <ac:chgData name="Sm Zobaed" userId="46c51ac9-3d03-4e30-82e0-060cd180e694" providerId="ADAL" clId="{3FC3A146-8930-42F5-8169-670CB60452C5}" dt="2022-11-07T16:07:08.097" v="6302" actId="20577"/>
          <ac:spMkLst>
            <pc:docMk/>
            <pc:sldMk cId="3569315556" sldId="572"/>
            <ac:spMk id="2" creationId="{802A073B-8E17-3755-B06B-BF3E7F155E98}"/>
          </ac:spMkLst>
        </pc:spChg>
        <pc:spChg chg="mod">
          <ac:chgData name="Sm Zobaed" userId="46c51ac9-3d03-4e30-82e0-060cd180e694" providerId="ADAL" clId="{3FC3A146-8930-42F5-8169-670CB60452C5}" dt="2022-11-07T16:12:35.648" v="6383" actId="1036"/>
          <ac:spMkLst>
            <pc:docMk/>
            <pc:sldMk cId="3569315556" sldId="572"/>
            <ac:spMk id="66" creationId="{71EA5EDA-7170-1E9F-F1A3-8E78EB733F62}"/>
          </ac:spMkLst>
        </pc:spChg>
        <pc:spChg chg="mod">
          <ac:chgData name="Sm Zobaed" userId="46c51ac9-3d03-4e30-82e0-060cd180e694" providerId="ADAL" clId="{3FC3A146-8930-42F5-8169-670CB60452C5}" dt="2022-11-07T16:10:34.634" v="6330" actId="164"/>
          <ac:spMkLst>
            <pc:docMk/>
            <pc:sldMk cId="3569315556" sldId="572"/>
            <ac:spMk id="67" creationId="{113B8EC7-4A66-B81F-742C-C4C2C20E8D76}"/>
          </ac:spMkLst>
        </pc:spChg>
        <pc:spChg chg="mod">
          <ac:chgData name="Sm Zobaed" userId="46c51ac9-3d03-4e30-82e0-060cd180e694" providerId="ADAL" clId="{3FC3A146-8930-42F5-8169-670CB60452C5}" dt="2022-11-07T16:11:57.060" v="6338" actId="164"/>
          <ac:spMkLst>
            <pc:docMk/>
            <pc:sldMk cId="3569315556" sldId="572"/>
            <ac:spMk id="68" creationId="{8AB33D74-F2BF-4293-6E99-53D29A969160}"/>
          </ac:spMkLst>
        </pc:spChg>
        <pc:spChg chg="mod">
          <ac:chgData name="Sm Zobaed" userId="46c51ac9-3d03-4e30-82e0-060cd180e694" providerId="ADAL" clId="{3FC3A146-8930-42F5-8169-670CB60452C5}" dt="2022-11-07T16:11:28.051" v="6336" actId="164"/>
          <ac:spMkLst>
            <pc:docMk/>
            <pc:sldMk cId="3569315556" sldId="572"/>
            <ac:spMk id="69" creationId="{39751BC5-502F-8703-73CF-0295B91E89FB}"/>
          </ac:spMkLst>
        </pc:spChg>
        <pc:spChg chg="mod">
          <ac:chgData name="Sm Zobaed" userId="46c51ac9-3d03-4e30-82e0-060cd180e694" providerId="ADAL" clId="{3FC3A146-8930-42F5-8169-670CB60452C5}" dt="2022-11-07T16:12:35.648" v="6383" actId="1036"/>
          <ac:spMkLst>
            <pc:docMk/>
            <pc:sldMk cId="3569315556" sldId="572"/>
            <ac:spMk id="70" creationId="{FACF22BD-C24C-4D9B-C2E2-0A3E5F6FEBEC}"/>
          </ac:spMkLst>
        </pc:spChg>
        <pc:spChg chg="mod">
          <ac:chgData name="Sm Zobaed" userId="46c51ac9-3d03-4e30-82e0-060cd180e694" providerId="ADAL" clId="{3FC3A146-8930-42F5-8169-670CB60452C5}" dt="2022-11-07T16:11:28.051" v="6336" actId="164"/>
          <ac:spMkLst>
            <pc:docMk/>
            <pc:sldMk cId="3569315556" sldId="572"/>
            <ac:spMk id="71" creationId="{41CB99C4-B4E1-3EF2-FEC1-E58FC7791403}"/>
          </ac:spMkLst>
        </pc:spChg>
        <pc:spChg chg="mod">
          <ac:chgData name="Sm Zobaed" userId="46c51ac9-3d03-4e30-82e0-060cd180e694" providerId="ADAL" clId="{3FC3A146-8930-42F5-8169-670CB60452C5}" dt="2022-11-07T16:12:35.648" v="6383" actId="1036"/>
          <ac:spMkLst>
            <pc:docMk/>
            <pc:sldMk cId="3569315556" sldId="572"/>
            <ac:spMk id="72" creationId="{4A4B0143-5FF7-556F-B809-FEE22F12E62B}"/>
          </ac:spMkLst>
        </pc:spChg>
        <pc:spChg chg="mod">
          <ac:chgData name="Sm Zobaed" userId="46c51ac9-3d03-4e30-82e0-060cd180e694" providerId="ADAL" clId="{3FC3A146-8930-42F5-8169-670CB60452C5}" dt="2022-11-07T16:11:57.060" v="6338" actId="164"/>
          <ac:spMkLst>
            <pc:docMk/>
            <pc:sldMk cId="3569315556" sldId="572"/>
            <ac:spMk id="73" creationId="{D534F8F4-A722-39A2-3034-41221CBC7099}"/>
          </ac:spMkLst>
        </pc:spChg>
        <pc:spChg chg="mod">
          <ac:chgData name="Sm Zobaed" userId="46c51ac9-3d03-4e30-82e0-060cd180e694" providerId="ADAL" clId="{3FC3A146-8930-42F5-8169-670CB60452C5}" dt="2022-11-07T16:12:35.648" v="6383" actId="1036"/>
          <ac:spMkLst>
            <pc:docMk/>
            <pc:sldMk cId="3569315556" sldId="572"/>
            <ac:spMk id="74" creationId="{51F3F4AA-EB65-E00E-B64C-C78C0F3FE39A}"/>
          </ac:spMkLst>
        </pc:spChg>
        <pc:spChg chg="mod">
          <ac:chgData name="Sm Zobaed" userId="46c51ac9-3d03-4e30-82e0-060cd180e694" providerId="ADAL" clId="{3FC3A146-8930-42F5-8169-670CB60452C5}" dt="2022-11-07T16:12:35.648" v="6383" actId="1036"/>
          <ac:spMkLst>
            <pc:docMk/>
            <pc:sldMk cId="3569315556" sldId="572"/>
            <ac:spMk id="75" creationId="{9AA20E05-C59F-F927-4C6C-B9134FD9EEC0}"/>
          </ac:spMkLst>
        </pc:spChg>
        <pc:spChg chg="mod topLvl">
          <ac:chgData name="Sm Zobaed" userId="46c51ac9-3d03-4e30-82e0-060cd180e694" providerId="ADAL" clId="{3FC3A146-8930-42F5-8169-670CB60452C5}" dt="2022-11-07T16:10:01.740" v="6325" actId="164"/>
          <ac:spMkLst>
            <pc:docMk/>
            <pc:sldMk cId="3569315556" sldId="572"/>
            <ac:spMk id="76" creationId="{F0012912-9C57-4774-5535-A2DC0A491500}"/>
          </ac:spMkLst>
        </pc:spChg>
        <pc:spChg chg="mod">
          <ac:chgData name="Sm Zobaed" userId="46c51ac9-3d03-4e30-82e0-060cd180e694" providerId="ADAL" clId="{3FC3A146-8930-42F5-8169-670CB60452C5}" dt="2022-11-07T16:10:01.740" v="6325" actId="164"/>
          <ac:spMkLst>
            <pc:docMk/>
            <pc:sldMk cId="3569315556" sldId="572"/>
            <ac:spMk id="77" creationId="{51940C8A-C9A3-412C-59A9-710CF0CA61B1}"/>
          </ac:spMkLst>
        </pc:spChg>
        <pc:spChg chg="mod">
          <ac:chgData name="Sm Zobaed" userId="46c51ac9-3d03-4e30-82e0-060cd180e694" providerId="ADAL" clId="{3FC3A146-8930-42F5-8169-670CB60452C5}" dt="2022-11-07T16:10:01.740" v="6325" actId="164"/>
          <ac:spMkLst>
            <pc:docMk/>
            <pc:sldMk cId="3569315556" sldId="572"/>
            <ac:spMk id="78" creationId="{B1DA4FF8-98EA-F15D-1499-64FFE384BD53}"/>
          </ac:spMkLst>
        </pc:spChg>
        <pc:spChg chg="del mod">
          <ac:chgData name="Sm Zobaed" userId="46c51ac9-3d03-4e30-82e0-060cd180e694" providerId="ADAL" clId="{3FC3A146-8930-42F5-8169-670CB60452C5}" dt="2022-11-07T16:09:21.593" v="6323" actId="478"/>
          <ac:spMkLst>
            <pc:docMk/>
            <pc:sldMk cId="3569315556" sldId="572"/>
            <ac:spMk id="79" creationId="{A3F6A772-B38B-8C35-1510-29A9410E8DA5}"/>
          </ac:spMkLst>
        </pc:spChg>
        <pc:spChg chg="mod">
          <ac:chgData name="Sm Zobaed" userId="46c51ac9-3d03-4e30-82e0-060cd180e694" providerId="ADAL" clId="{3FC3A146-8930-42F5-8169-670CB60452C5}" dt="2022-11-07T16:10:01.740" v="6325" actId="164"/>
          <ac:spMkLst>
            <pc:docMk/>
            <pc:sldMk cId="3569315556" sldId="572"/>
            <ac:spMk id="80" creationId="{1B32C622-CDFA-A01B-D39D-6AF729E68CFF}"/>
          </ac:spMkLst>
        </pc:spChg>
        <pc:spChg chg="add del mod">
          <ac:chgData name="Sm Zobaed" userId="46c51ac9-3d03-4e30-82e0-060cd180e694" providerId="ADAL" clId="{3FC3A146-8930-42F5-8169-670CB60452C5}" dt="2022-11-07T16:10:01.740" v="6325" actId="164"/>
          <ac:spMkLst>
            <pc:docMk/>
            <pc:sldMk cId="3569315556" sldId="572"/>
            <ac:spMk id="81" creationId="{35423467-DE1A-BBD3-46FE-AF37C8DB4AED}"/>
          </ac:spMkLst>
        </pc:spChg>
        <pc:spChg chg="add del mod">
          <ac:chgData name="Sm Zobaed" userId="46c51ac9-3d03-4e30-82e0-060cd180e694" providerId="ADAL" clId="{3FC3A146-8930-42F5-8169-670CB60452C5}" dt="2022-11-07T16:10:01.740" v="6325" actId="164"/>
          <ac:spMkLst>
            <pc:docMk/>
            <pc:sldMk cId="3569315556" sldId="572"/>
            <ac:spMk id="82" creationId="{90393CB6-EF06-08EC-C3B5-591B5AF3520E}"/>
          </ac:spMkLst>
        </pc:spChg>
        <pc:spChg chg="mod topLvl">
          <ac:chgData name="Sm Zobaed" userId="46c51ac9-3d03-4e30-82e0-060cd180e694" providerId="ADAL" clId="{3FC3A146-8930-42F5-8169-670CB60452C5}" dt="2022-11-07T16:10:01.740" v="6325" actId="164"/>
          <ac:spMkLst>
            <pc:docMk/>
            <pc:sldMk cId="3569315556" sldId="572"/>
            <ac:spMk id="83" creationId="{3371703E-3093-1172-928B-5743E8BBD67D}"/>
          </ac:spMkLst>
        </pc:spChg>
        <pc:spChg chg="mod">
          <ac:chgData name="Sm Zobaed" userId="46c51ac9-3d03-4e30-82e0-060cd180e694" providerId="ADAL" clId="{3FC3A146-8930-42F5-8169-670CB60452C5}" dt="2022-11-07T16:10:34.634" v="6330" actId="164"/>
          <ac:spMkLst>
            <pc:docMk/>
            <pc:sldMk cId="3569315556" sldId="572"/>
            <ac:spMk id="84" creationId="{BCB9877C-DFAF-458B-5440-67E99735F6A8}"/>
          </ac:spMkLst>
        </pc:spChg>
        <pc:spChg chg="mod">
          <ac:chgData name="Sm Zobaed" userId="46c51ac9-3d03-4e30-82e0-060cd180e694" providerId="ADAL" clId="{3FC3A146-8930-42F5-8169-670CB60452C5}" dt="2022-11-07T16:12:35.648" v="6383" actId="1036"/>
          <ac:spMkLst>
            <pc:docMk/>
            <pc:sldMk cId="3569315556" sldId="572"/>
            <ac:spMk id="85" creationId="{C1F3D8BD-38CA-F2F8-E640-622AE7B7FAFE}"/>
          </ac:spMkLst>
        </pc:spChg>
        <pc:spChg chg="mod">
          <ac:chgData name="Sm Zobaed" userId="46c51ac9-3d03-4e30-82e0-060cd180e694" providerId="ADAL" clId="{3FC3A146-8930-42F5-8169-670CB60452C5}" dt="2022-11-07T16:12:35.648" v="6383" actId="1036"/>
          <ac:spMkLst>
            <pc:docMk/>
            <pc:sldMk cId="3569315556" sldId="572"/>
            <ac:spMk id="86" creationId="{551858C1-B91E-3AD8-CB91-F1C1CA557C74}"/>
          </ac:spMkLst>
        </pc:spChg>
        <pc:spChg chg="mod">
          <ac:chgData name="Sm Zobaed" userId="46c51ac9-3d03-4e30-82e0-060cd180e694" providerId="ADAL" clId="{3FC3A146-8930-42F5-8169-670CB60452C5}" dt="2022-11-07T16:12:35.648" v="6383" actId="1036"/>
          <ac:spMkLst>
            <pc:docMk/>
            <pc:sldMk cId="3569315556" sldId="572"/>
            <ac:spMk id="87" creationId="{B15D5A5A-5A5A-5219-4A36-448514053321}"/>
          </ac:spMkLst>
        </pc:spChg>
        <pc:spChg chg="mod">
          <ac:chgData name="Sm Zobaed" userId="46c51ac9-3d03-4e30-82e0-060cd180e694" providerId="ADAL" clId="{3FC3A146-8930-42F5-8169-670CB60452C5}" dt="2022-11-07T16:12:35.648" v="6383" actId="1036"/>
          <ac:spMkLst>
            <pc:docMk/>
            <pc:sldMk cId="3569315556" sldId="572"/>
            <ac:spMk id="88" creationId="{677D4B7F-D91C-0CD9-264A-8D6F0AC9A9EA}"/>
          </ac:spMkLst>
        </pc:spChg>
        <pc:spChg chg="mod">
          <ac:chgData name="Sm Zobaed" userId="46c51ac9-3d03-4e30-82e0-060cd180e694" providerId="ADAL" clId="{3FC3A146-8930-42F5-8169-670CB60452C5}" dt="2022-11-07T16:12:35.648" v="6383" actId="1036"/>
          <ac:spMkLst>
            <pc:docMk/>
            <pc:sldMk cId="3569315556" sldId="572"/>
            <ac:spMk id="89" creationId="{2FEB5506-C8B8-77AA-082C-44707D69AFEF}"/>
          </ac:spMkLst>
        </pc:spChg>
        <pc:spChg chg="mod">
          <ac:chgData name="Sm Zobaed" userId="46c51ac9-3d03-4e30-82e0-060cd180e694" providerId="ADAL" clId="{3FC3A146-8930-42F5-8169-670CB60452C5}" dt="2022-11-07T16:12:35.648" v="6383" actId="1036"/>
          <ac:spMkLst>
            <pc:docMk/>
            <pc:sldMk cId="3569315556" sldId="572"/>
            <ac:spMk id="90" creationId="{12BD260C-72F4-6629-C8C0-63254EF58CA9}"/>
          </ac:spMkLst>
        </pc:spChg>
        <pc:spChg chg="mod">
          <ac:chgData name="Sm Zobaed" userId="46c51ac9-3d03-4e30-82e0-060cd180e694" providerId="ADAL" clId="{3FC3A146-8930-42F5-8169-670CB60452C5}" dt="2022-11-07T16:12:35.648" v="6383" actId="1036"/>
          <ac:spMkLst>
            <pc:docMk/>
            <pc:sldMk cId="3569315556" sldId="572"/>
            <ac:spMk id="91" creationId="{3615034D-94CC-FDCE-2A08-48E279B418C4}"/>
          </ac:spMkLst>
        </pc:spChg>
        <pc:grpChg chg="add del mod">
          <ac:chgData name="Sm Zobaed" userId="46c51ac9-3d03-4e30-82e0-060cd180e694" providerId="ADAL" clId="{3FC3A146-8930-42F5-8169-670CB60452C5}" dt="2022-11-07T16:09:42.337" v="6324" actId="165"/>
          <ac:grpSpMkLst>
            <pc:docMk/>
            <pc:sldMk cId="3569315556" sldId="572"/>
            <ac:grpSpMk id="3" creationId="{E3E990BB-5602-E84E-91A4-495CDE7B351E}"/>
          </ac:grpSpMkLst>
        </pc:grpChg>
        <pc:grpChg chg="add mod">
          <ac:chgData name="Sm Zobaed" userId="46c51ac9-3d03-4e30-82e0-060cd180e694" providerId="ADAL" clId="{3FC3A146-8930-42F5-8169-670CB60452C5}" dt="2022-11-07T16:12:35.648" v="6383" actId="1036"/>
          <ac:grpSpMkLst>
            <pc:docMk/>
            <pc:sldMk cId="3569315556" sldId="572"/>
            <ac:grpSpMk id="5" creationId="{E970ED1A-E412-859F-47F8-9AF5FDEEFD69}"/>
          </ac:grpSpMkLst>
        </pc:grpChg>
        <pc:grpChg chg="add mod">
          <ac:chgData name="Sm Zobaed" userId="46c51ac9-3d03-4e30-82e0-060cd180e694" providerId="ADAL" clId="{3FC3A146-8930-42F5-8169-670CB60452C5}" dt="2022-11-07T16:12:35.648" v="6383" actId="1036"/>
          <ac:grpSpMkLst>
            <pc:docMk/>
            <pc:sldMk cId="3569315556" sldId="572"/>
            <ac:grpSpMk id="6" creationId="{B58E6F07-CC04-D788-82BA-DE05E0EC00FD}"/>
          </ac:grpSpMkLst>
        </pc:grpChg>
        <pc:grpChg chg="add mod">
          <ac:chgData name="Sm Zobaed" userId="46c51ac9-3d03-4e30-82e0-060cd180e694" providerId="ADAL" clId="{3FC3A146-8930-42F5-8169-670CB60452C5}" dt="2022-11-07T16:12:35.648" v="6383" actId="1036"/>
          <ac:grpSpMkLst>
            <pc:docMk/>
            <pc:sldMk cId="3569315556" sldId="572"/>
            <ac:grpSpMk id="7" creationId="{013583BC-F162-BC22-795E-7E660CED48C6}"/>
          </ac:grpSpMkLst>
        </pc:grpChg>
        <pc:grpChg chg="add mod">
          <ac:chgData name="Sm Zobaed" userId="46c51ac9-3d03-4e30-82e0-060cd180e694" providerId="ADAL" clId="{3FC3A146-8930-42F5-8169-670CB60452C5}" dt="2022-11-07T16:12:35.648" v="6383" actId="1036"/>
          <ac:grpSpMkLst>
            <pc:docMk/>
            <pc:sldMk cId="3569315556" sldId="572"/>
            <ac:grpSpMk id="8" creationId="{ACB27437-D6BB-A905-3388-5D38551719F9}"/>
          </ac:grpSpMkLst>
        </pc:grpChg>
      </pc:sldChg>
      <pc:sldChg chg="modSp new mod">
        <pc:chgData name="Sm Zobaed" userId="46c51ac9-3d03-4e30-82e0-060cd180e694" providerId="ADAL" clId="{3FC3A146-8930-42F5-8169-670CB60452C5}" dt="2022-11-07T16:26:46.033" v="6774" actId="20577"/>
        <pc:sldMkLst>
          <pc:docMk/>
          <pc:sldMk cId="612854835" sldId="573"/>
        </pc:sldMkLst>
        <pc:spChg chg="mod">
          <ac:chgData name="Sm Zobaed" userId="46c51ac9-3d03-4e30-82e0-060cd180e694" providerId="ADAL" clId="{3FC3A146-8930-42F5-8169-670CB60452C5}" dt="2022-11-07T16:26:46.033" v="6774" actId="20577"/>
          <ac:spMkLst>
            <pc:docMk/>
            <pc:sldMk cId="612854835" sldId="573"/>
            <ac:spMk id="3" creationId="{B3EE5CD4-F321-E8E7-4D9B-7501D42AB180}"/>
          </ac:spMkLst>
        </pc:spChg>
      </pc:sldChg>
      <pc:sldChg chg="addSp modSp add mod modAnim">
        <pc:chgData name="Sm Zobaed" userId="46c51ac9-3d03-4e30-82e0-060cd180e694" providerId="ADAL" clId="{3FC3A146-8930-42F5-8169-670CB60452C5}" dt="2022-11-07T16:49:01.512" v="7251" actId="20577"/>
        <pc:sldMkLst>
          <pc:docMk/>
          <pc:sldMk cId="122019303" sldId="574"/>
        </pc:sldMkLst>
        <pc:spChg chg="mod">
          <ac:chgData name="Sm Zobaed" userId="46c51ac9-3d03-4e30-82e0-060cd180e694" providerId="ADAL" clId="{3FC3A146-8930-42F5-8169-670CB60452C5}" dt="2022-11-07T16:43:48.646" v="7055" actId="20577"/>
          <ac:spMkLst>
            <pc:docMk/>
            <pc:sldMk cId="122019303" sldId="574"/>
            <ac:spMk id="2" creationId="{8F28301A-E853-938B-B672-C28EE9D3CACE}"/>
          </ac:spMkLst>
        </pc:spChg>
        <pc:spChg chg="mod">
          <ac:chgData name="Sm Zobaed" userId="46c51ac9-3d03-4e30-82e0-060cd180e694" providerId="ADAL" clId="{3FC3A146-8930-42F5-8169-670CB60452C5}" dt="2022-11-07T16:43:43.117" v="7037" actId="20577"/>
          <ac:spMkLst>
            <pc:docMk/>
            <pc:sldMk cId="122019303" sldId="574"/>
            <ac:spMk id="3" creationId="{1D9A4407-051B-9448-1B4B-EE70D9884280}"/>
          </ac:spMkLst>
        </pc:spChg>
        <pc:spChg chg="add mod">
          <ac:chgData name="Sm Zobaed" userId="46c51ac9-3d03-4e30-82e0-060cd180e694" providerId="ADAL" clId="{3FC3A146-8930-42F5-8169-670CB60452C5}" dt="2022-11-07T16:49:01.512" v="7251" actId="20577"/>
          <ac:spMkLst>
            <pc:docMk/>
            <pc:sldMk cId="122019303" sldId="574"/>
            <ac:spMk id="8" creationId="{E32C1E28-39F6-509E-F941-4C40E5624384}"/>
          </ac:spMkLst>
        </pc:spChg>
        <pc:picChg chg="add mod">
          <ac:chgData name="Sm Zobaed" userId="46c51ac9-3d03-4e30-82e0-060cd180e694" providerId="ADAL" clId="{3FC3A146-8930-42F5-8169-670CB60452C5}" dt="2022-11-07T16:48:37.959" v="7243" actId="1038"/>
          <ac:picMkLst>
            <pc:docMk/>
            <pc:sldMk cId="122019303" sldId="574"/>
            <ac:picMk id="6" creationId="{8EAE9E1C-9F89-74E5-C878-5138A09D1FDB}"/>
          </ac:picMkLst>
        </pc:picChg>
      </pc:sldChg>
      <pc:sldChg chg="addSp delSp modSp new mod modAnim">
        <pc:chgData name="Sm Zobaed" userId="46c51ac9-3d03-4e30-82e0-060cd180e694" providerId="ADAL" clId="{3FC3A146-8930-42F5-8169-670CB60452C5}" dt="2022-11-07T16:57:38.847" v="7403"/>
        <pc:sldMkLst>
          <pc:docMk/>
          <pc:sldMk cId="4144040668" sldId="575"/>
        </pc:sldMkLst>
        <pc:spChg chg="mod">
          <ac:chgData name="Sm Zobaed" userId="46c51ac9-3d03-4e30-82e0-060cd180e694" providerId="ADAL" clId="{3FC3A146-8930-42F5-8169-670CB60452C5}" dt="2022-11-07T16:54:17.914" v="7361" actId="20577"/>
          <ac:spMkLst>
            <pc:docMk/>
            <pc:sldMk cId="4144040668" sldId="575"/>
            <ac:spMk id="2" creationId="{42216CFF-7F62-43F9-7FDB-285B7F9A1C45}"/>
          </ac:spMkLst>
        </pc:spChg>
        <pc:spChg chg="del mod">
          <ac:chgData name="Sm Zobaed" userId="46c51ac9-3d03-4e30-82e0-060cd180e694" providerId="ADAL" clId="{3FC3A146-8930-42F5-8169-670CB60452C5}" dt="2022-11-07T16:54:20.027" v="7363" actId="22"/>
          <ac:spMkLst>
            <pc:docMk/>
            <pc:sldMk cId="4144040668" sldId="575"/>
            <ac:spMk id="3" creationId="{6C24E1E5-5928-3215-0354-BC9C16E1D39C}"/>
          </ac:spMkLst>
        </pc:spChg>
        <pc:spChg chg="add mod">
          <ac:chgData name="Sm Zobaed" userId="46c51ac9-3d03-4e30-82e0-060cd180e694" providerId="ADAL" clId="{3FC3A146-8930-42F5-8169-670CB60452C5}" dt="2022-11-07T16:56:36.680" v="7387" actId="1037"/>
          <ac:spMkLst>
            <pc:docMk/>
            <pc:sldMk cId="4144040668" sldId="575"/>
            <ac:spMk id="7" creationId="{FBBC98D1-4938-C0C4-288F-87CC9812C9D5}"/>
          </ac:spMkLst>
        </pc:spChg>
        <pc:spChg chg="add mod">
          <ac:chgData name="Sm Zobaed" userId="46c51ac9-3d03-4e30-82e0-060cd180e694" providerId="ADAL" clId="{3FC3A146-8930-42F5-8169-670CB60452C5}" dt="2022-11-07T16:56:13.380" v="7377" actId="14100"/>
          <ac:spMkLst>
            <pc:docMk/>
            <pc:sldMk cId="4144040668" sldId="575"/>
            <ac:spMk id="8" creationId="{D4857214-6135-C6E1-D31D-E19FCA7DBA19}"/>
          </ac:spMkLst>
        </pc:spChg>
        <pc:spChg chg="add mod">
          <ac:chgData name="Sm Zobaed" userId="46c51ac9-3d03-4e30-82e0-060cd180e694" providerId="ADAL" clId="{3FC3A146-8930-42F5-8169-670CB60452C5}" dt="2022-11-07T16:56:22.465" v="7381" actId="1076"/>
          <ac:spMkLst>
            <pc:docMk/>
            <pc:sldMk cId="4144040668" sldId="575"/>
            <ac:spMk id="9" creationId="{E691AC47-6340-7797-5943-0E02BCB8D267}"/>
          </ac:spMkLst>
        </pc:spChg>
        <pc:picChg chg="add mod ord">
          <ac:chgData name="Sm Zobaed" userId="46c51ac9-3d03-4e30-82e0-060cd180e694" providerId="ADAL" clId="{3FC3A146-8930-42F5-8169-670CB60452C5}" dt="2022-11-07T16:56:17.515" v="7380" actId="1076"/>
          <ac:picMkLst>
            <pc:docMk/>
            <pc:sldMk cId="4144040668" sldId="575"/>
            <ac:picMk id="6" creationId="{BF9E2A62-FD60-F5EB-7E94-8B2F51589DC0}"/>
          </ac:picMkLst>
        </pc:picChg>
      </pc:sldChg>
      <pc:sldChg chg="addSp modSp new mod modNotesTx">
        <pc:chgData name="Sm Zobaed" userId="46c51ac9-3d03-4e30-82e0-060cd180e694" providerId="ADAL" clId="{3FC3A146-8930-42F5-8169-670CB60452C5}" dt="2022-11-07T17:14:49.656" v="7946" actId="20577"/>
        <pc:sldMkLst>
          <pc:docMk/>
          <pc:sldMk cId="2927499414" sldId="576"/>
        </pc:sldMkLst>
        <pc:spChg chg="mod">
          <ac:chgData name="Sm Zobaed" userId="46c51ac9-3d03-4e30-82e0-060cd180e694" providerId="ADAL" clId="{3FC3A146-8930-42F5-8169-670CB60452C5}" dt="2022-11-07T17:14:49.656" v="7946" actId="20577"/>
          <ac:spMkLst>
            <pc:docMk/>
            <pc:sldMk cId="2927499414" sldId="576"/>
            <ac:spMk id="2" creationId="{3E12A164-F7A7-4206-ACF2-5878886F06AD}"/>
          </ac:spMkLst>
        </pc:spChg>
        <pc:picChg chg="add mod">
          <ac:chgData name="Sm Zobaed" userId="46c51ac9-3d03-4e30-82e0-060cd180e694" providerId="ADAL" clId="{3FC3A146-8930-42F5-8169-670CB60452C5}" dt="2022-11-07T16:58:44.354" v="7408" actId="1076"/>
          <ac:picMkLst>
            <pc:docMk/>
            <pc:sldMk cId="2927499414" sldId="576"/>
            <ac:picMk id="6" creationId="{8D30C034-D4D9-B0D0-D880-6111250B9C82}"/>
          </ac:picMkLst>
        </pc:picChg>
      </pc:sldChg>
      <pc:sldChg chg="addSp delSp modSp new mod modAnim modNotesTx">
        <pc:chgData name="Sm Zobaed" userId="46c51ac9-3d03-4e30-82e0-060cd180e694" providerId="ADAL" clId="{3FC3A146-8930-42F5-8169-670CB60452C5}" dt="2022-11-07T17:14:53.159" v="7947" actId="20577"/>
        <pc:sldMkLst>
          <pc:docMk/>
          <pc:sldMk cId="2960767666" sldId="577"/>
        </pc:sldMkLst>
        <pc:spChg chg="mod">
          <ac:chgData name="Sm Zobaed" userId="46c51ac9-3d03-4e30-82e0-060cd180e694" providerId="ADAL" clId="{3FC3A146-8930-42F5-8169-670CB60452C5}" dt="2022-11-07T17:14:53.159" v="7947" actId="20577"/>
          <ac:spMkLst>
            <pc:docMk/>
            <pc:sldMk cId="2960767666" sldId="577"/>
            <ac:spMk id="2" creationId="{5CF64984-79A0-3BE5-C729-B64DBDB1F537}"/>
          </ac:spMkLst>
        </pc:spChg>
        <pc:spChg chg="del">
          <ac:chgData name="Sm Zobaed" userId="46c51ac9-3d03-4e30-82e0-060cd180e694" providerId="ADAL" clId="{3FC3A146-8930-42F5-8169-670CB60452C5}" dt="2022-11-07T17:01:26.294" v="7676" actId="22"/>
          <ac:spMkLst>
            <pc:docMk/>
            <pc:sldMk cId="2960767666" sldId="577"/>
            <ac:spMk id="3" creationId="{94EFA629-7209-C999-0214-2019BA39BE6D}"/>
          </ac:spMkLst>
        </pc:spChg>
        <pc:spChg chg="add mod">
          <ac:chgData name="Sm Zobaed" userId="46c51ac9-3d03-4e30-82e0-060cd180e694" providerId="ADAL" clId="{3FC3A146-8930-42F5-8169-670CB60452C5}" dt="2022-11-07T17:09:50.442" v="7858" actId="164"/>
          <ac:spMkLst>
            <pc:docMk/>
            <pc:sldMk cId="2960767666" sldId="577"/>
            <ac:spMk id="9" creationId="{5005E9EE-87B7-5D47-0FC1-C767437504B4}"/>
          </ac:spMkLst>
        </pc:spChg>
        <pc:spChg chg="add mod">
          <ac:chgData name="Sm Zobaed" userId="46c51ac9-3d03-4e30-82e0-060cd180e694" providerId="ADAL" clId="{3FC3A146-8930-42F5-8169-670CB60452C5}" dt="2022-11-07T17:05:09.791" v="7751" actId="1038"/>
          <ac:spMkLst>
            <pc:docMk/>
            <pc:sldMk cId="2960767666" sldId="577"/>
            <ac:spMk id="10" creationId="{AD79AA0F-5120-D94C-1FC1-511A8FE24173}"/>
          </ac:spMkLst>
        </pc:spChg>
        <pc:spChg chg="add mod">
          <ac:chgData name="Sm Zobaed" userId="46c51ac9-3d03-4e30-82e0-060cd180e694" providerId="ADAL" clId="{3FC3A146-8930-42F5-8169-670CB60452C5}" dt="2022-11-07T17:11:13.272" v="7882" actId="164"/>
          <ac:spMkLst>
            <pc:docMk/>
            <pc:sldMk cId="2960767666" sldId="577"/>
            <ac:spMk id="11" creationId="{8B685A3C-0442-2E66-7F32-4778872F7D9F}"/>
          </ac:spMkLst>
        </pc:spChg>
        <pc:spChg chg="add mod">
          <ac:chgData name="Sm Zobaed" userId="46c51ac9-3d03-4e30-82e0-060cd180e694" providerId="ADAL" clId="{3FC3A146-8930-42F5-8169-670CB60452C5}" dt="2022-11-07T17:11:45.546" v="7897" actId="1036"/>
          <ac:spMkLst>
            <pc:docMk/>
            <pc:sldMk cId="2960767666" sldId="577"/>
            <ac:spMk id="12" creationId="{ACFA4B77-6C5D-C389-E824-74DA8751E8F7}"/>
          </ac:spMkLst>
        </pc:spChg>
        <pc:spChg chg="add mod">
          <ac:chgData name="Sm Zobaed" userId="46c51ac9-3d03-4e30-82e0-060cd180e694" providerId="ADAL" clId="{3FC3A146-8930-42F5-8169-670CB60452C5}" dt="2022-11-07T17:04:04.366" v="7715"/>
          <ac:spMkLst>
            <pc:docMk/>
            <pc:sldMk cId="2960767666" sldId="577"/>
            <ac:spMk id="13" creationId="{562DA9AC-6691-1042-B41C-6D6BD8E14400}"/>
          </ac:spMkLst>
        </pc:spChg>
        <pc:spChg chg="add mod">
          <ac:chgData name="Sm Zobaed" userId="46c51ac9-3d03-4e30-82e0-060cd180e694" providerId="ADAL" clId="{3FC3A146-8930-42F5-8169-670CB60452C5}" dt="2022-11-07T17:11:28.941" v="7889" actId="20577"/>
          <ac:spMkLst>
            <pc:docMk/>
            <pc:sldMk cId="2960767666" sldId="577"/>
            <ac:spMk id="15" creationId="{419C75DD-5163-84A5-4194-2A02A967B7DD}"/>
          </ac:spMkLst>
        </pc:spChg>
        <pc:spChg chg="add mod">
          <ac:chgData name="Sm Zobaed" userId="46c51ac9-3d03-4e30-82e0-060cd180e694" providerId="ADAL" clId="{3FC3A146-8930-42F5-8169-670CB60452C5}" dt="2022-11-07T17:11:13.272" v="7882" actId="164"/>
          <ac:spMkLst>
            <pc:docMk/>
            <pc:sldMk cId="2960767666" sldId="577"/>
            <ac:spMk id="17" creationId="{0EBAA575-86F0-F36C-C795-0751DAB8ED6B}"/>
          </ac:spMkLst>
        </pc:spChg>
        <pc:grpChg chg="add mod">
          <ac:chgData name="Sm Zobaed" userId="46c51ac9-3d03-4e30-82e0-060cd180e694" providerId="ADAL" clId="{3FC3A146-8930-42F5-8169-670CB60452C5}" dt="2022-11-07T17:04:49.220" v="7746" actId="164"/>
          <ac:grpSpMkLst>
            <pc:docMk/>
            <pc:sldMk cId="2960767666" sldId="577"/>
            <ac:grpSpMk id="14" creationId="{9B283BB4-8BAD-B595-77CA-3714AEC4CF5D}"/>
          </ac:grpSpMkLst>
        </pc:grpChg>
        <pc:grpChg chg="add mod">
          <ac:chgData name="Sm Zobaed" userId="46c51ac9-3d03-4e30-82e0-060cd180e694" providerId="ADAL" clId="{3FC3A146-8930-42F5-8169-670CB60452C5}" dt="2022-11-07T17:09:50.442" v="7858" actId="164"/>
          <ac:grpSpMkLst>
            <pc:docMk/>
            <pc:sldMk cId="2960767666" sldId="577"/>
            <ac:grpSpMk id="16" creationId="{AD380A38-E701-8ABC-D912-47FC83D484A0}"/>
          </ac:grpSpMkLst>
        </pc:grpChg>
        <pc:grpChg chg="add mod">
          <ac:chgData name="Sm Zobaed" userId="46c51ac9-3d03-4e30-82e0-060cd180e694" providerId="ADAL" clId="{3FC3A146-8930-42F5-8169-670CB60452C5}" dt="2022-11-07T17:11:13.272" v="7882" actId="164"/>
          <ac:grpSpMkLst>
            <pc:docMk/>
            <pc:sldMk cId="2960767666" sldId="577"/>
            <ac:grpSpMk id="18" creationId="{5841DED8-EB08-898D-A507-0AC2C7B9AD02}"/>
          </ac:grpSpMkLst>
        </pc:grpChg>
        <pc:picChg chg="add mod ord">
          <ac:chgData name="Sm Zobaed" userId="46c51ac9-3d03-4e30-82e0-060cd180e694" providerId="ADAL" clId="{3FC3A146-8930-42F5-8169-670CB60452C5}" dt="2022-11-07T17:02:13.306" v="7686" actId="1076"/>
          <ac:picMkLst>
            <pc:docMk/>
            <pc:sldMk cId="2960767666" sldId="577"/>
            <ac:picMk id="6" creationId="{A57B895E-FB72-D3DA-E516-6867828ABF27}"/>
          </ac:picMkLst>
        </pc:picChg>
        <pc:picChg chg="add mod ord">
          <ac:chgData name="Sm Zobaed" userId="46c51ac9-3d03-4e30-82e0-060cd180e694" providerId="ADAL" clId="{3FC3A146-8930-42F5-8169-670CB60452C5}" dt="2022-11-07T17:09:35.794" v="7857" actId="167"/>
          <ac:picMkLst>
            <pc:docMk/>
            <pc:sldMk cId="2960767666" sldId="577"/>
            <ac:picMk id="8" creationId="{B09E6B39-A95A-23A3-E2E6-A3611CB1084A}"/>
          </ac:picMkLst>
        </pc:picChg>
      </pc:sldChg>
      <pc:sldChg chg="addSp delSp modSp new mod">
        <pc:chgData name="Sm Zobaed" userId="46c51ac9-3d03-4e30-82e0-060cd180e694" providerId="ADAL" clId="{3FC3A146-8930-42F5-8169-670CB60452C5}" dt="2022-11-07T17:41:35.381" v="8633" actId="20577"/>
        <pc:sldMkLst>
          <pc:docMk/>
          <pc:sldMk cId="2384581157" sldId="578"/>
        </pc:sldMkLst>
        <pc:spChg chg="mod">
          <ac:chgData name="Sm Zobaed" userId="46c51ac9-3d03-4e30-82e0-060cd180e694" providerId="ADAL" clId="{3FC3A146-8930-42F5-8169-670CB60452C5}" dt="2022-11-07T17:41:35.381" v="8633" actId="20577"/>
          <ac:spMkLst>
            <pc:docMk/>
            <pc:sldMk cId="2384581157" sldId="578"/>
            <ac:spMk id="2" creationId="{37362C49-5BEE-5DE5-14C2-5B8FEB349D88}"/>
          </ac:spMkLst>
        </pc:spChg>
        <pc:spChg chg="del">
          <ac:chgData name="Sm Zobaed" userId="46c51ac9-3d03-4e30-82e0-060cd180e694" providerId="ADAL" clId="{3FC3A146-8930-42F5-8169-670CB60452C5}" dt="2022-11-07T17:16:12.091" v="7949" actId="22"/>
          <ac:spMkLst>
            <pc:docMk/>
            <pc:sldMk cId="2384581157" sldId="578"/>
            <ac:spMk id="3" creationId="{EFE68B72-2C6D-3355-077C-DC3E37368763}"/>
          </ac:spMkLst>
        </pc:spChg>
        <pc:spChg chg="add del mod">
          <ac:chgData name="Sm Zobaed" userId="46c51ac9-3d03-4e30-82e0-060cd180e694" providerId="ADAL" clId="{3FC3A146-8930-42F5-8169-670CB60452C5}" dt="2022-11-07T17:41:17.126" v="8583" actId="22"/>
          <ac:spMkLst>
            <pc:docMk/>
            <pc:sldMk cId="2384581157" sldId="578"/>
            <ac:spMk id="8" creationId="{6B1B5693-C166-0C5B-8FDD-F59101E67D15}"/>
          </ac:spMkLst>
        </pc:spChg>
        <pc:picChg chg="add del mod ord">
          <ac:chgData name="Sm Zobaed" userId="46c51ac9-3d03-4e30-82e0-060cd180e694" providerId="ADAL" clId="{3FC3A146-8930-42F5-8169-670CB60452C5}" dt="2022-11-07T17:16:58.377" v="7953" actId="21"/>
          <ac:picMkLst>
            <pc:docMk/>
            <pc:sldMk cId="2384581157" sldId="578"/>
            <ac:picMk id="6" creationId="{8164D136-EFC8-D7D2-C98F-7DCE27666E25}"/>
          </ac:picMkLst>
        </pc:picChg>
        <pc:picChg chg="add mod ord">
          <ac:chgData name="Sm Zobaed" userId="46c51ac9-3d03-4e30-82e0-060cd180e694" providerId="ADAL" clId="{3FC3A146-8930-42F5-8169-670CB60452C5}" dt="2022-11-07T17:41:17.126" v="8583" actId="22"/>
          <ac:picMkLst>
            <pc:docMk/>
            <pc:sldMk cId="2384581157" sldId="578"/>
            <ac:picMk id="10" creationId="{38983BBD-8EB9-852C-E288-FA7264AE26C4}"/>
          </ac:picMkLst>
        </pc:picChg>
      </pc:sldChg>
      <pc:sldChg chg="addSp delSp modSp new mod modAnim modNotesTx">
        <pc:chgData name="Sm Zobaed" userId="46c51ac9-3d03-4e30-82e0-060cd180e694" providerId="ADAL" clId="{3FC3A146-8930-42F5-8169-670CB60452C5}" dt="2022-11-07T17:53:36.233" v="9086"/>
        <pc:sldMkLst>
          <pc:docMk/>
          <pc:sldMk cId="884644812" sldId="579"/>
        </pc:sldMkLst>
        <pc:spChg chg="mod">
          <ac:chgData name="Sm Zobaed" userId="46c51ac9-3d03-4e30-82e0-060cd180e694" providerId="ADAL" clId="{3FC3A146-8930-42F5-8169-670CB60452C5}" dt="2022-11-07T17:42:51.293" v="8806" actId="20577"/>
          <ac:spMkLst>
            <pc:docMk/>
            <pc:sldMk cId="884644812" sldId="579"/>
            <ac:spMk id="2" creationId="{976C430B-B3E2-7014-5BD6-0E48CA881126}"/>
          </ac:spMkLst>
        </pc:spChg>
        <pc:spChg chg="del">
          <ac:chgData name="Sm Zobaed" userId="46c51ac9-3d03-4e30-82e0-060cd180e694" providerId="ADAL" clId="{3FC3A146-8930-42F5-8169-670CB60452C5}" dt="2022-11-07T17:17:05.588" v="7955"/>
          <ac:spMkLst>
            <pc:docMk/>
            <pc:sldMk cId="884644812" sldId="579"/>
            <ac:spMk id="3" creationId="{611901DF-62F7-FA74-521F-8905E91C3AFA}"/>
          </ac:spMkLst>
        </pc:spChg>
        <pc:spChg chg="add mod">
          <ac:chgData name="Sm Zobaed" userId="46c51ac9-3d03-4e30-82e0-060cd180e694" providerId="ADAL" clId="{3FC3A146-8930-42F5-8169-670CB60452C5}" dt="2022-11-07T17:51:38.756" v="9048"/>
          <ac:spMkLst>
            <pc:docMk/>
            <pc:sldMk cId="884644812" sldId="579"/>
            <ac:spMk id="7" creationId="{D1894D2B-E425-E176-EE72-5A8F1F29FF6D}"/>
          </ac:spMkLst>
        </pc:spChg>
        <pc:spChg chg="add mod">
          <ac:chgData name="Sm Zobaed" userId="46c51ac9-3d03-4e30-82e0-060cd180e694" providerId="ADAL" clId="{3FC3A146-8930-42F5-8169-670CB60452C5}" dt="2022-11-07T17:50:47.195" v="9036" actId="1076"/>
          <ac:spMkLst>
            <pc:docMk/>
            <pc:sldMk cId="884644812" sldId="579"/>
            <ac:spMk id="8" creationId="{78726B08-90DA-5367-6A8C-8448B1499FB2}"/>
          </ac:spMkLst>
        </pc:spChg>
        <pc:spChg chg="add mod">
          <ac:chgData name="Sm Zobaed" userId="46c51ac9-3d03-4e30-82e0-060cd180e694" providerId="ADAL" clId="{3FC3A146-8930-42F5-8169-670CB60452C5}" dt="2022-11-07T17:31:39.547" v="8354" actId="164"/>
          <ac:spMkLst>
            <pc:docMk/>
            <pc:sldMk cId="884644812" sldId="579"/>
            <ac:spMk id="9" creationId="{D39D5DAE-ED87-500D-63E7-BB7F45A49BB4}"/>
          </ac:spMkLst>
        </pc:spChg>
        <pc:spChg chg="add mod">
          <ac:chgData name="Sm Zobaed" userId="46c51ac9-3d03-4e30-82e0-060cd180e694" providerId="ADAL" clId="{3FC3A146-8930-42F5-8169-670CB60452C5}" dt="2022-11-07T17:31:39.547" v="8354" actId="164"/>
          <ac:spMkLst>
            <pc:docMk/>
            <pc:sldMk cId="884644812" sldId="579"/>
            <ac:spMk id="10" creationId="{9AEE6164-B2A6-DFBB-4AEB-D3B54897815A}"/>
          </ac:spMkLst>
        </pc:spChg>
        <pc:spChg chg="add mod">
          <ac:chgData name="Sm Zobaed" userId="46c51ac9-3d03-4e30-82e0-060cd180e694" providerId="ADAL" clId="{3FC3A146-8930-42F5-8169-670CB60452C5}" dt="2022-11-07T17:48:53.352" v="8986" actId="1036"/>
          <ac:spMkLst>
            <pc:docMk/>
            <pc:sldMk cId="884644812" sldId="579"/>
            <ac:spMk id="12" creationId="{1E468A2D-24B0-F1BA-458E-E6DC23FB96C3}"/>
          </ac:spMkLst>
        </pc:spChg>
        <pc:spChg chg="add mod">
          <ac:chgData name="Sm Zobaed" userId="46c51ac9-3d03-4e30-82e0-060cd180e694" providerId="ADAL" clId="{3FC3A146-8930-42F5-8169-670CB60452C5}" dt="2022-11-07T17:34:56.182" v="8407" actId="208"/>
          <ac:spMkLst>
            <pc:docMk/>
            <pc:sldMk cId="884644812" sldId="579"/>
            <ac:spMk id="13" creationId="{FA4C972C-89EA-83A4-B302-93B6ADA958CF}"/>
          </ac:spMkLst>
        </pc:spChg>
        <pc:spChg chg="add mod">
          <ac:chgData name="Sm Zobaed" userId="46c51ac9-3d03-4e30-82e0-060cd180e694" providerId="ADAL" clId="{3FC3A146-8930-42F5-8169-670CB60452C5}" dt="2022-11-07T17:34:44.104" v="8405" actId="208"/>
          <ac:spMkLst>
            <pc:docMk/>
            <pc:sldMk cId="884644812" sldId="579"/>
            <ac:spMk id="14" creationId="{B4054916-084F-4C36-CB7C-B5A2ECD78559}"/>
          </ac:spMkLst>
        </pc:spChg>
        <pc:spChg chg="add mod">
          <ac:chgData name="Sm Zobaed" userId="46c51ac9-3d03-4e30-82e0-060cd180e694" providerId="ADAL" clId="{3FC3A146-8930-42F5-8169-670CB60452C5}" dt="2022-11-07T17:34:19.499" v="8404" actId="207"/>
          <ac:spMkLst>
            <pc:docMk/>
            <pc:sldMk cId="884644812" sldId="579"/>
            <ac:spMk id="15" creationId="{186355FD-C040-CD2B-89BB-350436020A3A}"/>
          </ac:spMkLst>
        </pc:spChg>
        <pc:spChg chg="add mod">
          <ac:chgData name="Sm Zobaed" userId="46c51ac9-3d03-4e30-82e0-060cd180e694" providerId="ADAL" clId="{3FC3A146-8930-42F5-8169-670CB60452C5}" dt="2022-11-07T17:50:49.631" v="9037" actId="1076"/>
          <ac:spMkLst>
            <pc:docMk/>
            <pc:sldMk cId="884644812" sldId="579"/>
            <ac:spMk id="19" creationId="{461C7E60-B142-6BCE-84B2-FC44FE604994}"/>
          </ac:spMkLst>
        </pc:spChg>
        <pc:spChg chg="add mod">
          <ac:chgData name="Sm Zobaed" userId="46c51ac9-3d03-4e30-82e0-060cd180e694" providerId="ADAL" clId="{3FC3A146-8930-42F5-8169-670CB60452C5}" dt="2022-11-07T17:53:17.506" v="9084" actId="164"/>
          <ac:spMkLst>
            <pc:docMk/>
            <pc:sldMk cId="884644812" sldId="579"/>
            <ac:spMk id="21" creationId="{6620D7D6-D3AB-FCFB-A2DD-36E2B113122D}"/>
          </ac:spMkLst>
        </pc:spChg>
        <pc:spChg chg="add mod">
          <ac:chgData name="Sm Zobaed" userId="46c51ac9-3d03-4e30-82e0-060cd180e694" providerId="ADAL" clId="{3FC3A146-8930-42F5-8169-670CB60452C5}" dt="2022-11-07T17:53:17.506" v="9084" actId="164"/>
          <ac:spMkLst>
            <pc:docMk/>
            <pc:sldMk cId="884644812" sldId="579"/>
            <ac:spMk id="23" creationId="{4E1B597B-A8F3-5420-5D94-511E57691A10}"/>
          </ac:spMkLst>
        </pc:spChg>
        <pc:grpChg chg="add mod">
          <ac:chgData name="Sm Zobaed" userId="46c51ac9-3d03-4e30-82e0-060cd180e694" providerId="ADAL" clId="{3FC3A146-8930-42F5-8169-670CB60452C5}" dt="2022-11-07T17:48:53.352" v="8986" actId="1036"/>
          <ac:grpSpMkLst>
            <pc:docMk/>
            <pc:sldMk cId="884644812" sldId="579"/>
            <ac:grpSpMk id="11" creationId="{11EB852D-BAD2-084D-024C-A6944CAD7ACE}"/>
          </ac:grpSpMkLst>
        </pc:grpChg>
        <pc:grpChg chg="add mod">
          <ac:chgData name="Sm Zobaed" userId="46c51ac9-3d03-4e30-82e0-060cd180e694" providerId="ADAL" clId="{3FC3A146-8930-42F5-8169-670CB60452C5}" dt="2022-11-07T17:48:53.352" v="8986" actId="1036"/>
          <ac:grpSpMkLst>
            <pc:docMk/>
            <pc:sldMk cId="884644812" sldId="579"/>
            <ac:grpSpMk id="16" creationId="{C073EC14-E6C5-D056-A905-2C023B101754}"/>
          </ac:grpSpMkLst>
        </pc:grpChg>
        <pc:grpChg chg="add mod">
          <ac:chgData name="Sm Zobaed" userId="46c51ac9-3d03-4e30-82e0-060cd180e694" providerId="ADAL" clId="{3FC3A146-8930-42F5-8169-670CB60452C5}" dt="2022-11-07T17:53:17.506" v="9084" actId="164"/>
          <ac:grpSpMkLst>
            <pc:docMk/>
            <pc:sldMk cId="884644812" sldId="579"/>
            <ac:grpSpMk id="24" creationId="{B38D8030-F79E-C51B-88DD-06CB601359F6}"/>
          </ac:grpSpMkLst>
        </pc:grpChg>
        <pc:picChg chg="add mod ord">
          <ac:chgData name="Sm Zobaed" userId="46c51ac9-3d03-4e30-82e0-060cd180e694" providerId="ADAL" clId="{3FC3A146-8930-42F5-8169-670CB60452C5}" dt="2022-11-07T17:48:53.352" v="8986" actId="1036"/>
          <ac:picMkLst>
            <pc:docMk/>
            <pc:sldMk cId="884644812" sldId="579"/>
            <ac:picMk id="5" creationId="{A3063B0C-3030-CC76-117B-E5A53EDD7980}"/>
          </ac:picMkLst>
        </pc:picChg>
        <pc:picChg chg="add mod">
          <ac:chgData name="Sm Zobaed" userId="46c51ac9-3d03-4e30-82e0-060cd180e694" providerId="ADAL" clId="{3FC3A146-8930-42F5-8169-670CB60452C5}" dt="2022-11-07T17:50:53.023" v="9038" actId="1076"/>
          <ac:picMkLst>
            <pc:docMk/>
            <pc:sldMk cId="884644812" sldId="579"/>
            <ac:picMk id="18" creationId="{A4527939-723C-8927-C427-B1D8578B7488}"/>
          </ac:picMkLst>
        </pc:picChg>
      </pc:sldChg>
      <pc:sldChg chg="addSp delSp modSp new mod">
        <pc:chgData name="Sm Zobaed" userId="46c51ac9-3d03-4e30-82e0-060cd180e694" providerId="ADAL" clId="{3FC3A146-8930-42F5-8169-670CB60452C5}" dt="2022-11-07T17:37:02.280" v="8479" actId="1076"/>
        <pc:sldMkLst>
          <pc:docMk/>
          <pc:sldMk cId="4243225938" sldId="580"/>
        </pc:sldMkLst>
        <pc:spChg chg="mod">
          <ac:chgData name="Sm Zobaed" userId="46c51ac9-3d03-4e30-82e0-060cd180e694" providerId="ADAL" clId="{3FC3A146-8930-42F5-8169-670CB60452C5}" dt="2022-11-07T17:36:46.463" v="8477" actId="20577"/>
          <ac:spMkLst>
            <pc:docMk/>
            <pc:sldMk cId="4243225938" sldId="580"/>
            <ac:spMk id="2" creationId="{7771EE79-7997-BAB3-CE14-11DA3A501ABF}"/>
          </ac:spMkLst>
        </pc:spChg>
        <pc:spChg chg="del">
          <ac:chgData name="Sm Zobaed" userId="46c51ac9-3d03-4e30-82e0-060cd180e694" providerId="ADAL" clId="{3FC3A146-8930-42F5-8169-670CB60452C5}" dt="2022-11-07T17:37:00.335" v="8478" actId="22"/>
          <ac:spMkLst>
            <pc:docMk/>
            <pc:sldMk cId="4243225938" sldId="580"/>
            <ac:spMk id="3" creationId="{295A7430-8F96-0951-BA4E-7096B146F8D2}"/>
          </ac:spMkLst>
        </pc:spChg>
        <pc:picChg chg="add mod ord">
          <ac:chgData name="Sm Zobaed" userId="46c51ac9-3d03-4e30-82e0-060cd180e694" providerId="ADAL" clId="{3FC3A146-8930-42F5-8169-670CB60452C5}" dt="2022-11-07T17:37:02.280" v="8479" actId="1076"/>
          <ac:picMkLst>
            <pc:docMk/>
            <pc:sldMk cId="4243225938" sldId="580"/>
            <ac:picMk id="6" creationId="{E257F757-CAFF-69FB-DFED-4C03A169884F}"/>
          </ac:picMkLst>
        </pc:picChg>
      </pc:sldChg>
      <pc:sldChg chg="addSp delSp modSp new mod">
        <pc:chgData name="Sm Zobaed" userId="46c51ac9-3d03-4e30-82e0-060cd180e694" providerId="ADAL" clId="{3FC3A146-8930-42F5-8169-670CB60452C5}" dt="2022-11-07T17:38:28.477" v="8538" actId="27636"/>
        <pc:sldMkLst>
          <pc:docMk/>
          <pc:sldMk cId="2330449365" sldId="581"/>
        </pc:sldMkLst>
        <pc:spChg chg="mod">
          <ac:chgData name="Sm Zobaed" userId="46c51ac9-3d03-4e30-82e0-060cd180e694" providerId="ADAL" clId="{3FC3A146-8930-42F5-8169-670CB60452C5}" dt="2022-11-07T17:38:28.477" v="8538" actId="27636"/>
          <ac:spMkLst>
            <pc:docMk/>
            <pc:sldMk cId="2330449365" sldId="581"/>
            <ac:spMk id="2" creationId="{8EA7212E-31C9-F211-6C3E-C5CB87169CB1}"/>
          </ac:spMkLst>
        </pc:spChg>
        <pc:spChg chg="del">
          <ac:chgData name="Sm Zobaed" userId="46c51ac9-3d03-4e30-82e0-060cd180e694" providerId="ADAL" clId="{3FC3A146-8930-42F5-8169-670CB60452C5}" dt="2022-11-07T17:37:32.659" v="8481" actId="22"/>
          <ac:spMkLst>
            <pc:docMk/>
            <pc:sldMk cId="2330449365" sldId="581"/>
            <ac:spMk id="3" creationId="{E7DFD250-C0A3-7885-CAD5-29C81E5DC314}"/>
          </ac:spMkLst>
        </pc:spChg>
        <pc:picChg chg="add mod ord">
          <ac:chgData name="Sm Zobaed" userId="46c51ac9-3d03-4e30-82e0-060cd180e694" providerId="ADAL" clId="{3FC3A146-8930-42F5-8169-670CB60452C5}" dt="2022-11-07T17:37:38.500" v="8484" actId="14100"/>
          <ac:picMkLst>
            <pc:docMk/>
            <pc:sldMk cId="2330449365" sldId="581"/>
            <ac:picMk id="6" creationId="{480B360B-B1EF-5001-A890-D98A8D9BF5F7}"/>
          </ac:picMkLst>
        </pc:picChg>
      </pc:sldChg>
      <pc:sldChg chg="addSp delSp modSp new mod">
        <pc:chgData name="Sm Zobaed" userId="46c51ac9-3d03-4e30-82e0-060cd180e694" providerId="ADAL" clId="{3FC3A146-8930-42F5-8169-670CB60452C5}" dt="2022-11-07T17:39:39.940" v="8582" actId="1076"/>
        <pc:sldMkLst>
          <pc:docMk/>
          <pc:sldMk cId="1678347269" sldId="582"/>
        </pc:sldMkLst>
        <pc:spChg chg="mod">
          <ac:chgData name="Sm Zobaed" userId="46c51ac9-3d03-4e30-82e0-060cd180e694" providerId="ADAL" clId="{3FC3A146-8930-42F5-8169-670CB60452C5}" dt="2022-11-07T17:39:32.464" v="8579" actId="20577"/>
          <ac:spMkLst>
            <pc:docMk/>
            <pc:sldMk cId="1678347269" sldId="582"/>
            <ac:spMk id="2" creationId="{961ED2C6-5F39-BD6E-E5F6-B40563AC5343}"/>
          </ac:spMkLst>
        </pc:spChg>
        <pc:spChg chg="del">
          <ac:chgData name="Sm Zobaed" userId="46c51ac9-3d03-4e30-82e0-060cd180e694" providerId="ADAL" clId="{3FC3A146-8930-42F5-8169-670CB60452C5}" dt="2022-11-07T17:39:34.962" v="8580" actId="22"/>
          <ac:spMkLst>
            <pc:docMk/>
            <pc:sldMk cId="1678347269" sldId="582"/>
            <ac:spMk id="3" creationId="{3C14A6A1-7E9A-6A0B-FD13-64E91FF67C29}"/>
          </ac:spMkLst>
        </pc:spChg>
        <pc:picChg chg="add mod ord">
          <ac:chgData name="Sm Zobaed" userId="46c51ac9-3d03-4e30-82e0-060cd180e694" providerId="ADAL" clId="{3FC3A146-8930-42F5-8169-670CB60452C5}" dt="2022-11-07T17:39:39.940" v="8582" actId="1076"/>
          <ac:picMkLst>
            <pc:docMk/>
            <pc:sldMk cId="1678347269" sldId="582"/>
            <ac:picMk id="6" creationId="{754A4CED-C121-6A96-C04E-DF1CF0CFD206}"/>
          </ac:picMkLst>
        </pc:picChg>
      </pc:sldChg>
      <pc:sldChg chg="new del">
        <pc:chgData name="Sm Zobaed" userId="46c51ac9-3d03-4e30-82e0-060cd180e694" providerId="ADAL" clId="{3FC3A146-8930-42F5-8169-670CB60452C5}" dt="2022-11-07T17:53:56.884" v="9087" actId="47"/>
        <pc:sldMkLst>
          <pc:docMk/>
          <pc:sldMk cId="2666113617" sldId="58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6:30.804"/>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8:00.977"/>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5:14.198"/>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5:37.810"/>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5:51.272"/>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5:59.822"/>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6:16.503"/>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8:10.800"/>
    </inkml:context>
    <inkml:brush xml:id="br0">
      <inkml:brushProperty name="width" value="0.05" units="cm"/>
      <inkml:brushProperty name="height" value="0.05" units="cm"/>
      <inkml:brushProperty name="color" value="#C0000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25:22.805"/>
    </inkml:context>
    <inkml:brush xml:id="br0">
      <inkml:brushProperty name="width" value="0.05" units="cm"/>
      <inkml:brushProperty name="height" value="0.05" units="cm"/>
      <inkml:brushProperty name="color" value="#00B050"/>
    </inkml:brush>
  </inkml:definitions>
  <inkml:trace contextRef="#ctx0" brushRef="#br0">1 196 24575,'14'6'0,"-3"-2"0,7 6 0,-10-6 0,1 3 0,-6-4 0,1 1 0,-1 1 0,0-2 0,0 2 0,1-1 0,0-1 0,0-1 0,0-1 0,-1 2 0,1-1 0,0 0 0,0-1 0,-1 0 0,-1 1 0,0 0 0,2 0 0,1 0 0,1 0 0,0 1 0,-2-1 0,0-1 0,-2 2 0,0-1 0,0 0 0,0 0 0,0 0 0,0 0 0,0 0 0,0 0 0,1 0 0,0-1 0,-1-2 0,5-9 0,-5 3 0,2-11 0,-4-1 0,4-10 0,0-1 0,5 1 0,-4 12 0,4-1 0,-7 13 0,4-8 0,-3 4 0,-1-5 0,3-2 0,-2 1 0,1 1 0,2 6 0,-3 3 0,2 2 0,-2-2 0,0 0 0,0-1 0,-3 3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25:26.934"/>
    </inkml:context>
    <inkml:brush xml:id="br0">
      <inkml:brushProperty name="width" value="0.05" units="cm"/>
      <inkml:brushProperty name="height" value="0.05" units="cm"/>
      <inkml:brushProperty name="color" value="#00B050"/>
    </inkml:brush>
  </inkml:definitions>
  <inkml:trace contextRef="#ctx0" brushRef="#br0">1 285 24575,'1'6'0,"3"0"0,0-1 0,1 0 0,-1-1 0,-1 1 0,5-1 0,-6 1 0,8-1 0,-9 0 0,6 1 0,-3-3 0,1 1 0,3 0 0,-3 0 0,1 1 0,-2-1 0,0 1 0,0-1 0,1 4 0,-1-4 0,0 6 0,1-4 0,0 1 0,1-1 0,-1-1 0,-3 0 0,1-2 0,-1 0 0,0-3 0,0-2 0,-2-1 0,0-2 0,0-2 0,1-5 0,3-2 0,4-4 0,3-1 0,-2-1 0,0-6 0,-4-4 0,-2 9 0,1-3 0,-2 13 0,3-4 0,0-2 0,-1 6 0,0-3 0,-1 6 0,-1-1 0,0 3 0,1 0 0,-1-3 0,3-6 0,0-3 0,1-1 0,-2 6 0,-8 7 0,3 5 0,-5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25:31.579"/>
    </inkml:context>
    <inkml:brush xml:id="br0">
      <inkml:brushProperty name="width" value="0.05" units="cm"/>
      <inkml:brushProperty name="height" value="0.05" units="cm"/>
      <inkml:brushProperty name="color" value="#00B050"/>
    </inkml:brush>
  </inkml:definitions>
  <inkml:trace contextRef="#ctx0" brushRef="#br0">1 141 24575,'5'3'0,"2"-1"0,-1 0 0,-1-2 0,0 2 0,0 1 0,0 2 0,3 0 0,-4 0 0,3 0 0,-2-3 0,0 5 0,1-6 0,-2 8 0,0-8 0,1 9 0,-2-9 0,2 4 0,-3-3 0,0 0 0,-1 0 0,1-1 0,0 1 0,0 0 0,1 0 0,-1 2 0,2-2 0,0 1 0,-1-2 0,2 0 0,-1-1 0,0 0 0,0 0 0,0 2 0,-2-2 0,0-2 0,-2-9 0,0 0 0,0-12 0,1 14 0,3-9 0,2 5 0,0 2 0,3-3 0,-4 5 0,2-3 0,2-2 0,0 1 0,0 1 0,-1 1 0,-2 5 0,-1-4 0,-1 8 0,1-4 0,-3 3 0,2 1 0,-1-5 0,-1 3 0,0-3 0,-1 5 0,2 0 0,-1 1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26:47.882"/>
    </inkml:context>
    <inkml:brush xml:id="br0">
      <inkml:brushProperty name="width" value="0.05" units="cm"/>
      <inkml:brushProperty name="height" value="0.05" units="cm"/>
      <inkml:brushProperty name="color" value="#00B050"/>
    </inkml:brush>
  </inkml:definitions>
  <inkml:trace contextRef="#ctx0" brushRef="#br0">1 178 24575,'5'2'0,"2"1"0,-2-1 0,-1 2 0,-1-2 0,0 2 0,0 0 0,2-1 0,0 1 0,0 1 0,2-1 0,5 5 0,-5-4 0,5 5 0,-7-6 0,2 1 0,-1-3 0,-4 0 0,0 0 0,0 1 0,0 1 0,0 1 0,3 1 0,2 1 0,3 3 0,2 0 0,-3-2 0,-1-3 0,-3-3 0,-1-3 0,1-3 0,3-3 0,-1-2 0,0-3 0,0-5 0,2-2 0,2-4 0,9-12 0,-11 17 0,9-10 0,-12 17 0,-1 4 0,5-3 0,-9 5 0,6-4 0,-2-1 0,1-3 0,1-1 0,-2-1 0,0 2 0,-1 2 0,0 3 0,-1 3 0,0 1 0,-3 2 0,-2-1 0,-17 2 0,13 1 0,-11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26:52.731"/>
    </inkml:context>
    <inkml:brush xml:id="br0">
      <inkml:brushProperty name="width" value="0.05" units="cm"/>
      <inkml:brushProperty name="height" value="0.05" units="cm"/>
      <inkml:brushProperty name="color" value="#00B050"/>
    </inkml:brush>
  </inkml:definitions>
  <inkml:trace contextRef="#ctx0" brushRef="#br0">0 95 24575,'2'9'0,"2"-2"0,1-2 0,1-2 0,0 1 0,1 1 0,2 5 0,-2-4 0,0 6 0,-2-6 0,1 2 0,-1 0 0,1-1 0,-1-1 0,0-2 0,-1-1 0,-1-1 0,1 2 0,0 0 0,2 5 0,-4-5 0,3 6 0,0-5 0,1 5 0,0-6 0,-2 2 0,-2-5 0,0 1 0,0 1 0,0 1 0,2-1 0,0-1 0,-1-3 0,-2-2 0,0-1 0,-1-2 0,2 0 0,4-3 0,2-1 0,3-4 0,4-8 0,1-7 0,1-4 0,5 3 0,-12 12 0,4 4 0,-7 9 0,-1-1 0,3 1 0,-7 2 0,0-2 0,0 3 0,1-2 0,1-2 0,3-3 0,2-1 0,0 1 0,-2 3 0,-3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26:56.551"/>
    </inkml:context>
    <inkml:brush xml:id="br0">
      <inkml:brushProperty name="width" value="0.05" units="cm"/>
      <inkml:brushProperty name="height" value="0.05" units="cm"/>
      <inkml:brushProperty name="color" value="#00B050"/>
    </inkml:brush>
  </inkml:definitions>
  <inkml:trace contextRef="#ctx0" brushRef="#br0">1 85 24575,'0'13'0,"2"4"0,1 8 0,2-10 0,2 6 0,-1-10 0,2 3 0,0 1 0,-3 0 0,0-5 0,-1-1 0,-1-4 0,-1-1 0,0 1 0,0-1 0,0 0 0,1 1 0,2-1 0,-1-2 0,0-1 0,1-1 0,0 0 0,0 0 0,-1 0 0,0 0 0,0 0 0,-1 0 0,1 0 0,0 0 0,1-2 0,1-8 0,3-7 0,2-6 0,3-1 0,0 5 0,0 1 0,-2 2 0,1 1 0,-2-2 0,1-2 0,0 0 0,5-3 0,-6 9 0,3-2 0,-8 9 0,3-1 0,-6 1 0,2 2 0,-5 0 0,0 0 0,0 2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7:01.641"/>
    </inkml:context>
    <inkml:brush xml:id="br0">
      <inkml:brushProperty name="width" value="0.05" units="cm"/>
      <inkml:brushProperty name="height" value="0.05" units="cm"/>
      <inkml:brushProperty name="color" value="#00B050"/>
    </inkml:brush>
  </inkml:definitions>
  <inkml:trace contextRef="#ctx0" brushRef="#br0">0 95 24575,'2'9'0,"2"-2"0,1-2 0,1-2 0,0 1 0,1 1 0,2 5 0,-2-4 0,0 6 0,-2-6 0,1 2 0,-1 0 0,1-1 0,-1-1 0,0-2 0,-1-1 0,-1-1 0,1 2 0,0 0 0,2 5 0,-4-5 0,3 6 0,0-5 0,1 5 0,0-6 0,-2 2 0,-2-5 0,0 1 0,0 1 0,0 1 0,2-1 0,0-1 0,-1-3 0,-2-2 0,0-1 0,-1-2 0,2 0 0,4-3 0,2-1 0,3-4 0,4-8 0,1-7 0,1-4 0,5 3 0,-12 12 0,4 4 0,-7 9 0,-1-1 0,3 1 0,-7 2 0,0-2 0,0 3 0,1-2 0,1-2 0,3-3 0,2-1 0,0 1 0,-2 3 0,-3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12:57:25.869"/>
    </inkml:context>
    <inkml:brush xml:id="br0">
      <inkml:brushProperty name="width" value="0.05" units="cm"/>
      <inkml:brushProperty name="height" value="0.05" units="cm"/>
      <inkml:brushProperty name="color" value="#00B050"/>
    </inkml:brush>
  </inkml:definitions>
  <inkml:trace contextRef="#ctx0" brushRef="#br0">0 95 24575,'2'9'0,"2"-2"0,1-2 0,1-2 0,0 1 0,1 1 0,2 5 0,-2-4 0,0 6 0,-2-6 0,1 2 0,-1 0 0,1-1 0,-1-1 0,0-2 0,-1-1 0,-1-1 0,1 2 0,0 0 0,2 5 0,-4-5 0,3 6 0,0-5 0,1 5 0,0-6 0,-2 2 0,-2-5 0,0 1 0,0 1 0,0 1 0,2-1 0,0-1 0,-1-3 0,-2-2 0,0-1 0,-1-2 0,2 0 0,4-3 0,2-1 0,3-4 0,4-8 0,1-7 0,1-4 0,5 3 0,-12 12 0,4 4 0,-7 9 0,-1-1 0,3 1 0,-7 2 0,0-2 0,0 3 0,1-2 0,1-2 0,3-3 0,2-1 0,0 1 0,-2 3 0,-3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7A0B8-09EA-6D49-9D36-F8B9F7BF2104}" type="datetimeFigureOut">
              <a:rPr lang="en-US" smtClean="0"/>
              <a:pPr/>
              <a:t>11/6/2022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8B1F4E-4845-EB47-BD3C-717CFF736C52}" type="slidenum">
              <a:rPr lang="en-US" smtClean="0"/>
              <a:pPr/>
              <a:t>‹#›</a:t>
            </a:fld>
            <a:endParaRPr lang="en-US"/>
          </a:p>
        </p:txBody>
      </p:sp>
    </p:spTree>
    <p:extLst>
      <p:ext uri="{BB962C8B-B14F-4D97-AF65-F5344CB8AC3E}">
        <p14:creationId xmlns:p14="http://schemas.microsoft.com/office/powerpoint/2010/main" val="2225874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Statistical_significance"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en.wikipedia.org/wiki/Contingency_table" TargetMode="External"/><Relationship Id="rId4" Type="http://schemas.openxmlformats.org/officeDocument/2006/relationships/hyperlink" Target="https://en.wikipedia.org/wiki/Frequency_(statistic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Statistical_significance"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en.wikipedia.org/wiki/Contingency_table" TargetMode="External"/><Relationship Id="rId4" Type="http://schemas.openxmlformats.org/officeDocument/2006/relationships/hyperlink" Target="https://en.wikipedia.org/wiki/Frequency_(statistic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a:t>
            </a:fld>
            <a:endParaRPr lang="en-US"/>
          </a:p>
        </p:txBody>
      </p:sp>
    </p:spTree>
    <p:extLst>
      <p:ext uri="{BB962C8B-B14F-4D97-AF65-F5344CB8AC3E}">
        <p14:creationId xmlns:p14="http://schemas.microsoft.com/office/powerpoint/2010/main" val="784236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Update, U = &lt; (U</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25), (U</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50), (</a:t>
            </a:r>
            <a:r>
              <a:rPr lang="en-US" dirty="0">
                <a:solidFill>
                  <a:srgbClr val="C00000"/>
                </a:solidFill>
                <a:highlight>
                  <a:srgbClr val="FFFF00"/>
                </a:highlight>
                <a:latin typeface="Arial" panose="020B0604020202020204" pitchFamily="34" charset="0"/>
                <a:cs typeface="Arial" panose="020B0604020202020204" pitchFamily="34" charset="0"/>
              </a:rPr>
              <a:t>U</a:t>
            </a:r>
            <a:r>
              <a:rPr lang="en-US" baseline="-25000" dirty="0">
                <a:solidFill>
                  <a:srgbClr val="C00000"/>
                </a:solidFill>
                <a:highlight>
                  <a:srgbClr val="FFFF00"/>
                </a:highlight>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100), (U</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20), (</a:t>
            </a:r>
            <a:r>
              <a:rPr lang="en-US" dirty="0">
                <a:solidFill>
                  <a:srgbClr val="C00000"/>
                </a:solidFill>
                <a:highlight>
                  <a:srgbClr val="FFFF00"/>
                </a:highlight>
                <a:latin typeface="Arial" panose="020B0604020202020204" pitchFamily="34" charset="0"/>
                <a:cs typeface="Arial" panose="020B0604020202020204" pitchFamily="34" charset="0"/>
              </a:rPr>
              <a:t>U</a:t>
            </a:r>
            <a:r>
              <a:rPr lang="en-US" baseline="-25000" dirty="0">
                <a:solidFill>
                  <a:srgbClr val="C00000"/>
                </a:solidFill>
                <a:highlight>
                  <a:srgbClr val="FFFF00"/>
                </a:highlight>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 200) &gt;</a:t>
            </a:r>
          </a:p>
          <a:p>
            <a:pPr marL="742950" lvl="1" indent="-285750">
              <a:buFont typeface="Wingdings" pitchFamily="2" charset="2"/>
              <a:buChar char="§"/>
            </a:pPr>
            <a:r>
              <a:rPr lang="en-US" sz="1600" dirty="0">
                <a:latin typeface="Arial" panose="020B0604020202020204" pitchFamily="34" charset="0"/>
                <a:cs typeface="Arial" panose="020B0604020202020204" pitchFamily="34" charset="0"/>
              </a:rPr>
              <a:t>Intentionally larger update: U</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U</a:t>
            </a:r>
            <a:r>
              <a:rPr lang="en-US" sz="1600" baseline="-25000" dirty="0">
                <a:latin typeface="Arial" panose="020B0604020202020204" pitchFamily="34" charset="0"/>
                <a:cs typeface="Arial" panose="020B0604020202020204" pitchFamily="34" charset="0"/>
              </a:rPr>
              <a:t>5</a:t>
            </a:r>
            <a:endParaRPr lang="en-US" baseline="-250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We report mean and 95% CI of the analysis </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23</a:t>
            </a:fld>
            <a:endParaRPr lang="en-US"/>
          </a:p>
        </p:txBody>
      </p:sp>
    </p:spTree>
    <p:extLst>
      <p:ext uri="{BB962C8B-B14F-4D97-AF65-F5344CB8AC3E}">
        <p14:creationId xmlns:p14="http://schemas.microsoft.com/office/powerpoint/2010/main" val="325988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hide other contrib. via animation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27</a:t>
            </a:fld>
            <a:endParaRPr lang="en-US"/>
          </a:p>
        </p:txBody>
      </p:sp>
    </p:spTree>
    <p:extLst>
      <p:ext uri="{BB962C8B-B14F-4D97-AF65-F5344CB8AC3E}">
        <p14:creationId xmlns:p14="http://schemas.microsoft.com/office/powerpoint/2010/main" val="280841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endParaRPr dirty="0"/>
          </a:p>
        </p:txBody>
      </p:sp>
      <p:sp>
        <p:nvSpPr>
          <p:cNvPr id="37" name="Google Shape;3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140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company we are working with has a need to let cops search encrypted police reports.</a:t>
            </a:r>
          </a:p>
          <a:p>
            <a:r>
              <a:rPr lang="en-US" dirty="0"/>
              <a:t>Needs</a:t>
            </a:r>
            <a:r>
              <a:rPr lang="en-US" baseline="0" dirty="0"/>
              <a:t> related crimes to not have to search for every case</a:t>
            </a:r>
          </a:p>
          <a:p>
            <a:r>
              <a:rPr lang="en-US" baseline="0" dirty="0"/>
              <a:t>Needs ranking to get to the most relevant crimes quick</a:t>
            </a:r>
          </a:p>
          <a:p>
            <a:r>
              <a:rPr lang="en-US" baseline="0" dirty="0"/>
              <a:t>Needs to use limited overhead for extended life on small device.</a:t>
            </a:r>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31</a:t>
            </a:fld>
            <a:endParaRPr lang="en-US"/>
          </a:p>
        </p:txBody>
      </p:sp>
    </p:spTree>
    <p:extLst>
      <p:ext uri="{BB962C8B-B14F-4D97-AF65-F5344CB8AC3E}">
        <p14:creationId xmlns:p14="http://schemas.microsoft.com/office/powerpoint/2010/main" val="1435547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34</a:t>
            </a:fld>
            <a:endParaRPr lang="en-US"/>
          </a:p>
        </p:txBody>
      </p:sp>
    </p:spTree>
    <p:extLst>
      <p:ext uri="{BB962C8B-B14F-4D97-AF65-F5344CB8AC3E}">
        <p14:creationId xmlns:p14="http://schemas.microsoft.com/office/powerpoint/2010/main" val="165733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hide other contrib. via animation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40</a:t>
            </a:fld>
            <a:endParaRPr lang="en-US"/>
          </a:p>
        </p:txBody>
      </p:sp>
    </p:spTree>
    <p:extLst>
      <p:ext uri="{BB962C8B-B14F-4D97-AF65-F5344CB8AC3E}">
        <p14:creationId xmlns:p14="http://schemas.microsoft.com/office/powerpoint/2010/main" val="46813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Cold start-&gt; when there is no available model in memory</a:t>
            </a:r>
          </a:p>
        </p:txBody>
      </p:sp>
      <p:sp>
        <p:nvSpPr>
          <p:cNvPr id="4" name="Slide Number Placeholder 3"/>
          <p:cNvSpPr>
            <a:spLocks noGrp="1"/>
          </p:cNvSpPr>
          <p:nvPr>
            <p:ph type="sldNum" sz="quarter" idx="5"/>
          </p:nvPr>
        </p:nvSpPr>
        <p:spPr/>
        <p:txBody>
          <a:bodyPr/>
          <a:lstStyle/>
          <a:p>
            <a:fld id="{AB8B1F4E-4845-EB47-BD3C-717CFF736C52}" type="slidenum">
              <a:rPr lang="en-US" smtClean="0"/>
              <a:pPr/>
              <a:t>45</a:t>
            </a:fld>
            <a:endParaRPr lang="en-US"/>
          </a:p>
        </p:txBody>
      </p:sp>
    </p:spTree>
    <p:extLst>
      <p:ext uri="{BB962C8B-B14F-4D97-AF65-F5344CB8AC3E}">
        <p14:creationId xmlns:p14="http://schemas.microsoft.com/office/powerpoint/2010/main" val="2129126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Iws-bfe</a:t>
            </a:r>
            <a:r>
              <a:rPr lang="en-US" dirty="0"/>
              <a:t>- </a:t>
            </a:r>
            <a:r>
              <a:rPr lang="en-US" dirty="0" err="1"/>
              <a:t>Intell</a:t>
            </a:r>
            <a:r>
              <a:rPr lang="en-US" dirty="0"/>
              <a:t>. Warm-</a:t>
            </a:r>
            <a:r>
              <a:rPr lang="en-US" dirty="0" err="1"/>
              <a:t>st</a:t>
            </a:r>
            <a:r>
              <a:rPr lang="en-US" dirty="0"/>
              <a:t> aware- best fit evict.</a:t>
            </a:r>
          </a:p>
        </p:txBody>
      </p:sp>
      <p:sp>
        <p:nvSpPr>
          <p:cNvPr id="4" name="Slide Number Placeholder 3"/>
          <p:cNvSpPr>
            <a:spLocks noGrp="1"/>
          </p:cNvSpPr>
          <p:nvPr>
            <p:ph type="sldNum" sz="quarter" idx="5"/>
          </p:nvPr>
        </p:nvSpPr>
        <p:spPr/>
        <p:txBody>
          <a:bodyPr/>
          <a:lstStyle/>
          <a:p>
            <a:fld id="{AB8B1F4E-4845-EB47-BD3C-717CFF736C52}" type="slidenum">
              <a:rPr lang="en-US" smtClean="0"/>
              <a:pPr/>
              <a:t>46</a:t>
            </a:fld>
            <a:endParaRPr lang="en-US"/>
          </a:p>
        </p:txBody>
      </p:sp>
    </p:spTree>
    <p:extLst>
      <p:ext uri="{BB962C8B-B14F-4D97-AF65-F5344CB8AC3E}">
        <p14:creationId xmlns:p14="http://schemas.microsoft.com/office/powerpoint/2010/main" val="3954563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 is obtained from profiling past request predictions and calculating the mean difference of actual arrival time and the predicted ones across all applications.</a:t>
            </a:r>
          </a:p>
          <a:p>
            <a:r>
              <a:rPr lang="en-US" b="0" i="0" dirty="0">
                <a:effectLst/>
                <a:latin typeface="Arial" panose="020B0604020202020204" pitchFamily="34" charset="0"/>
              </a:rPr>
              <a:t>Solid lines expresses the event that has already happened and dashed lines after “now” are the request predictions.</a:t>
            </a:r>
          </a:p>
          <a:p>
            <a:endParaRPr lang="en-US" b="0" i="0" dirty="0">
              <a:effectLst/>
              <a:latin typeface="Arial" panose="020B0604020202020204" pitchFamily="34" charset="0"/>
            </a:endParaRPr>
          </a:p>
          <a:p>
            <a:r>
              <a:rPr lang="en-US" b="0" i="0" dirty="0">
                <a:effectLst/>
                <a:latin typeface="Arial" panose="020B0604020202020204" pitchFamily="34" charset="0"/>
              </a:rPr>
              <a:t>Not consider -&gt; maximal state</a:t>
            </a:r>
          </a:p>
          <a:p>
            <a:r>
              <a:rPr lang="en-US" sz="1800" b="0" i="1" dirty="0" err="1">
                <a:solidFill>
                  <a:srgbClr val="000000"/>
                </a:solidFill>
                <a:effectLst/>
                <a:latin typeface="CMMI10"/>
              </a:rPr>
              <a:t>r</a:t>
            </a:r>
            <a:r>
              <a:rPr lang="en-US" sz="1800" b="0" i="1" dirty="0" err="1">
                <a:solidFill>
                  <a:srgbClr val="000000"/>
                </a:solidFill>
                <a:effectLst/>
                <a:latin typeface="CMMI7"/>
              </a:rPr>
              <a:t>j</a:t>
            </a:r>
            <a:r>
              <a:rPr lang="en-US" sz="1800" b="0" i="1" dirty="0">
                <a:solidFill>
                  <a:srgbClr val="000000"/>
                </a:solidFill>
                <a:effectLst/>
                <a:latin typeface="CMMI7"/>
              </a:rPr>
              <a:t> </a:t>
            </a:r>
            <a:r>
              <a:rPr lang="en-US" sz="1800" b="0" i="0" dirty="0">
                <a:solidFill>
                  <a:srgbClr val="000000"/>
                </a:solidFill>
                <a:effectLst/>
                <a:latin typeface="NimbusRomNo9L-Regu"/>
              </a:rPr>
              <a:t>denote an unexpected request</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48</a:t>
            </a:fld>
            <a:endParaRPr lang="en-US"/>
          </a:p>
        </p:txBody>
      </p:sp>
    </p:spTree>
    <p:extLst>
      <p:ext uri="{BB962C8B-B14F-4D97-AF65-F5344CB8AC3E}">
        <p14:creationId xmlns:p14="http://schemas.microsoft.com/office/powerpoint/2010/main" val="3024454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WS-BFE intelligent heurists perform better</a:t>
            </a:r>
          </a:p>
          <a:p>
            <a:r>
              <a:rPr lang="en-US" dirty="0"/>
              <a:t>We show the efficiency of our heuristic</a:t>
            </a:r>
          </a:p>
        </p:txBody>
      </p:sp>
      <p:sp>
        <p:nvSpPr>
          <p:cNvPr id="4" name="Slide Number Placeholder 3"/>
          <p:cNvSpPr>
            <a:spLocks noGrp="1"/>
          </p:cNvSpPr>
          <p:nvPr>
            <p:ph type="sldNum" sz="quarter" idx="5"/>
          </p:nvPr>
        </p:nvSpPr>
        <p:spPr/>
        <p:txBody>
          <a:bodyPr/>
          <a:lstStyle/>
          <a:p>
            <a:fld id="{AB8B1F4E-4845-EB47-BD3C-717CFF736C52}" type="slidenum">
              <a:rPr lang="en-US" smtClean="0"/>
              <a:pPr/>
              <a:t>53</a:t>
            </a:fld>
            <a:endParaRPr lang="en-US"/>
          </a:p>
        </p:txBody>
      </p:sp>
    </p:spTree>
    <p:extLst>
      <p:ext uri="{BB962C8B-B14F-4D97-AF65-F5344CB8AC3E}">
        <p14:creationId xmlns:p14="http://schemas.microsoft.com/office/powerpoint/2010/main" val="39772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Link: 214 million Personal identity info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 20months under attack 2021, 38 million records hacked from ca </a:t>
            </a:r>
            <a:r>
              <a:rPr lang="en-US" sz="1200" b="0" i="0" kern="1200" dirty="0" err="1">
                <a:solidFill>
                  <a:schemeClr val="tx1"/>
                </a:solidFill>
                <a:effectLst/>
                <a:latin typeface="+mn-lt"/>
                <a:ea typeface="+mn-ea"/>
                <a:cs typeface="+mn-cs"/>
              </a:rPr>
              <a:t>dmv</a:t>
            </a:r>
            <a:r>
              <a:rPr lang="en-US" sz="1200" b="0" i="0" kern="1200" dirty="0">
                <a:solidFill>
                  <a:schemeClr val="tx1"/>
                </a:solidFill>
                <a:effectLst/>
                <a:latin typeface="+mn-lt"/>
                <a:ea typeface="+mn-ea"/>
                <a:cs typeface="+mn-cs"/>
              </a:rPr>
              <a:t> database 2019</a:t>
            </a:r>
          </a:p>
          <a:p>
            <a:r>
              <a:rPr lang="en-US" sz="1200" b="0" i="0" kern="1200" dirty="0">
                <a:solidFill>
                  <a:schemeClr val="tx1"/>
                </a:solidFill>
                <a:effectLst/>
                <a:latin typeface="+mn-lt"/>
                <a:ea typeface="+mn-ea"/>
                <a:cs typeface="+mn-cs"/>
              </a:rPr>
              <a:t>319 million iCloud accounts and factory reset millions of iPhones and iPads in 2017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6 Million Verizon Customers Data Leaked online Due to Misconfigured File Repository 2017</a:t>
            </a:r>
          </a:p>
          <a:p>
            <a:endParaRPr lang="en-US" baseline="0"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6</a:t>
            </a:fld>
            <a:endParaRPr lang="en-US"/>
          </a:p>
        </p:txBody>
      </p:sp>
    </p:spTree>
    <p:extLst>
      <p:ext uri="{BB962C8B-B14F-4D97-AF65-F5344CB8AC3E}">
        <p14:creationId xmlns:p14="http://schemas.microsoft.com/office/powerpoint/2010/main" val="3272685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NimbusRomNo9L-Regu"/>
              </a:rPr>
              <a:t>ratio of warm start inferences (denoted </a:t>
            </a:r>
            <a:r>
              <a:rPr lang="en-US" sz="1800" b="1" i="0" dirty="0">
                <a:solidFill>
                  <a:srgbClr val="000000"/>
                </a:solidFill>
                <a:effectLst/>
                <a:latin typeface="NimbusRomNo9L-Regu"/>
              </a:rPr>
              <a:t>VARPI</a:t>
            </a:r>
            <a:r>
              <a:rPr lang="en-US" sz="1800" b="0" i="0" dirty="0">
                <a:solidFill>
                  <a:srgbClr val="000000"/>
                </a:solidFill>
                <a:effectLst/>
                <a:latin typeface="NimbusRomNo9L-Regu"/>
              </a:rPr>
              <a:t> </a:t>
            </a:r>
            <a:r>
              <a:rPr lang="en-US" sz="1800" b="0" i="1" dirty="0" err="1">
                <a:solidFill>
                  <a:srgbClr val="000000"/>
                </a:solidFill>
                <a:effectLst/>
                <a:latin typeface="CMMI10"/>
              </a:rPr>
              <a:t>ϖ</a:t>
            </a:r>
            <a:r>
              <a:rPr lang="en-US" sz="1800" b="0" i="1" dirty="0" err="1">
                <a:solidFill>
                  <a:srgbClr val="000000"/>
                </a:solidFill>
                <a:effectLst/>
                <a:latin typeface="CMMI7"/>
              </a:rPr>
              <a:t>i</a:t>
            </a:r>
            <a:r>
              <a:rPr lang="en-US" sz="1800" b="0" i="0" dirty="0">
                <a:solidFill>
                  <a:srgbClr val="000000"/>
                </a:solidFill>
                <a:effectLst/>
                <a:latin typeface="NimbusRomNo9L-Regu"/>
              </a:rPr>
              <a:t>) to the total number of requests</a:t>
            </a:r>
            <a:br>
              <a:rPr lang="en-US" sz="1800" b="0" i="0" dirty="0">
                <a:solidFill>
                  <a:srgbClr val="000000"/>
                </a:solidFill>
                <a:effectLst/>
                <a:latin typeface="NimbusRomNo9L-Regu"/>
              </a:rPr>
            </a:br>
            <a:r>
              <a:rPr lang="en-US" sz="1800" b="0" i="0" dirty="0">
                <a:solidFill>
                  <a:srgbClr val="000000"/>
                </a:solidFill>
                <a:effectLst/>
                <a:latin typeface="NimbusRomNo9L-Regu"/>
              </a:rPr>
              <a:t>(denoted </a:t>
            </a:r>
            <a:r>
              <a:rPr lang="en-US" sz="1800" b="1" i="0" dirty="0">
                <a:solidFill>
                  <a:srgbClr val="000000"/>
                </a:solidFill>
                <a:effectLst/>
                <a:latin typeface="NimbusRomNo9L-Regu"/>
              </a:rPr>
              <a:t>GAMMA</a:t>
            </a:r>
            <a:r>
              <a:rPr lang="en-US" sz="1800" b="0" i="0" dirty="0">
                <a:solidFill>
                  <a:srgbClr val="000000"/>
                </a:solidFill>
                <a:effectLst/>
                <a:latin typeface="NimbusRomNo9L-Regu"/>
              </a:rPr>
              <a:t> </a:t>
            </a:r>
            <a:r>
              <a:rPr lang="en-US" sz="1800" b="0" i="1" dirty="0" err="1">
                <a:solidFill>
                  <a:srgbClr val="000000"/>
                </a:solidFill>
                <a:effectLst/>
                <a:latin typeface="CMMI10"/>
              </a:rPr>
              <a:t>γ</a:t>
            </a:r>
            <a:r>
              <a:rPr lang="en-US" sz="1800" b="0" i="1" dirty="0" err="1">
                <a:solidFill>
                  <a:srgbClr val="000000"/>
                </a:solidFill>
                <a:effectLst/>
                <a:latin typeface="CMMI7"/>
              </a:rPr>
              <a:t>i</a:t>
            </a:r>
            <a:r>
              <a:rPr lang="en-US" sz="1800" b="0" i="0" dirty="0">
                <a:solidFill>
                  <a:srgbClr val="000000"/>
                </a:solidFill>
                <a:effectLst/>
                <a:latin typeface="NimbusRomNo9L-Regu"/>
              </a:rPr>
              <a:t>), and the mean prediction accuracy (</a:t>
            </a:r>
            <a:r>
              <a:rPr lang="en-US" sz="1800" b="1" i="0" dirty="0">
                <a:solidFill>
                  <a:srgbClr val="000000"/>
                </a:solidFill>
                <a:effectLst/>
                <a:latin typeface="NimbusRomNo9L-Regu"/>
              </a:rPr>
              <a:t>PSI </a:t>
            </a:r>
            <a:r>
              <a:rPr lang="en-US" sz="1800" b="0" i="1" dirty="0" err="1">
                <a:solidFill>
                  <a:srgbClr val="000000"/>
                </a:solidFill>
                <a:effectLst/>
                <a:latin typeface="CMMI10"/>
              </a:rPr>
              <a:t>ψ</a:t>
            </a:r>
            <a:r>
              <a:rPr lang="en-US" sz="1800" b="0" i="1" dirty="0" err="1">
                <a:solidFill>
                  <a:srgbClr val="000000"/>
                </a:solidFill>
                <a:effectLst/>
                <a:latin typeface="CMMI7"/>
              </a:rPr>
              <a:t>i</a:t>
            </a:r>
            <a:r>
              <a:rPr lang="en-US" sz="1800" b="0" i="0" dirty="0">
                <a:solidFill>
                  <a:srgbClr val="000000"/>
                </a:solidFill>
                <a:effectLst/>
                <a:latin typeface="NimbusRomNo9L-Regu"/>
              </a:rPr>
              <a:t>) of each</a:t>
            </a:r>
            <a:br>
              <a:rPr lang="en-US" sz="1800" b="0" i="0" dirty="0">
                <a:solidFill>
                  <a:srgbClr val="000000"/>
                </a:solidFill>
                <a:effectLst/>
                <a:latin typeface="NimbusRomNo9L-Regu"/>
              </a:rPr>
            </a:br>
            <a:r>
              <a:rPr lang="en-US" sz="1800" b="0" i="0" dirty="0">
                <a:solidFill>
                  <a:srgbClr val="000000"/>
                </a:solidFill>
                <a:effectLst/>
                <a:latin typeface="NimbusRomNo9L-Regu"/>
              </a:rPr>
              <a:t>application </a:t>
            </a:r>
            <a:r>
              <a:rPr lang="en-US" sz="1800" b="0" i="1" dirty="0" err="1">
                <a:solidFill>
                  <a:srgbClr val="000000"/>
                </a:solidFill>
                <a:effectLst/>
                <a:latin typeface="CMMI10"/>
              </a:rPr>
              <a:t>i</a:t>
            </a:r>
            <a:r>
              <a:rPr lang="en-US" sz="1800" b="0" i="1" dirty="0">
                <a:solidFill>
                  <a:srgbClr val="000000"/>
                </a:solidFill>
                <a:effectLst/>
                <a:latin typeface="CMMI10"/>
              </a:rPr>
              <a:t> </a:t>
            </a:r>
            <a:r>
              <a:rPr lang="en-US" sz="1800" b="0" i="0" dirty="0">
                <a:solidFill>
                  <a:srgbClr val="000000"/>
                </a:solidFill>
                <a:effectLst/>
                <a:latin typeface="NimbusRomNo9L-Regu"/>
              </a:rPr>
              <a:t>throughout the simulation period</a:t>
            </a:r>
            <a:r>
              <a:rPr lang="en-US" dirty="0"/>
              <a:t> </a:t>
            </a:r>
          </a:p>
        </p:txBody>
      </p:sp>
      <p:sp>
        <p:nvSpPr>
          <p:cNvPr id="4" name="Slide Number Placeholder 3"/>
          <p:cNvSpPr>
            <a:spLocks noGrp="1"/>
          </p:cNvSpPr>
          <p:nvPr>
            <p:ph type="sldNum" sz="quarter" idx="5"/>
          </p:nvPr>
        </p:nvSpPr>
        <p:spPr/>
        <p:txBody>
          <a:bodyPr/>
          <a:lstStyle/>
          <a:p>
            <a:fld id="{AB8B1F4E-4845-EB47-BD3C-717CFF736C52}" type="slidenum">
              <a:rPr lang="en-US" smtClean="0"/>
              <a:pPr/>
              <a:t>54</a:t>
            </a:fld>
            <a:endParaRPr lang="en-US"/>
          </a:p>
        </p:txBody>
      </p:sp>
    </p:spTree>
    <p:extLst>
      <p:ext uri="{BB962C8B-B14F-4D97-AF65-F5344CB8AC3E}">
        <p14:creationId xmlns:p14="http://schemas.microsoft.com/office/powerpoint/2010/main" val="1490886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intelligence aspect of search from its pattern matching</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57</a:t>
            </a:fld>
            <a:endParaRPr lang="en-US"/>
          </a:p>
        </p:txBody>
      </p:sp>
    </p:spTree>
    <p:extLst>
      <p:ext uri="{BB962C8B-B14F-4D97-AF65-F5344CB8AC3E}">
        <p14:creationId xmlns:p14="http://schemas.microsoft.com/office/powerpoint/2010/main" val="16422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 for increasing use-cases (supervised)</a:t>
            </a:r>
          </a:p>
        </p:txBody>
      </p:sp>
      <p:sp>
        <p:nvSpPr>
          <p:cNvPr id="4" name="Slide Number Placeholder 3"/>
          <p:cNvSpPr>
            <a:spLocks noGrp="1"/>
          </p:cNvSpPr>
          <p:nvPr>
            <p:ph type="sldNum" sz="quarter" idx="5"/>
          </p:nvPr>
        </p:nvSpPr>
        <p:spPr/>
        <p:txBody>
          <a:bodyPr/>
          <a:lstStyle/>
          <a:p>
            <a:fld id="{AB8B1F4E-4845-EB47-BD3C-717CFF736C52}" type="slidenum">
              <a:rPr lang="en-US" smtClean="0"/>
              <a:pPr/>
              <a:t>58</a:t>
            </a:fld>
            <a:endParaRPr lang="en-US"/>
          </a:p>
        </p:txBody>
      </p:sp>
    </p:spTree>
    <p:extLst>
      <p:ext uri="{BB962C8B-B14F-4D97-AF65-F5344CB8AC3E}">
        <p14:creationId xmlns:p14="http://schemas.microsoft.com/office/powerpoint/2010/main" val="250355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based on query relevance</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64</a:t>
            </a:fld>
            <a:endParaRPr lang="en-US"/>
          </a:p>
        </p:txBody>
      </p:sp>
    </p:spTree>
    <p:extLst>
      <p:ext uri="{BB962C8B-B14F-4D97-AF65-F5344CB8AC3E}">
        <p14:creationId xmlns:p14="http://schemas.microsoft.com/office/powerpoint/2010/main" val="2209398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Clustering requires to specify no. of clusters (k) statically to initiate clustering (</a:t>
            </a:r>
            <a:r>
              <a:rPr lang="en-US" sz="1200" dirty="0" err="1"/>
              <a:t>e.g</a:t>
            </a:r>
            <a:r>
              <a:rPr lang="en-US" sz="1200" dirty="0"/>
              <a:t>, k-Means, S3BD).</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65</a:t>
            </a:fld>
            <a:endParaRPr lang="en-US"/>
          </a:p>
        </p:txBody>
      </p:sp>
    </p:spTree>
    <p:extLst>
      <p:ext uri="{BB962C8B-B14F-4D97-AF65-F5344CB8AC3E}">
        <p14:creationId xmlns:p14="http://schemas.microsoft.com/office/powerpoint/2010/main" val="811319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BF760-642A-0C4B-B2A0-E4EDA5D69816}" type="slidenum">
              <a:rPr lang="en-US" smtClean="0"/>
              <a:t>66</a:t>
            </a:fld>
            <a:endParaRPr lang="en-US"/>
          </a:p>
        </p:txBody>
      </p:sp>
    </p:spTree>
    <p:extLst>
      <p:ext uri="{BB962C8B-B14F-4D97-AF65-F5344CB8AC3E}">
        <p14:creationId xmlns:p14="http://schemas.microsoft.com/office/powerpoint/2010/main" val="274825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a dataset with n data points, k clusters, I iterations, and m attributes, the time complexity of k-means is O(</a:t>
            </a:r>
            <a:r>
              <a:rPr lang="en-US" dirty="0" err="1"/>
              <a:t>n×k×I</a:t>
            </a:r>
            <a:r>
              <a:rPr lang="en-US" dirty="0"/>
              <a:t> ×m), which is not scalable for big data [1], [33]. In contrast, after determining k, </a:t>
            </a:r>
            <a:r>
              <a:rPr lang="en-US" dirty="0" err="1"/>
              <a:t>ClustCrypt</a:t>
            </a:r>
            <a:r>
              <a:rPr lang="en-US" dirty="0"/>
              <a:t> populates clusters by achieving the two following steps. First, from the set of data points, we find appropriate centers for each cluster and assign each token to proper cluster. The overall time complexity of the two steps is O(n 2 ).</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69</a:t>
            </a:fld>
            <a:endParaRPr lang="en-US"/>
          </a:p>
        </p:txBody>
      </p:sp>
    </p:spTree>
    <p:extLst>
      <p:ext uri="{BB962C8B-B14F-4D97-AF65-F5344CB8AC3E}">
        <p14:creationId xmlns:p14="http://schemas.microsoft.com/office/powerpoint/2010/main" val="201606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Pearson's chi-squared test is used to determine whether there is a </a:t>
            </a:r>
            <a:r>
              <a:rPr lang="en-US" sz="1200" b="0" i="0" u="none" strike="noStrike" kern="1200" dirty="0">
                <a:solidFill>
                  <a:schemeClr val="tx1"/>
                </a:solidFill>
                <a:effectLst/>
                <a:latin typeface="+mn-lt"/>
                <a:ea typeface="+mn-ea"/>
                <a:cs typeface="+mn-cs"/>
                <a:hlinkClick r:id="rId3" tooltip="Statistical significance"/>
              </a:rPr>
              <a:t>statistically significant</a:t>
            </a:r>
            <a:r>
              <a:rPr lang="en-US" sz="1200" b="0" i="0" kern="1200" dirty="0">
                <a:solidFill>
                  <a:schemeClr val="tx1"/>
                </a:solidFill>
                <a:effectLst/>
                <a:latin typeface="+mn-lt"/>
                <a:ea typeface="+mn-ea"/>
                <a:cs typeface="+mn-cs"/>
              </a:rPr>
              <a:t> difference between the expected </a:t>
            </a:r>
            <a:r>
              <a:rPr lang="en-US" sz="1200" b="0" i="0" u="none" strike="noStrike" kern="1200" dirty="0">
                <a:solidFill>
                  <a:schemeClr val="tx1"/>
                </a:solidFill>
                <a:effectLst/>
                <a:latin typeface="+mn-lt"/>
                <a:ea typeface="+mn-ea"/>
                <a:cs typeface="+mn-cs"/>
                <a:hlinkClick r:id="rId4" tooltip="Frequency (statistics)"/>
              </a:rPr>
              <a:t>frequencies</a:t>
            </a:r>
            <a:r>
              <a:rPr lang="en-US" sz="1200" b="0" i="0" kern="1200" dirty="0">
                <a:solidFill>
                  <a:schemeClr val="tx1"/>
                </a:solidFill>
                <a:effectLst/>
                <a:latin typeface="+mn-lt"/>
                <a:ea typeface="+mn-ea"/>
                <a:cs typeface="+mn-cs"/>
              </a:rPr>
              <a:t> and the observed frequencies in one or more categories of a </a:t>
            </a:r>
            <a:r>
              <a:rPr lang="en-US" sz="1200" b="0" i="0" u="none" strike="noStrike" kern="1200" dirty="0">
                <a:solidFill>
                  <a:schemeClr val="tx1"/>
                </a:solidFill>
                <a:effectLst/>
                <a:latin typeface="+mn-lt"/>
                <a:ea typeface="+mn-ea"/>
                <a:cs typeface="+mn-cs"/>
                <a:hlinkClick r:id="rId5" tooltip="Contingency table"/>
              </a:rPr>
              <a:t>contingency table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Rejected if </a:t>
            </a:r>
            <a:r>
              <a:rPr lang="en-US" sz="1200" spc="-1" dirty="0">
                <a:solidFill>
                  <a:srgbClr val="000000"/>
                </a:solidFill>
                <a:uFill>
                  <a:solidFill>
                    <a:srgbClr val="FFFFFF"/>
                  </a:solidFill>
                </a:uFill>
                <a:latin typeface="Arial"/>
                <a:ea typeface="DejaVu Sans"/>
              </a:rPr>
              <a:t>(P&lt;0.05)</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71</a:t>
            </a:fld>
            <a:endParaRPr lang="en-US"/>
          </a:p>
        </p:txBody>
      </p:sp>
    </p:spTree>
    <p:extLst>
      <p:ext uri="{BB962C8B-B14F-4D97-AF65-F5344CB8AC3E}">
        <p14:creationId xmlns:p14="http://schemas.microsoft.com/office/powerpoint/2010/main" val="4055417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Pearson's chi-squared test is used to determine whether there is a </a:t>
            </a:r>
            <a:r>
              <a:rPr lang="en-US" sz="1200" b="0" i="0" u="none" strike="noStrike" kern="1200" dirty="0">
                <a:solidFill>
                  <a:schemeClr val="tx1"/>
                </a:solidFill>
                <a:effectLst/>
                <a:latin typeface="+mn-lt"/>
                <a:ea typeface="+mn-ea"/>
                <a:cs typeface="+mn-cs"/>
                <a:hlinkClick r:id="rId3" tooltip="Statistical significance"/>
              </a:rPr>
              <a:t>statistically significant</a:t>
            </a:r>
            <a:r>
              <a:rPr lang="en-US" sz="1200" b="0" i="0" kern="1200" dirty="0">
                <a:solidFill>
                  <a:schemeClr val="tx1"/>
                </a:solidFill>
                <a:effectLst/>
                <a:latin typeface="+mn-lt"/>
                <a:ea typeface="+mn-ea"/>
                <a:cs typeface="+mn-cs"/>
              </a:rPr>
              <a:t> difference between the expected </a:t>
            </a:r>
            <a:r>
              <a:rPr lang="en-US" sz="1200" b="0" i="0" u="none" strike="noStrike" kern="1200" dirty="0">
                <a:solidFill>
                  <a:schemeClr val="tx1"/>
                </a:solidFill>
                <a:effectLst/>
                <a:latin typeface="+mn-lt"/>
                <a:ea typeface="+mn-ea"/>
                <a:cs typeface="+mn-cs"/>
                <a:hlinkClick r:id="rId4" tooltip="Frequency (statistics)"/>
              </a:rPr>
              <a:t>frequencies</a:t>
            </a:r>
            <a:r>
              <a:rPr lang="en-US" sz="1200" b="0" i="0" kern="1200" dirty="0">
                <a:solidFill>
                  <a:schemeClr val="tx1"/>
                </a:solidFill>
                <a:effectLst/>
                <a:latin typeface="+mn-lt"/>
                <a:ea typeface="+mn-ea"/>
                <a:cs typeface="+mn-cs"/>
              </a:rPr>
              <a:t> and the observed frequencies in one or more categories of a </a:t>
            </a:r>
            <a:r>
              <a:rPr lang="en-US" sz="1200" b="0" i="0" u="none" strike="noStrike" kern="1200" dirty="0">
                <a:solidFill>
                  <a:schemeClr val="tx1"/>
                </a:solidFill>
                <a:effectLst/>
                <a:latin typeface="+mn-lt"/>
                <a:ea typeface="+mn-ea"/>
                <a:cs typeface="+mn-cs"/>
                <a:hlinkClick r:id="rId5" tooltip="Contingency table"/>
              </a:rPr>
              <a:t>contingency table</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72</a:t>
            </a:fld>
            <a:endParaRPr lang="en-US"/>
          </a:p>
        </p:txBody>
      </p:sp>
    </p:spTree>
    <p:extLst>
      <p:ext uri="{BB962C8B-B14F-4D97-AF65-F5344CB8AC3E}">
        <p14:creationId xmlns:p14="http://schemas.microsoft.com/office/powerpoint/2010/main" val="385581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Hard to beat unencrypted approach</a:t>
            </a:r>
          </a:p>
          <a:p>
            <a:pPr marL="742950" lvl="1" indent="-285750">
              <a:buFont typeface="Arial" panose="020B0604020202020204" pitchFamily="34" charset="0"/>
              <a:buChar char="•"/>
            </a:pPr>
            <a:r>
              <a:rPr lang="en-US" sz="2000" dirty="0"/>
              <a:t>No usage of dictionary</a:t>
            </a:r>
          </a:p>
          <a:p>
            <a:pPr marL="742950" lvl="1" indent="-285750">
              <a:buFont typeface="Arial" panose="020B0604020202020204" pitchFamily="34" charset="0"/>
              <a:buChar char="•"/>
            </a:pPr>
            <a:r>
              <a:rPr lang="en-US" sz="2000" dirty="0"/>
              <a:t>No semantics!</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77</a:t>
            </a:fld>
            <a:endParaRPr lang="en-US"/>
          </a:p>
        </p:txBody>
      </p:sp>
    </p:spTree>
    <p:extLst>
      <p:ext uri="{BB962C8B-B14F-4D97-AF65-F5344CB8AC3E}">
        <p14:creationId xmlns:p14="http://schemas.microsoft.com/office/powerpoint/2010/main" val="289178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Widely known solution for at rest &amp; use. </a:t>
            </a:r>
          </a:p>
          <a:p>
            <a:r>
              <a:rPr lang="en-US" dirty="0"/>
              <a:t>Data is vulnerable in use state</a:t>
            </a:r>
          </a:p>
          <a:p>
            <a:r>
              <a:rPr lang="en-US" dirty="0"/>
              <a:t>Cloud side encryption doesn’t tackle inside attack</a:t>
            </a:r>
          </a:p>
        </p:txBody>
      </p:sp>
      <p:sp>
        <p:nvSpPr>
          <p:cNvPr id="4" name="Slide Number Placeholder 3"/>
          <p:cNvSpPr>
            <a:spLocks noGrp="1"/>
          </p:cNvSpPr>
          <p:nvPr>
            <p:ph type="sldNum" sz="quarter" idx="5"/>
          </p:nvPr>
        </p:nvSpPr>
        <p:spPr/>
        <p:txBody>
          <a:bodyPr/>
          <a:lstStyle/>
          <a:p>
            <a:fld id="{AB8B1F4E-4845-EB47-BD3C-717CFF736C52}" type="slidenum">
              <a:rPr lang="en-US" smtClean="0"/>
              <a:pPr/>
              <a:t>8</a:t>
            </a:fld>
            <a:endParaRPr lang="en-US"/>
          </a:p>
        </p:txBody>
      </p:sp>
    </p:spTree>
    <p:extLst>
      <p:ext uri="{BB962C8B-B14F-4D97-AF65-F5344CB8AC3E}">
        <p14:creationId xmlns:p14="http://schemas.microsoft.com/office/powerpoint/2010/main" val="272282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 </a:t>
            </a:r>
            <a:r>
              <a:rPr lang="en-US"/>
              <a:t>secure </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10</a:t>
            </a:fld>
            <a:endParaRPr lang="en-US"/>
          </a:p>
        </p:txBody>
      </p:sp>
    </p:spTree>
    <p:extLst>
      <p:ext uri="{BB962C8B-B14F-4D97-AF65-F5344CB8AC3E}">
        <p14:creationId xmlns:p14="http://schemas.microsoft.com/office/powerpoint/2010/main" val="35461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company we are working with has a need to let cops search encrypted police reports.</a:t>
            </a:r>
          </a:p>
          <a:p>
            <a:r>
              <a:rPr lang="en-US" dirty="0"/>
              <a:t>Needs</a:t>
            </a:r>
            <a:r>
              <a:rPr lang="en-US" baseline="0" dirty="0"/>
              <a:t> related crimes to not have to search for every case</a:t>
            </a:r>
          </a:p>
          <a:p>
            <a:r>
              <a:rPr lang="en-US" baseline="0" dirty="0"/>
              <a:t>Needs ranking to get to the most relevant crimes quick</a:t>
            </a:r>
          </a:p>
          <a:p>
            <a:r>
              <a:rPr lang="en-US" baseline="0" dirty="0"/>
              <a:t>Needs to use limited overhead for extended life on small device.</a:t>
            </a:r>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11</a:t>
            </a:fld>
            <a:endParaRPr lang="en-US"/>
          </a:p>
        </p:txBody>
      </p:sp>
    </p:spTree>
    <p:extLst>
      <p:ext uri="{BB962C8B-B14F-4D97-AF65-F5344CB8AC3E}">
        <p14:creationId xmlns:p14="http://schemas.microsoft.com/office/powerpoint/2010/main" val="314003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hide other contrib. via animation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14</a:t>
            </a:fld>
            <a:endParaRPr lang="en-US"/>
          </a:p>
        </p:txBody>
      </p:sp>
    </p:spTree>
    <p:extLst>
      <p:ext uri="{BB962C8B-B14F-4D97-AF65-F5344CB8AC3E}">
        <p14:creationId xmlns:p14="http://schemas.microsoft.com/office/powerpoint/2010/main" val="310997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hide other contrib. via animation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16</a:t>
            </a:fld>
            <a:endParaRPr lang="en-US"/>
          </a:p>
        </p:txBody>
      </p:sp>
    </p:spTree>
    <p:extLst>
      <p:ext uri="{BB962C8B-B14F-4D97-AF65-F5344CB8AC3E}">
        <p14:creationId xmlns:p14="http://schemas.microsoft.com/office/powerpoint/2010/main" val="138669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Basd</a:t>
            </a:r>
            <a:r>
              <a:rPr lang="en-US" dirty="0"/>
              <a:t> on </a:t>
            </a:r>
            <a:r>
              <a:rPr lang="en-US" dirty="0" err="1"/>
              <a:t>sze</a:t>
            </a:r>
            <a:r>
              <a:rPr lang="en-US" dirty="0"/>
              <a:t> of temp. In. , </a:t>
            </a:r>
            <a:r>
              <a:rPr lang="en-US" dirty="0" err="1"/>
              <a:t>reclstr</a:t>
            </a:r>
            <a:r>
              <a:rPr lang="en-US" dirty="0"/>
              <a:t> </a:t>
            </a:r>
            <a:r>
              <a:rPr lang="en-US" dirty="0" err="1"/>
              <a:t>decsn</a:t>
            </a:r>
            <a:endParaRPr lang="en-US" dirty="0"/>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21</a:t>
            </a:fld>
            <a:endParaRPr lang="en-US"/>
          </a:p>
        </p:txBody>
      </p:sp>
    </p:spTree>
    <p:extLst>
      <p:ext uri="{BB962C8B-B14F-4D97-AF65-F5344CB8AC3E}">
        <p14:creationId xmlns:p14="http://schemas.microsoft.com/office/powerpoint/2010/main" val="8338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22</a:t>
            </a:fld>
            <a:endParaRPr lang="en-US"/>
          </a:p>
        </p:txBody>
      </p:sp>
    </p:spTree>
    <p:extLst>
      <p:ext uri="{BB962C8B-B14F-4D97-AF65-F5344CB8AC3E}">
        <p14:creationId xmlns:p14="http://schemas.microsoft.com/office/powerpoint/2010/main" val="2248358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pcclab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Picture Placeholder 11"/>
          <p:cNvSpPr>
            <a:spLocks noGrp="1"/>
          </p:cNvSpPr>
          <p:nvPr>
            <p:ph type="pic" sz="quarter" idx="14"/>
          </p:nvPr>
        </p:nvSpPr>
        <p:spPr>
          <a:xfrm>
            <a:off x="-1" y="5369442"/>
            <a:ext cx="1658679" cy="1464548"/>
          </a:xfrm>
        </p:spPr>
        <p:txBody>
          <a:bodyPr/>
          <a:lstStyle/>
          <a:p>
            <a:endParaRPr lang="en-US"/>
          </a:p>
        </p:txBody>
      </p:sp>
      <p:pic>
        <p:nvPicPr>
          <p:cNvPr id="7" name="Picture 6" descr="title2.jpg"/>
          <p:cNvPicPr>
            <a:picLocks noChangeAspect="1"/>
          </p:cNvPicPr>
          <p:nvPr userDrawn="1"/>
        </p:nvPicPr>
        <p:blipFill>
          <a:blip r:embed="rId2"/>
          <a:stretch>
            <a:fillRect/>
          </a:stretch>
        </p:blipFill>
        <p:spPr>
          <a:xfrm>
            <a:off x="6808111" y="5178048"/>
            <a:ext cx="2298174" cy="1464548"/>
          </a:xfrm>
          <a:prstGeom prst="rect">
            <a:avLst/>
          </a:prstGeom>
        </p:spPr>
      </p:pic>
      <p:pic>
        <p:nvPicPr>
          <p:cNvPr id="15362" name="Picture 2" descr="https://pbs.twimg.com/profile_images/631520953759969280/j1ru4suY.jpg"/>
          <p:cNvPicPr>
            <a:picLocks noChangeAspect="1" noChangeArrowheads="1"/>
          </p:cNvPicPr>
          <p:nvPr userDrawn="1"/>
        </p:nvPicPr>
        <p:blipFill>
          <a:blip r:embed="rId3"/>
          <a:srcRect/>
          <a:stretch>
            <a:fillRect/>
          </a:stretch>
        </p:blipFill>
        <p:spPr bwMode="auto">
          <a:xfrm>
            <a:off x="0" y="4920130"/>
            <a:ext cx="1913860" cy="1913860"/>
          </a:xfrm>
          <a:prstGeom prst="rect">
            <a:avLst/>
          </a:prstGeom>
          <a:noFill/>
        </p:spPr>
      </p:pic>
    </p:spTree>
    <p:extLst>
      <p:ext uri="{BB962C8B-B14F-4D97-AF65-F5344CB8AC3E}">
        <p14:creationId xmlns:p14="http://schemas.microsoft.com/office/powerpoint/2010/main" val="368582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pcclab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3498112" y="6356350"/>
            <a:ext cx="2133600" cy="365125"/>
          </a:xfrm>
        </p:spPr>
        <p:txBody>
          <a:bodyPr/>
          <a:lstStyle/>
          <a:p>
            <a:fld id="{7D2751F7-D677-4CE9-B35A-C3CCA0CC8D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title2.jpg"/>
          <p:cNvPicPr>
            <a:picLocks noChangeAspect="1"/>
          </p:cNvPicPr>
          <p:nvPr userDrawn="1"/>
        </p:nvPicPr>
        <p:blipFill>
          <a:blip r:embed="rId2"/>
          <a:stretch>
            <a:fillRect/>
          </a:stretch>
        </p:blipFill>
        <p:spPr>
          <a:xfrm>
            <a:off x="7602600" y="5882382"/>
            <a:ext cx="1530446" cy="975301"/>
          </a:xfrm>
          <a:prstGeom prst="rect">
            <a:avLst/>
          </a:prstGeom>
        </p:spPr>
      </p:pic>
    </p:spTree>
    <p:extLst>
      <p:ext uri="{BB962C8B-B14F-4D97-AF65-F5344CB8AC3E}">
        <p14:creationId xmlns:p14="http://schemas.microsoft.com/office/powerpoint/2010/main" val="358272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6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pcclab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Picture Placeholder 11"/>
          <p:cNvSpPr>
            <a:spLocks noGrp="1"/>
          </p:cNvSpPr>
          <p:nvPr>
            <p:ph type="pic" sz="quarter" idx="14"/>
          </p:nvPr>
        </p:nvSpPr>
        <p:spPr>
          <a:xfrm>
            <a:off x="-1" y="5369442"/>
            <a:ext cx="1658679" cy="1464548"/>
          </a:xfrm>
        </p:spPr>
        <p:txBody>
          <a:bodyPr/>
          <a:lstStyle/>
          <a:p>
            <a:endParaRPr lang="en-US"/>
          </a:p>
        </p:txBody>
      </p:sp>
      <p:pic>
        <p:nvPicPr>
          <p:cNvPr id="7" name="Picture 6" descr="title2.jpg"/>
          <p:cNvPicPr>
            <a:picLocks noChangeAspect="1"/>
          </p:cNvPicPr>
          <p:nvPr userDrawn="1"/>
        </p:nvPicPr>
        <p:blipFill>
          <a:blip r:embed="rId2"/>
          <a:stretch>
            <a:fillRect/>
          </a:stretch>
        </p:blipFill>
        <p:spPr>
          <a:xfrm>
            <a:off x="6808111" y="5178048"/>
            <a:ext cx="2298174" cy="1464548"/>
          </a:xfrm>
          <a:prstGeom prst="rect">
            <a:avLst/>
          </a:prstGeom>
        </p:spPr>
      </p:pic>
      <p:pic>
        <p:nvPicPr>
          <p:cNvPr id="15362" name="Picture 2" descr="https://pbs.twimg.com/profile_images/631520953759969280/j1ru4suY.jpg"/>
          <p:cNvPicPr>
            <a:picLocks noChangeAspect="1" noChangeArrowheads="1"/>
          </p:cNvPicPr>
          <p:nvPr userDrawn="1"/>
        </p:nvPicPr>
        <p:blipFill>
          <a:blip r:embed="rId3"/>
          <a:srcRect/>
          <a:stretch>
            <a:fillRect/>
          </a:stretch>
        </p:blipFill>
        <p:spPr bwMode="auto">
          <a:xfrm>
            <a:off x="0" y="4920130"/>
            <a:ext cx="1913860" cy="1913860"/>
          </a:xfrm>
          <a:prstGeom prst="rect">
            <a:avLst/>
          </a:prstGeom>
          <a:noFill/>
        </p:spPr>
      </p:pic>
    </p:spTree>
    <p:extLst>
      <p:ext uri="{BB962C8B-B14F-4D97-AF65-F5344CB8AC3E}">
        <p14:creationId xmlns:p14="http://schemas.microsoft.com/office/powerpoint/2010/main" val="368582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pcclab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3498112" y="6356350"/>
            <a:ext cx="2133600" cy="365125"/>
          </a:xfrm>
        </p:spPr>
        <p:txBody>
          <a:bodyPr/>
          <a:lstStyle/>
          <a:p>
            <a:fld id="{7D2751F7-D677-4CE9-B35A-C3CCA0CC8D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title2.jpg"/>
          <p:cNvPicPr>
            <a:picLocks noChangeAspect="1"/>
          </p:cNvPicPr>
          <p:nvPr userDrawn="1"/>
        </p:nvPicPr>
        <p:blipFill>
          <a:blip r:embed="rId2"/>
          <a:stretch>
            <a:fillRect/>
          </a:stretch>
        </p:blipFill>
        <p:spPr>
          <a:xfrm>
            <a:off x="7602600" y="5882382"/>
            <a:ext cx="1530446" cy="975301"/>
          </a:xfrm>
          <a:prstGeom prst="rect">
            <a:avLst/>
          </a:prstGeom>
        </p:spPr>
      </p:pic>
    </p:spTree>
    <p:extLst>
      <p:ext uri="{BB962C8B-B14F-4D97-AF65-F5344CB8AC3E}">
        <p14:creationId xmlns:p14="http://schemas.microsoft.com/office/powerpoint/2010/main" val="358272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628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pcclab title">
  <p:cSld name="Hpcclab 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80"/>
              </a:spcBef>
              <a:spcAft>
                <a:spcPts val="0"/>
              </a:spcAft>
              <a:buClr>
                <a:srgbClr val="888888"/>
              </a:buClr>
              <a:buSzPts val="4250"/>
              <a:buNone/>
              <a:defRPr>
                <a:solidFill>
                  <a:srgbClr val="888888"/>
                </a:solidFill>
              </a:defRPr>
            </a:lvl1pPr>
            <a:lvl2pPr lvl="1" algn="ctr">
              <a:spcBef>
                <a:spcPts val="560"/>
              </a:spcBef>
              <a:spcAft>
                <a:spcPts val="0"/>
              </a:spcAft>
              <a:buSzPts val="2800"/>
              <a:buNone/>
              <a:defRPr>
                <a:solidFill>
                  <a:srgbClr val="888888"/>
                </a:solidFill>
              </a:defRPr>
            </a:lvl2pPr>
            <a:lvl3pPr lvl="2" algn="ctr">
              <a:spcBef>
                <a:spcPts val="480"/>
              </a:spcBef>
              <a:spcAft>
                <a:spcPts val="0"/>
              </a:spcAft>
              <a:buSzPts val="2400"/>
              <a:buNone/>
              <a:defRPr>
                <a:solidFill>
                  <a:srgbClr val="888888"/>
                </a:solidFill>
              </a:defRPr>
            </a:lvl3pPr>
            <a:lvl4pPr lvl="3" algn="ctr">
              <a:spcBef>
                <a:spcPts val="400"/>
              </a:spcBef>
              <a:spcAft>
                <a:spcPts val="0"/>
              </a:spcAft>
              <a:buSzPts val="2000"/>
              <a:buNone/>
              <a:defRPr>
                <a:solidFill>
                  <a:srgbClr val="888888"/>
                </a:solidFill>
              </a:defRPr>
            </a:lvl4pPr>
            <a:lvl5pPr lvl="4" algn="ctr">
              <a:spcBef>
                <a:spcPts val="400"/>
              </a:spcBef>
              <a:spcAft>
                <a:spcPts val="0"/>
              </a:spcAft>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a:spLocks noGrp="1"/>
          </p:cNvSpPr>
          <p:nvPr>
            <p:ph type="pic" idx="2"/>
          </p:nvPr>
        </p:nvSpPr>
        <p:spPr>
          <a:xfrm>
            <a:off x="-1" y="5369442"/>
            <a:ext cx="1658679" cy="1464548"/>
          </a:xfrm>
          <a:prstGeom prst="rect">
            <a:avLst/>
          </a:prstGeom>
          <a:noFill/>
          <a:ln>
            <a:noFill/>
          </a:ln>
        </p:spPr>
        <p:txBody>
          <a:bodyPr spcFirstLastPara="1" wrap="square" lIns="91425" tIns="45700" rIns="91425" bIns="45700" anchor="t" anchorCtr="0">
            <a:noAutofit/>
          </a:bodyPr>
          <a:lstStyle>
            <a:lvl1pPr marR="0" lvl="0" algn="l" rtl="0">
              <a:spcBef>
                <a:spcPts val="680"/>
              </a:spcBef>
              <a:spcAft>
                <a:spcPts val="0"/>
              </a:spcAft>
              <a:buClr>
                <a:schemeClr val="dk1"/>
              </a:buClr>
              <a:buSzPts val="4250"/>
              <a:buFont typeface="Arial"/>
              <a:buChar char="•"/>
              <a:defRPr sz="3400" b="0" i="0" u="none" strike="noStrike" cap="none">
                <a:solidFill>
                  <a:schemeClr val="dk1"/>
                </a:solidFill>
                <a:latin typeface="Calibri"/>
                <a:ea typeface="Calibri"/>
                <a:cs typeface="Calibri"/>
                <a:sym typeface="Calibri"/>
              </a:defRPr>
            </a:lvl1pPr>
            <a:lvl2pPr marR="0" lvl="1" algn="l" rtl="0">
              <a:spcBef>
                <a:spcPts val="560"/>
              </a:spcBef>
              <a:spcAft>
                <a:spcPts val="0"/>
              </a:spcAft>
              <a:buClr>
                <a:srgbClr val="008000"/>
              </a:buClr>
              <a:buSzPts val="2800"/>
              <a:buFont typeface="Noto Sans Symbols"/>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rgbClr val="008000"/>
              </a:buClr>
              <a:buSzPts val="2400"/>
              <a:buFont typeface="Courier New"/>
              <a:buChar char="o"/>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 name="Google Shape;19;p2" descr="title2.jpg"/>
          <p:cNvPicPr preferRelativeResize="0"/>
          <p:nvPr/>
        </p:nvPicPr>
        <p:blipFill rotWithShape="1">
          <a:blip r:embed="rId2">
            <a:alphaModFix/>
          </a:blip>
          <a:srcRect/>
          <a:stretch/>
        </p:blipFill>
        <p:spPr>
          <a:xfrm>
            <a:off x="6808111" y="5178048"/>
            <a:ext cx="2298174" cy="1464548"/>
          </a:xfrm>
          <a:prstGeom prst="rect">
            <a:avLst/>
          </a:prstGeom>
          <a:noFill/>
          <a:ln>
            <a:noFill/>
          </a:ln>
        </p:spPr>
      </p:pic>
      <p:pic>
        <p:nvPicPr>
          <p:cNvPr id="20" name="Google Shape;20;p2" descr="https://pbs.twimg.com/profile_images/631520953759969280/j1ru4suY.jpg"/>
          <p:cNvPicPr preferRelativeResize="0"/>
          <p:nvPr/>
        </p:nvPicPr>
        <p:blipFill rotWithShape="1">
          <a:blip r:embed="rId3">
            <a:alphaModFix/>
          </a:blip>
          <a:srcRect/>
          <a:stretch/>
        </p:blipFill>
        <p:spPr>
          <a:xfrm>
            <a:off x="0" y="4920130"/>
            <a:ext cx="1913860" cy="1913860"/>
          </a:xfrm>
          <a:prstGeom prst="rect">
            <a:avLst/>
          </a:prstGeom>
          <a:noFill/>
          <a:ln>
            <a:noFill/>
          </a:ln>
        </p:spPr>
      </p:pic>
    </p:spTree>
    <p:extLst>
      <p:ext uri="{BB962C8B-B14F-4D97-AF65-F5344CB8AC3E}">
        <p14:creationId xmlns:p14="http://schemas.microsoft.com/office/powerpoint/2010/main" val="129769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pcclab content">
  <p:cSld name="Hpcclab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71475" algn="l">
              <a:spcBef>
                <a:spcPts val="360"/>
              </a:spcBef>
              <a:spcAft>
                <a:spcPts val="0"/>
              </a:spcAft>
              <a:buClr>
                <a:schemeClr val="dk1"/>
              </a:buClr>
              <a:buSzPts val="22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o"/>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3498112"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3" descr="title2.jpg"/>
          <p:cNvPicPr preferRelativeResize="0"/>
          <p:nvPr/>
        </p:nvPicPr>
        <p:blipFill rotWithShape="1">
          <a:blip r:embed="rId2">
            <a:alphaModFix/>
          </a:blip>
          <a:srcRect/>
          <a:stretch/>
        </p:blipFill>
        <p:spPr>
          <a:xfrm>
            <a:off x="7602600" y="5882382"/>
            <a:ext cx="1530446" cy="975301"/>
          </a:xfrm>
          <a:prstGeom prst="rect">
            <a:avLst/>
          </a:prstGeom>
          <a:noFill/>
          <a:ln>
            <a:noFill/>
          </a:ln>
        </p:spPr>
      </p:pic>
    </p:spTree>
    <p:extLst>
      <p:ext uri="{BB962C8B-B14F-4D97-AF65-F5344CB8AC3E}">
        <p14:creationId xmlns:p14="http://schemas.microsoft.com/office/powerpoint/2010/main" val="2443892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447800"/>
          </a:xfrm>
          <a:prstGeom prst="rect">
            <a:avLst/>
          </a:prstGeom>
          <a:solidFill>
            <a:srgbClr val="00408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lang="en-US">
              <a:solidFill>
                <a:prstClr val="black"/>
              </a:solidFill>
              <a:latin typeface="Calibri"/>
            </a:endParaRPr>
          </a:p>
        </p:txBody>
      </p:sp>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92800"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2751F7-D677-4CE9-B35A-C3CCA0CC8D94}"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3808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ctr" defTabSz="914400" rtl="0" eaLnBrk="1" latinLnBrk="0" hangingPunct="1">
        <a:spcBef>
          <a:spcPct val="0"/>
        </a:spcBef>
        <a:buNone/>
        <a:defRPr sz="4400" b="0" i="0" kern="1200">
          <a:solidFill>
            <a:schemeClr val="bg1"/>
          </a:solidFill>
          <a:latin typeface="Arial"/>
          <a:ea typeface="+mj-ea"/>
          <a:cs typeface="+mj-cs"/>
        </a:defRPr>
      </a:lvl1pPr>
    </p:titleStyle>
    <p:body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447800"/>
          </a:xfrm>
          <a:prstGeom prst="rect">
            <a:avLst/>
          </a:prstGeom>
          <a:solidFill>
            <a:srgbClr val="00408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lang="en-US">
              <a:solidFill>
                <a:prstClr val="black"/>
              </a:solidFill>
              <a:latin typeface="Calibri"/>
            </a:endParaRPr>
          </a:p>
        </p:txBody>
      </p:sp>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92800"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2751F7-D677-4CE9-B35A-C3CCA0CC8D94}"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380856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1" r:id="rId3"/>
  </p:sldLayoutIdLst>
  <p:hf hdr="0" ftr="0" dt="0"/>
  <p:txStyles>
    <p:titleStyle>
      <a:lvl1pPr algn="ctr" defTabSz="914400" rtl="0" eaLnBrk="1" latinLnBrk="0" hangingPunct="1">
        <a:spcBef>
          <a:spcPct val="0"/>
        </a:spcBef>
        <a:buNone/>
        <a:defRPr sz="4400" b="0" i="0" kern="1200">
          <a:solidFill>
            <a:schemeClr val="bg1"/>
          </a:solidFill>
          <a:latin typeface="Arial"/>
          <a:ea typeface="+mj-ea"/>
          <a:cs typeface="+mj-cs"/>
        </a:defRPr>
      </a:lvl1pPr>
    </p:titleStyle>
    <p:body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9144000" cy="1447800"/>
          </a:xfrm>
          <a:prstGeom prst="rect">
            <a:avLst/>
          </a:prstGeom>
          <a:solidFill>
            <a:srgbClr val="004080"/>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1" name="Google Shape;11;p1"/>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98475" algn="l" rtl="0">
              <a:spcBef>
                <a:spcPts val="680"/>
              </a:spcBef>
              <a:spcAft>
                <a:spcPts val="0"/>
              </a:spcAft>
              <a:buClr>
                <a:schemeClr val="dk1"/>
              </a:buClr>
              <a:buSzPts val="4250"/>
              <a:buFont typeface="Arial"/>
              <a:buChar char="•"/>
              <a:defRPr sz="34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008000"/>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008000"/>
              </a:buClr>
              <a:buSzPts val="2400"/>
              <a:buFont typeface="Courier New"/>
              <a:buChar char="o"/>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92800" y="630932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7852211"/>
      </p:ext>
    </p:extLst>
  </p:cSld>
  <p:clrMap bg1="lt1" tx1="dk1" bg2="dk2" tx2="lt2" accent1="accent1" accent2="accent2" accent3="accent3" accent4="accent4" accent5="accent5" accent6="accent6" hlink="hlink" folHlink="folHlink"/>
  <p:sldLayoutIdLst>
    <p:sldLayoutId id="2147483657" r:id="rId1"/>
    <p:sldLayoutId id="214748365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hpcclab/SAED-Security-At-Edge" TargetMode="External"/><Relationship Id="rId2" Type="http://schemas.openxmlformats.org/officeDocument/2006/relationships/hyperlink" Target="https://github.com/zobaed11/Jorunal-Version" TargetMode="External"/><Relationship Id="rId1" Type="http://schemas.openxmlformats.org/officeDocument/2006/relationships/slideLayout" Target="../slideLayouts/slideLayout2.xml"/><Relationship Id="rId4" Type="http://schemas.openxmlformats.org/officeDocument/2006/relationships/hyperlink" Target="https://github.com/hpcclab/E2C-Sim.gi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6.png"/><Relationship Id="rId18" Type="http://schemas.openxmlformats.org/officeDocument/2006/relationships/customXml" Target="../ink/ink6.xml"/><Relationship Id="rId26" Type="http://schemas.openxmlformats.org/officeDocument/2006/relationships/customXml" Target="../ink/ink12.xml"/><Relationship Id="rId3" Type="http://schemas.openxmlformats.org/officeDocument/2006/relationships/image" Target="../media/image50.png"/><Relationship Id="rId21" Type="http://schemas.openxmlformats.org/officeDocument/2006/relationships/image" Target="../media/image70.png"/><Relationship Id="rId7" Type="http://schemas.openxmlformats.org/officeDocument/2006/relationships/image" Target="../media/image54.png"/><Relationship Id="rId12" Type="http://schemas.openxmlformats.org/officeDocument/2006/relationships/customXml" Target="../ink/ink3.xml"/><Relationship Id="rId17" Type="http://schemas.openxmlformats.org/officeDocument/2006/relationships/image" Target="../media/image68.png"/><Relationship Id="rId25" Type="http://schemas.openxmlformats.org/officeDocument/2006/relationships/customXml" Target="../ink/ink11.xml"/><Relationship Id="rId2" Type="http://schemas.openxmlformats.org/officeDocument/2006/relationships/notesSlide" Target="../notesSlides/notesSlide9.xml"/><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65.png"/><Relationship Id="rId24" Type="http://schemas.openxmlformats.org/officeDocument/2006/relationships/customXml" Target="../ink/ink10.xml"/><Relationship Id="rId5" Type="http://schemas.openxmlformats.org/officeDocument/2006/relationships/image" Target="../media/image52.png"/><Relationship Id="rId15" Type="http://schemas.openxmlformats.org/officeDocument/2006/relationships/image" Target="../media/image67.png"/><Relationship Id="rId23" Type="http://schemas.openxmlformats.org/officeDocument/2006/relationships/customXml" Target="../ink/ink9.xml"/><Relationship Id="rId28" Type="http://schemas.openxmlformats.org/officeDocument/2006/relationships/customXml" Target="../ink/ink14.xml"/><Relationship Id="rId10" Type="http://schemas.openxmlformats.org/officeDocument/2006/relationships/customXml" Target="../ink/ink2.xml"/><Relationship Id="rId19" Type="http://schemas.openxmlformats.org/officeDocument/2006/relationships/image" Target="../media/image69.png"/><Relationship Id="rId4" Type="http://schemas.openxmlformats.org/officeDocument/2006/relationships/image" Target="../media/image51.png"/><Relationship Id="rId9" Type="http://schemas.openxmlformats.org/officeDocument/2006/relationships/image" Target="../media/image64.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customXml" Target="../ink/ink13.xml"/><Relationship Id="rId30" Type="http://schemas.openxmlformats.org/officeDocument/2006/relationships/customXml" Target="../ink/ink1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techgenix.com/elasticsearch-data-breach/"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1.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17.png"/><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167" y="1757969"/>
            <a:ext cx="8717665" cy="1470025"/>
          </a:xfrm>
        </p:spPr>
        <p:txBody>
          <a:bodyPr>
            <a:normAutofit fontScale="90000"/>
          </a:bodyPr>
          <a:lstStyle/>
          <a:p>
            <a:r>
              <a:rPr lang="en-US" b="1" dirty="0">
                <a:solidFill>
                  <a:schemeClr val="tx1"/>
                </a:solidFill>
              </a:rPr>
              <a:t>AI-Driven Confidential Computing across Edge-to-Cloud Continuum</a:t>
            </a:r>
            <a:endParaRPr lang="en-US" dirty="0">
              <a:solidFill>
                <a:schemeClr val="tx1"/>
              </a:solidFill>
            </a:endParaRPr>
          </a:p>
        </p:txBody>
      </p:sp>
      <p:sp>
        <p:nvSpPr>
          <p:cNvPr id="3" name="Subtitle 2"/>
          <p:cNvSpPr>
            <a:spLocks noGrp="1"/>
          </p:cNvSpPr>
          <p:nvPr>
            <p:ph type="subTitle" idx="1"/>
          </p:nvPr>
        </p:nvSpPr>
        <p:spPr>
          <a:xfrm>
            <a:off x="1371600" y="4021997"/>
            <a:ext cx="6400800" cy="1752600"/>
          </a:xfrm>
        </p:spPr>
        <p:txBody>
          <a:bodyPr vert="horz" lIns="91440" tIns="45720" rIns="91440" bIns="45720" rtlCol="0" anchor="t">
            <a:normAutofit fontScale="70000" lnSpcReduction="20000"/>
          </a:bodyPr>
          <a:lstStyle/>
          <a:p>
            <a:r>
              <a:rPr lang="en-US" sz="3600" b="1" dirty="0">
                <a:solidFill>
                  <a:schemeClr val="tx1"/>
                </a:solidFill>
              </a:rPr>
              <a:t>Sm Zobaed</a:t>
            </a:r>
          </a:p>
          <a:p>
            <a:r>
              <a:rPr lang="en-US" sz="3600" b="1" dirty="0">
                <a:solidFill>
                  <a:schemeClr val="tx1"/>
                </a:solidFill>
                <a:cs typeface="Calibri"/>
              </a:rPr>
              <a:t>Advisor: Dr. Mohsen </a:t>
            </a:r>
            <a:r>
              <a:rPr lang="en-US" sz="3600" b="1" dirty="0" err="1">
                <a:solidFill>
                  <a:schemeClr val="tx1"/>
                </a:solidFill>
                <a:cs typeface="Calibri"/>
              </a:rPr>
              <a:t>Amini</a:t>
            </a:r>
            <a:r>
              <a:rPr lang="en-US" sz="3600" b="1" dirty="0">
                <a:solidFill>
                  <a:schemeClr val="tx1"/>
                </a:solidFill>
                <a:cs typeface="Calibri"/>
              </a:rPr>
              <a:t> Salehi</a:t>
            </a:r>
          </a:p>
          <a:p>
            <a:r>
              <a:rPr lang="en-US" sz="2200" dirty="0">
                <a:solidFill>
                  <a:schemeClr val="tx1"/>
                </a:solidFill>
              </a:rPr>
              <a:t>High Performance Cloud Computing Lab (HPCC)</a:t>
            </a:r>
          </a:p>
          <a:p>
            <a:r>
              <a:rPr lang="en-US" sz="2200" dirty="0">
                <a:solidFill>
                  <a:schemeClr val="tx1"/>
                </a:solidFill>
              </a:rPr>
              <a:t>School of Computing and Informatics</a:t>
            </a:r>
            <a:endParaRPr lang="en-US" sz="2200" dirty="0">
              <a:solidFill>
                <a:schemeClr val="tx1"/>
              </a:solidFill>
              <a:cs typeface="Calibri"/>
            </a:endParaRPr>
          </a:p>
          <a:p>
            <a:r>
              <a:rPr lang="en-US" sz="2200" dirty="0">
                <a:solidFill>
                  <a:schemeClr val="tx1"/>
                </a:solidFill>
              </a:rPr>
              <a:t>University of Louisiana Lafayette</a:t>
            </a:r>
            <a:endParaRPr lang="en-US" sz="2200" dirty="0">
              <a:solidFill>
                <a:schemeClr val="tx1"/>
              </a:solidFill>
              <a:cs typeface="Calibri"/>
            </a:endParaRPr>
          </a:p>
          <a:p>
            <a:r>
              <a:rPr lang="en-US" sz="2200" dirty="0">
                <a:solidFill>
                  <a:schemeClr val="tx1"/>
                </a:solidFill>
              </a:rPr>
              <a:t>November 7, 2022</a:t>
            </a:r>
            <a:endParaRPr lang="en-US" sz="2200" dirty="0">
              <a:solidFill>
                <a:schemeClr val="tx1"/>
              </a:solidFill>
              <a:cs typeface="Calibri"/>
            </a:endParaRPr>
          </a:p>
          <a:p>
            <a:endParaRPr lang="en-US" dirty="0"/>
          </a:p>
        </p:txBody>
      </p:sp>
      <p:sp>
        <p:nvSpPr>
          <p:cNvPr id="4" name="Slide Number Placeholder 3"/>
          <p:cNvSpPr>
            <a:spLocks noGrp="1"/>
          </p:cNvSpPr>
          <p:nvPr>
            <p:ph type="sldNum" sz="quarter" idx="4294967295"/>
          </p:nvPr>
        </p:nvSpPr>
        <p:spPr>
          <a:xfrm>
            <a:off x="3285460" y="6309320"/>
            <a:ext cx="2133600" cy="365125"/>
          </a:xfrm>
        </p:spPr>
        <p:txBody>
          <a:bodyPr/>
          <a:lstStyle/>
          <a:p>
            <a:fld id="{7D2751F7-D677-4CE9-B35A-C3CCA0CC8D94}" type="slidenum">
              <a:rPr lang="en-US" smtClean="0">
                <a:solidFill>
                  <a:prstClr val="black">
                    <a:tint val="75000"/>
                  </a:prstClr>
                </a:solidFill>
                <a:latin typeface="Calibri"/>
              </a:rPr>
              <a:pPr/>
              <a:t>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8357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DB5358C6-BDD7-3B7E-9147-D5436349A882}"/>
              </a:ext>
            </a:extLst>
          </p:cNvPr>
          <p:cNvPicPr>
            <a:picLocks noChangeAspect="1"/>
          </p:cNvPicPr>
          <p:nvPr/>
        </p:nvPicPr>
        <p:blipFill>
          <a:blip r:embed="rId3"/>
          <a:stretch>
            <a:fillRect/>
          </a:stretch>
        </p:blipFill>
        <p:spPr>
          <a:xfrm>
            <a:off x="2069699" y="1602846"/>
            <a:ext cx="4290689" cy="4936066"/>
          </a:xfrm>
          <a:prstGeom prst="rect">
            <a:avLst/>
          </a:prstGeom>
        </p:spPr>
      </p:pic>
      <p:sp>
        <p:nvSpPr>
          <p:cNvPr id="2" name="Title 1">
            <a:extLst>
              <a:ext uri="{FF2B5EF4-FFF2-40B4-BE49-F238E27FC236}">
                <a16:creationId xmlns:a16="http://schemas.microsoft.com/office/drawing/2014/main" id="{8D0EEAEF-BAE8-8530-DC98-174705AFFDC9}"/>
              </a:ext>
            </a:extLst>
          </p:cNvPr>
          <p:cNvSpPr>
            <a:spLocks noGrp="1"/>
          </p:cNvSpPr>
          <p:nvPr>
            <p:ph type="title"/>
          </p:nvPr>
        </p:nvSpPr>
        <p:spPr/>
        <p:txBody>
          <a:bodyPr>
            <a:normAutofit fontScale="90000"/>
          </a:bodyPr>
          <a:lstStyle/>
          <a:p>
            <a:r>
              <a:rPr lang="en-US" dirty="0">
                <a:ea typeface="+mn-lt"/>
                <a:cs typeface="+mn-lt"/>
              </a:rPr>
              <a:t>Prior Research and Positioning of Our Work</a:t>
            </a:r>
            <a:endParaRPr lang="en-US" dirty="0"/>
          </a:p>
        </p:txBody>
      </p:sp>
      <p:sp>
        <p:nvSpPr>
          <p:cNvPr id="4" name="Slide Number Placeholder 3">
            <a:extLst>
              <a:ext uri="{FF2B5EF4-FFF2-40B4-BE49-F238E27FC236}">
                <a16:creationId xmlns:a16="http://schemas.microsoft.com/office/drawing/2014/main" id="{DA0A5118-BE78-EDC0-CCDE-82BEAB76023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sp>
        <p:nvSpPr>
          <p:cNvPr id="7" name="Oval 6">
            <a:extLst>
              <a:ext uri="{FF2B5EF4-FFF2-40B4-BE49-F238E27FC236}">
                <a16:creationId xmlns:a16="http://schemas.microsoft.com/office/drawing/2014/main" id="{C422977E-32FC-D443-A88E-39F404259344}"/>
              </a:ext>
            </a:extLst>
          </p:cNvPr>
          <p:cNvSpPr/>
          <p:nvPr/>
        </p:nvSpPr>
        <p:spPr>
          <a:xfrm>
            <a:off x="3339880" y="4092717"/>
            <a:ext cx="1498749" cy="9832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04D98ED-969D-02DA-B53B-33963E2A6A05}"/>
              </a:ext>
            </a:extLst>
          </p:cNvPr>
          <p:cNvSpPr/>
          <p:nvPr/>
        </p:nvSpPr>
        <p:spPr>
          <a:xfrm>
            <a:off x="2874433" y="5324282"/>
            <a:ext cx="1697567" cy="1186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5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thumbs.dreamstime.com/z/police-officer-using-cell-phone-handsome-caucasian-uniform-sending-message-cellular-smart-white-background-63843384.jpg"/>
          <p:cNvPicPr>
            <a:picLocks noChangeAspect="1" noChangeArrowheads="1"/>
          </p:cNvPicPr>
          <p:nvPr/>
        </p:nvPicPr>
        <p:blipFill rotWithShape="1">
          <a:blip r:embed="rId3">
            <a:extLst>
              <a:ext uri="{28A0092B-C50C-407E-A947-70E740481C1C}">
                <a14:useLocalDpi xmlns:a14="http://schemas.microsoft.com/office/drawing/2010/main" val="0"/>
              </a:ext>
            </a:extLst>
          </a:blip>
          <a:srcRect l="3952" t="5710" r="14687"/>
          <a:stretch/>
        </p:blipFill>
        <p:spPr bwMode="auto">
          <a:xfrm>
            <a:off x="4802812" y="4046219"/>
            <a:ext cx="1318639" cy="2075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000" dirty="0"/>
              <a:t>Motivational Scenario</a:t>
            </a:r>
            <a:endParaRPr lang="en-US" sz="4000" dirty="0">
              <a:cs typeface="Arial"/>
            </a:endParaRPr>
          </a:p>
        </p:txBody>
      </p:sp>
      <p:sp>
        <p:nvSpPr>
          <p:cNvPr id="3" name="Content Placeholder 2"/>
          <p:cNvSpPr>
            <a:spLocks noGrp="1"/>
          </p:cNvSpPr>
          <p:nvPr>
            <p:ph idx="1"/>
          </p:nvPr>
        </p:nvSpPr>
        <p:spPr>
          <a:xfrm>
            <a:off x="461620" y="1656601"/>
            <a:ext cx="8229600" cy="4652009"/>
          </a:xfrm>
        </p:spPr>
        <p:txBody>
          <a:bodyPr vert="horz" lIns="91440" tIns="45720" rIns="91440" bIns="45720" rtlCol="0" anchor="t">
            <a:normAutofit/>
          </a:bodyPr>
          <a:lstStyle/>
          <a:p>
            <a:r>
              <a:rPr lang="en-US" sz="2400" dirty="0"/>
              <a:t>Law enforcement searches encrypted criminal records</a:t>
            </a:r>
            <a:endParaRPr lang="en-US" sz="2400" dirty="0">
              <a:cs typeface="Calibri"/>
            </a:endParaRPr>
          </a:p>
          <a:p>
            <a:pPr lvl="1"/>
            <a:r>
              <a:rPr lang="en-US" sz="2000" dirty="0"/>
              <a:t>Look up related crimes</a:t>
            </a:r>
            <a:endParaRPr lang="en-US" sz="2000" dirty="0">
              <a:cs typeface="Calibri"/>
            </a:endParaRPr>
          </a:p>
          <a:p>
            <a:pPr lvl="1"/>
            <a:r>
              <a:rPr lang="en-US" sz="2000" dirty="0"/>
              <a:t>Use handheld device (e.g., phone) on duty</a:t>
            </a:r>
          </a:p>
          <a:p>
            <a:pPr lvl="1"/>
            <a:r>
              <a:rPr lang="en-US" sz="2000" dirty="0"/>
              <a:t>Expect personalized ranking on search results</a:t>
            </a:r>
          </a:p>
          <a:p>
            <a:pPr marL="457200" lvl="1" indent="0">
              <a:buNone/>
            </a:pPr>
            <a:endParaRPr lang="en-US" sz="2000" dirty="0"/>
          </a:p>
          <a:p>
            <a:r>
              <a:rPr lang="en-US" sz="2400" dirty="0"/>
              <a:t>Prior works solved searching problem utilizing encrypted central index</a:t>
            </a:r>
          </a:p>
          <a:p>
            <a:pPr lvl="1"/>
            <a:endParaRPr lang="en-US" sz="1800" dirty="0"/>
          </a:p>
          <a:p>
            <a:endParaRPr lang="en-US" sz="2800" dirty="0"/>
          </a:p>
          <a:p>
            <a:pPr marL="0" indent="0">
              <a:buNone/>
            </a:pPr>
            <a:endParaRPr lang="en-US" sz="3000" dirty="0"/>
          </a:p>
          <a:p>
            <a:pPr marL="0" indent="0">
              <a:buNone/>
            </a:pPr>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11</a:t>
            </a:fld>
            <a:endParaRPr lang="en-US" dirty="0">
              <a:solidFill>
                <a:prstClr val="black">
                  <a:tint val="75000"/>
                </a:prstClr>
              </a:solidFill>
              <a:latin typeface="Calibri"/>
            </a:endParaRPr>
          </a:p>
        </p:txBody>
      </p:sp>
      <p:pic>
        <p:nvPicPr>
          <p:cNvPr id="1028" name="Picture 4" descr="http://clipartix.com/wp-content/uploads/2016/09/Police-badge-clip-art-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393" y="1718157"/>
            <a:ext cx="1187707" cy="15130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shape&#10;&#10;Description automatically generated">
            <a:extLst>
              <a:ext uri="{FF2B5EF4-FFF2-40B4-BE49-F238E27FC236}">
                <a16:creationId xmlns:a16="http://schemas.microsoft.com/office/drawing/2014/main" id="{68515037-C94F-5D5C-E1C9-7A298D4824D3}"/>
              </a:ext>
            </a:extLst>
          </p:cNvPr>
          <p:cNvPicPr>
            <a:picLocks noChangeAspect="1"/>
          </p:cNvPicPr>
          <p:nvPr/>
        </p:nvPicPr>
        <p:blipFill>
          <a:blip r:embed="rId5"/>
          <a:stretch>
            <a:fillRect/>
          </a:stretch>
        </p:blipFill>
        <p:spPr>
          <a:xfrm>
            <a:off x="6038567" y="4002043"/>
            <a:ext cx="1835429" cy="2777026"/>
          </a:xfrm>
          <a:prstGeom prst="rect">
            <a:avLst/>
          </a:prstGeom>
        </p:spPr>
      </p:pic>
      <p:pic>
        <p:nvPicPr>
          <p:cNvPr id="24" name="Picture 8" descr="http://1.bp.blogspot.com/_RxJa3NX2RIU/S9VOB5K6iNI/AAAAAAAABUk/Mio6jWPUqRs/s1600/489px-Magnifying_glass_icon.svg.png">
            <a:extLst>
              <a:ext uri="{FF2B5EF4-FFF2-40B4-BE49-F238E27FC236}">
                <a16:creationId xmlns:a16="http://schemas.microsoft.com/office/drawing/2014/main" id="{9299E0F3-3DB5-C7DD-00CE-A6B5EDFD2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1850" y="4468258"/>
            <a:ext cx="258832" cy="26147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956372E-4296-671B-245D-7FD126D01D4B}"/>
              </a:ext>
            </a:extLst>
          </p:cNvPr>
          <p:cNvSpPr txBox="1"/>
          <p:nvPr/>
        </p:nvSpPr>
        <p:spPr>
          <a:xfrm>
            <a:off x="6677669" y="4483140"/>
            <a:ext cx="1277257" cy="261610"/>
          </a:xfrm>
          <a:prstGeom prst="rect">
            <a:avLst/>
          </a:prstGeom>
          <a:noFill/>
        </p:spPr>
        <p:txBody>
          <a:bodyPr wrap="square" lIns="91440" tIns="45720" rIns="91440" bIns="45720" rtlCol="0" anchor="t">
            <a:spAutoFit/>
          </a:bodyPr>
          <a:lstStyle/>
          <a:p>
            <a:r>
              <a:rPr lang="en-US" sz="1050" dirty="0"/>
              <a:t>Robbery</a:t>
            </a:r>
          </a:p>
        </p:txBody>
      </p:sp>
      <p:cxnSp>
        <p:nvCxnSpPr>
          <p:cNvPr id="26" name="Straight Connector 25">
            <a:extLst>
              <a:ext uri="{FF2B5EF4-FFF2-40B4-BE49-F238E27FC236}">
                <a16:creationId xmlns:a16="http://schemas.microsoft.com/office/drawing/2014/main" id="{F2AC9784-5AE7-6AA9-1EAB-5C251DF16604}"/>
              </a:ext>
            </a:extLst>
          </p:cNvPr>
          <p:cNvCxnSpPr>
            <a:cxnSpLocks/>
          </p:cNvCxnSpPr>
          <p:nvPr/>
        </p:nvCxnSpPr>
        <p:spPr>
          <a:xfrm>
            <a:off x="6358576" y="4752596"/>
            <a:ext cx="12053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C43902FA-5A4F-0C19-15F9-BAF7BEA4C1AA}"/>
              </a:ext>
            </a:extLst>
          </p:cNvPr>
          <p:cNvGraphicFramePr>
            <a:graphicFrameLocks noGrp="1"/>
          </p:cNvGraphicFramePr>
          <p:nvPr>
            <p:extLst>
              <p:ext uri="{D42A27DB-BD31-4B8C-83A1-F6EECF244321}">
                <p14:modId xmlns:p14="http://schemas.microsoft.com/office/powerpoint/2010/main" val="1888741946"/>
              </p:ext>
            </p:extLst>
          </p:nvPr>
        </p:nvGraphicFramePr>
        <p:xfrm>
          <a:off x="6426039" y="4891248"/>
          <a:ext cx="1125333" cy="1371600"/>
        </p:xfrm>
        <a:graphic>
          <a:graphicData uri="http://schemas.openxmlformats.org/drawingml/2006/table">
            <a:tbl>
              <a:tblPr firstRow="1" bandRow="1">
                <a:tableStyleId>{69CF1AB2-1976-4502-BF36-3FF5EA218861}</a:tableStyleId>
              </a:tblPr>
              <a:tblGrid>
                <a:gridCol w="1125333">
                  <a:extLst>
                    <a:ext uri="{9D8B030D-6E8A-4147-A177-3AD203B41FA5}">
                      <a16:colId xmlns:a16="http://schemas.microsoft.com/office/drawing/2014/main" val="2128593509"/>
                    </a:ext>
                  </a:extLst>
                </a:gridCol>
              </a:tblGrid>
              <a:tr h="230771">
                <a:tc>
                  <a:txBody>
                    <a:bodyPr/>
                    <a:lstStyle/>
                    <a:p>
                      <a:pPr>
                        <a:buAutoNum type="arabicPeriod"/>
                      </a:pPr>
                      <a:r>
                        <a:rPr lang="en-US" sz="1200" b="0" baseline="0" dirty="0"/>
                        <a:t> R</a:t>
                      </a:r>
                      <a:r>
                        <a:rPr lang="en-US" sz="1200" b="0" dirty="0"/>
                        <a:t>obbery…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5588041"/>
                  </a:ext>
                </a:extLst>
              </a:tr>
              <a:tr h="230771">
                <a:tc>
                  <a:txBody>
                    <a:bodyPr/>
                    <a:lstStyle/>
                    <a:p>
                      <a:r>
                        <a:rPr lang="en-US" sz="1200" dirty="0"/>
                        <a:t>2. Break 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8363849"/>
                  </a:ext>
                </a:extLst>
              </a:tr>
              <a:tr h="230771">
                <a:tc>
                  <a:txBody>
                    <a:bodyPr/>
                    <a:lstStyle/>
                    <a:p>
                      <a:r>
                        <a:rPr lang="en-US" sz="1200" dirty="0"/>
                        <a:t>3.</a:t>
                      </a:r>
                      <a:r>
                        <a:rPr lang="en-US" sz="1200" baseline="0" dirty="0"/>
                        <a:t> </a:t>
                      </a:r>
                      <a:r>
                        <a:rPr lang="en-US" sz="1200" dirty="0"/>
                        <a:t>Theft…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71997"/>
                  </a:ext>
                </a:extLst>
              </a:tr>
              <a:tr h="230771">
                <a:tc>
                  <a:txBody>
                    <a:bodyPr/>
                    <a:lstStyle/>
                    <a:p>
                      <a:r>
                        <a:rPr lang="en-US" sz="1200" dirty="0"/>
                        <a:t>4. Mugging…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7114390"/>
                  </a:ext>
                </a:extLst>
              </a:tr>
              <a:tr h="230771">
                <a:tc>
                  <a:txBody>
                    <a:bodyPr/>
                    <a:lstStyle/>
                    <a:p>
                      <a:r>
                        <a:rPr lang="en-US" sz="1200" dirty="0"/>
                        <a:t>5. Stickup…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4145624"/>
                  </a:ext>
                </a:extLst>
              </a:tr>
            </a:tbl>
          </a:graphicData>
        </a:graphic>
      </p:graphicFrame>
    </p:spTree>
    <p:extLst>
      <p:ext uri="{BB962C8B-B14F-4D97-AF65-F5344CB8AC3E}">
        <p14:creationId xmlns:p14="http://schemas.microsoft.com/office/powerpoint/2010/main" val="18522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par>
                                <p:cTn id="8" presetID="9"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dissolve">
                                      <p:cBhvr>
                                        <p:cTn id="10" dur="500"/>
                                        <p:tgtEl>
                                          <p:spTgt spid="1034"/>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07D3-E66A-5140-363D-D14D4413AF04}"/>
              </a:ext>
            </a:extLst>
          </p:cNvPr>
          <p:cNvSpPr>
            <a:spLocks noGrp="1"/>
          </p:cNvSpPr>
          <p:nvPr>
            <p:ph type="title"/>
          </p:nvPr>
        </p:nvSpPr>
        <p:spPr/>
        <p:txBody>
          <a:bodyPr>
            <a:normAutofit fontScale="90000"/>
          </a:bodyPr>
          <a:lstStyle/>
          <a:p>
            <a:r>
              <a:rPr lang="en-US" dirty="0">
                <a:cs typeface="Arial"/>
              </a:rPr>
              <a:t>Challenges in Cloud-based Confidential Computing</a:t>
            </a:r>
            <a:endParaRPr lang="en-US" dirty="0"/>
          </a:p>
        </p:txBody>
      </p:sp>
      <p:sp>
        <p:nvSpPr>
          <p:cNvPr id="3" name="Content Placeholder 2">
            <a:extLst>
              <a:ext uri="{FF2B5EF4-FFF2-40B4-BE49-F238E27FC236}">
                <a16:creationId xmlns:a16="http://schemas.microsoft.com/office/drawing/2014/main" id="{223042DF-1ABD-A67C-76CA-2583BA352085}"/>
              </a:ext>
            </a:extLst>
          </p:cNvPr>
          <p:cNvSpPr>
            <a:spLocks noGrp="1"/>
          </p:cNvSpPr>
          <p:nvPr>
            <p:ph idx="1"/>
          </p:nvPr>
        </p:nvSpPr>
        <p:spPr>
          <a:xfrm>
            <a:off x="457200" y="1819816"/>
            <a:ext cx="8229600" cy="4525963"/>
          </a:xfrm>
        </p:spPr>
        <p:txBody>
          <a:bodyPr vert="horz" lIns="91440" tIns="45720" rIns="91440" bIns="45720" rtlCol="0" anchor="t">
            <a:normAutofit/>
          </a:bodyPr>
          <a:lstStyle/>
          <a:p>
            <a:pPr marL="514350" indent="-514350">
              <a:buFont typeface="+mj-lt"/>
              <a:buAutoNum type="arabicPeriod"/>
            </a:pPr>
            <a:r>
              <a:rPr lang="en-US" sz="2800" dirty="0">
                <a:ea typeface="+mn-lt"/>
                <a:cs typeface="+mn-lt"/>
              </a:rPr>
              <a:t>How to confidentially process data on cloud?</a:t>
            </a:r>
            <a:br>
              <a:rPr lang="en-US" sz="2800" dirty="0">
                <a:ea typeface="+mn-lt"/>
                <a:cs typeface="+mn-lt"/>
              </a:rPr>
            </a:br>
            <a:endParaRPr lang="en-US" sz="2800" dirty="0">
              <a:ea typeface="+mn-lt"/>
              <a:cs typeface="+mn-lt"/>
            </a:endParaRPr>
          </a:p>
          <a:p>
            <a:pPr marL="514350" indent="-514350">
              <a:buFont typeface="+mj-lt"/>
              <a:buAutoNum type="arabicPeriod"/>
            </a:pPr>
            <a:r>
              <a:rPr lang="en-US" sz="2800" dirty="0">
                <a:ea typeface="+mn-lt"/>
                <a:cs typeface="+mn-lt"/>
              </a:rPr>
              <a:t>How edge-cloud continuum can be leveraged for user-driven confidential computing on cloud?</a:t>
            </a:r>
            <a:br>
              <a:rPr lang="en-US" sz="2800" dirty="0">
                <a:ea typeface="+mn-lt"/>
                <a:cs typeface="+mn-lt"/>
              </a:rPr>
            </a:br>
            <a:endParaRPr lang="en-US" sz="2800" dirty="0">
              <a:ea typeface="+mn-lt"/>
              <a:cs typeface="+mn-lt"/>
            </a:endParaRPr>
          </a:p>
          <a:p>
            <a:pPr marL="514350" indent="-514350">
              <a:buFont typeface="+mj-lt"/>
              <a:buAutoNum type="arabicPeriod"/>
            </a:pPr>
            <a:r>
              <a:rPr lang="en-US" sz="2800" dirty="0"/>
              <a:t>How to improve efficiency of edge systems for user-driven confidential computing?</a:t>
            </a:r>
          </a:p>
        </p:txBody>
      </p:sp>
      <p:sp>
        <p:nvSpPr>
          <p:cNvPr id="4" name="Slide Number Placeholder 3">
            <a:extLst>
              <a:ext uri="{FF2B5EF4-FFF2-40B4-BE49-F238E27FC236}">
                <a16:creationId xmlns:a16="http://schemas.microsoft.com/office/drawing/2014/main" id="{B8941677-A983-DC98-B587-0C1B55AB3D0D}"/>
              </a:ext>
            </a:extLst>
          </p:cNvPr>
          <p:cNvSpPr>
            <a:spLocks noGrp="1"/>
          </p:cNvSpPr>
          <p:nvPr>
            <p:ph type="sldNum" sz="quarter" idx="12"/>
          </p:nvPr>
        </p:nvSpPr>
        <p:spPr/>
        <p:txBody>
          <a:bodyPr/>
          <a:lstStyle/>
          <a:p>
            <a:pPr algn="ctr"/>
            <a:fld id="{7D2751F7-D677-4CE9-B35A-C3CCA0CC8D94}" type="slidenum">
              <a:rPr lang="en-US" dirty="0" smtClean="0">
                <a:solidFill>
                  <a:prstClr val="black">
                    <a:tint val="75000"/>
                  </a:prstClr>
                </a:solidFill>
                <a:latin typeface="Calibri"/>
              </a:rPr>
              <a:pPr algn="ctr"/>
              <a:t>12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979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777E-861A-7689-97BF-44FABEFFFD5D}"/>
              </a:ext>
            </a:extLst>
          </p:cNvPr>
          <p:cNvSpPr>
            <a:spLocks noGrp="1"/>
          </p:cNvSpPr>
          <p:nvPr>
            <p:ph type="title"/>
          </p:nvPr>
        </p:nvSpPr>
        <p:spPr/>
        <p:txBody>
          <a:bodyPr/>
          <a:lstStyle/>
          <a:p>
            <a:r>
              <a:rPr lang="en-US" dirty="0"/>
              <a:t>Key Contributions</a:t>
            </a:r>
          </a:p>
        </p:txBody>
      </p:sp>
      <p:sp>
        <p:nvSpPr>
          <p:cNvPr id="3" name="Content Placeholder 2">
            <a:extLst>
              <a:ext uri="{FF2B5EF4-FFF2-40B4-BE49-F238E27FC236}">
                <a16:creationId xmlns:a16="http://schemas.microsoft.com/office/drawing/2014/main" id="{9AB6B383-7F2A-D1E5-D397-234EDACBF8E4}"/>
              </a:ext>
            </a:extLst>
          </p:cNvPr>
          <p:cNvSpPr>
            <a:spLocks noGrp="1"/>
          </p:cNvSpPr>
          <p:nvPr>
            <p:ph idx="1"/>
          </p:nvPr>
        </p:nvSpPr>
        <p:spPr>
          <a:xfrm>
            <a:off x="457200" y="1600200"/>
            <a:ext cx="8686800" cy="4525963"/>
          </a:xfrm>
        </p:spPr>
        <p:txBody>
          <a:bodyPr vert="horz" lIns="91440" tIns="45720" rIns="91440" bIns="45720" rtlCol="0" anchor="t">
            <a:normAutofit/>
          </a:bodyPr>
          <a:lstStyle/>
          <a:p>
            <a:r>
              <a:rPr lang="en-US" sz="2800" dirty="0"/>
              <a:t>Confidential data clustering solutions on cloud</a:t>
            </a:r>
          </a:p>
          <a:p>
            <a:pPr lvl="1"/>
            <a:r>
              <a:rPr lang="en-US" sz="2000" dirty="0"/>
              <a:t>Clustering static, semi-dynamic, &amp; fully-dynamic data</a:t>
            </a:r>
            <a:endParaRPr lang="en-US" sz="2000" dirty="0">
              <a:cs typeface="Calibri"/>
            </a:endParaRPr>
          </a:p>
          <a:p>
            <a:pPr lvl="1"/>
            <a:r>
              <a:rPr lang="en-US" sz="2000" dirty="0" err="1"/>
              <a:t>ClusPr</a:t>
            </a:r>
            <a:r>
              <a:rPr lang="en-US" sz="2000" dirty="0"/>
              <a:t>: Open-source implementation available in </a:t>
            </a:r>
            <a:r>
              <a:rPr lang="en-US" sz="2000" dirty="0">
                <a:hlinkClick r:id="rId2"/>
              </a:rPr>
              <a:t>GitHub</a:t>
            </a:r>
            <a:endParaRPr lang="en-US" sz="2000" dirty="0">
              <a:cs typeface="Calibri"/>
            </a:endParaRPr>
          </a:p>
          <a:p>
            <a:pPr>
              <a:lnSpc>
                <a:spcPct val="150000"/>
              </a:lnSpc>
            </a:pPr>
            <a:r>
              <a:rPr lang="en-US" sz="2800" dirty="0"/>
              <a:t>Personalized confidential search service via smart edge</a:t>
            </a:r>
            <a:endParaRPr lang="en-US" sz="2800" dirty="0">
              <a:cs typeface="Calibri"/>
            </a:endParaRPr>
          </a:p>
          <a:p>
            <a:pPr lvl="1"/>
            <a:r>
              <a:rPr lang="en-US" sz="2000" dirty="0"/>
              <a:t>SAED: open-source implementation in </a:t>
            </a:r>
            <a:r>
              <a:rPr lang="en-US" sz="2000" dirty="0">
                <a:hlinkClick r:id="rId3"/>
              </a:rPr>
              <a:t>GitHub</a:t>
            </a:r>
            <a:endParaRPr lang="en-US" sz="2000" dirty="0"/>
          </a:p>
          <a:p>
            <a:pPr>
              <a:lnSpc>
                <a:spcPct val="150000"/>
              </a:lnSpc>
            </a:pPr>
            <a:r>
              <a:rPr lang="en-US" sz="2800" dirty="0">
                <a:cs typeface="Calibri"/>
              </a:rPr>
              <a:t>Improving edge efficiency to host smart services</a:t>
            </a:r>
          </a:p>
          <a:p>
            <a:pPr lvl="1"/>
            <a:r>
              <a:rPr lang="en-US" sz="2200" dirty="0">
                <a:cs typeface="Calibri"/>
              </a:rPr>
              <a:t>Edge-</a:t>
            </a:r>
            <a:r>
              <a:rPr lang="en-US" sz="2200" dirty="0" err="1">
                <a:cs typeface="Calibri"/>
              </a:rPr>
              <a:t>MultiAI</a:t>
            </a:r>
            <a:r>
              <a:rPr lang="en-US" sz="2200" dirty="0">
                <a:cs typeface="Calibri"/>
              </a:rPr>
              <a:t>: open-source implementation in </a:t>
            </a:r>
            <a:r>
              <a:rPr lang="en-US" sz="2000" dirty="0">
                <a:hlinkClick r:id="rId4"/>
              </a:rPr>
              <a:t>GitHub</a:t>
            </a:r>
            <a:r>
              <a:rPr lang="en-US" sz="2200" dirty="0">
                <a:cs typeface="Calibri"/>
              </a:rPr>
              <a:t> </a:t>
            </a:r>
            <a:endParaRPr lang="en-US" sz="2600" dirty="0">
              <a:cs typeface="Calibri"/>
            </a:endParaRPr>
          </a:p>
          <a:p>
            <a:pPr>
              <a:lnSpc>
                <a:spcPct val="150000"/>
              </a:lnSpc>
            </a:pPr>
            <a:r>
              <a:rPr lang="en-US" sz="2800" dirty="0"/>
              <a:t>Survey of confidential computing across edge-cloud</a:t>
            </a:r>
            <a:endParaRPr lang="en-US" dirty="0">
              <a:cs typeface="Calibri"/>
            </a:endParaRPr>
          </a:p>
        </p:txBody>
      </p:sp>
      <p:sp>
        <p:nvSpPr>
          <p:cNvPr id="4" name="Slide Number Placeholder 3">
            <a:extLst>
              <a:ext uri="{FF2B5EF4-FFF2-40B4-BE49-F238E27FC236}">
                <a16:creationId xmlns:a16="http://schemas.microsoft.com/office/drawing/2014/main" id="{10358E6B-32B3-736E-C681-195F20E8D088}"/>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13</a:t>
            </a:fld>
            <a:endParaRPr lang="en-US">
              <a:solidFill>
                <a:prstClr val="black">
                  <a:tint val="75000"/>
                </a:prstClr>
              </a:solidFill>
              <a:latin typeface="Calibri"/>
            </a:endParaRPr>
          </a:p>
        </p:txBody>
      </p:sp>
    </p:spTree>
    <p:extLst>
      <p:ext uri="{BB962C8B-B14F-4D97-AF65-F5344CB8AC3E}">
        <p14:creationId xmlns:p14="http://schemas.microsoft.com/office/powerpoint/2010/main" val="64715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100"/>
                                        <p:tgtEl>
                                          <p:spTgt spid="3">
                                            <p:txEl>
                                              <p:pRg st="2" end="2"/>
                                            </p:txEl>
                                          </p:spTgt>
                                        </p:tgtEl>
                                      </p:cBhvr>
                                    </p:animEffect>
                                    <p:anim calcmode="lin" valueType="num">
                                      <p:cBhvr>
                                        <p:cTn id="17" dur="11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1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7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75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75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dissolv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73B-8E17-3755-B06B-BF3E7F155E98}"/>
              </a:ext>
            </a:extLst>
          </p:cNvPr>
          <p:cNvSpPr>
            <a:spLocks noGrp="1"/>
          </p:cNvSpPr>
          <p:nvPr>
            <p:ph type="title"/>
          </p:nvPr>
        </p:nvSpPr>
        <p:spPr/>
        <p:txBody>
          <a:bodyPr>
            <a:noAutofit/>
          </a:bodyPr>
          <a:lstStyle/>
          <a:p>
            <a:r>
              <a:rPr lang="en-US" sz="3800" dirty="0"/>
              <a:t>Involved Tiers in Contribution</a:t>
            </a:r>
          </a:p>
        </p:txBody>
      </p:sp>
      <p:sp>
        <p:nvSpPr>
          <p:cNvPr id="4" name="Slide Number Placeholder 3">
            <a:extLst>
              <a:ext uri="{FF2B5EF4-FFF2-40B4-BE49-F238E27FC236}">
                <a16:creationId xmlns:a16="http://schemas.microsoft.com/office/drawing/2014/main" id="{D931BE91-F935-E23A-5154-FB47A26E8ED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
        <p:nvSpPr>
          <p:cNvPr id="66" name="Freeform: Shape 65">
            <a:extLst>
              <a:ext uri="{FF2B5EF4-FFF2-40B4-BE49-F238E27FC236}">
                <a16:creationId xmlns:a16="http://schemas.microsoft.com/office/drawing/2014/main" id="{71EA5EDA-7170-1E9F-F1A3-8E78EB733F62}"/>
              </a:ext>
            </a:extLst>
          </p:cNvPr>
          <p:cNvSpPr/>
          <p:nvPr/>
        </p:nvSpPr>
        <p:spPr>
          <a:xfrm>
            <a:off x="5946144" y="3472636"/>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0" name="Freeform: Shape 69">
            <a:extLst>
              <a:ext uri="{FF2B5EF4-FFF2-40B4-BE49-F238E27FC236}">
                <a16:creationId xmlns:a16="http://schemas.microsoft.com/office/drawing/2014/main" id="{FACF22BD-C24C-4D9B-C2E2-0A3E5F6FEBEC}"/>
              </a:ext>
            </a:extLst>
          </p:cNvPr>
          <p:cNvSpPr/>
          <p:nvPr/>
        </p:nvSpPr>
        <p:spPr>
          <a:xfrm>
            <a:off x="4453356" y="2243490"/>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grpSp>
        <p:nvGrpSpPr>
          <p:cNvPr id="7" name="Group 6">
            <a:extLst>
              <a:ext uri="{FF2B5EF4-FFF2-40B4-BE49-F238E27FC236}">
                <a16:creationId xmlns:a16="http://schemas.microsoft.com/office/drawing/2014/main" id="{013583BC-F162-BC22-795E-7E660CED48C6}"/>
              </a:ext>
            </a:extLst>
          </p:cNvPr>
          <p:cNvGrpSpPr/>
          <p:nvPr/>
        </p:nvGrpSpPr>
        <p:grpSpPr>
          <a:xfrm>
            <a:off x="3919518" y="2204231"/>
            <a:ext cx="1998677" cy="1326789"/>
            <a:chOff x="3559685" y="2161899"/>
            <a:chExt cx="1998677" cy="1326789"/>
          </a:xfrm>
        </p:grpSpPr>
        <p:sp>
          <p:nvSpPr>
            <p:cNvPr id="69" name="Freeform: Shape 68">
              <a:extLst>
                <a:ext uri="{FF2B5EF4-FFF2-40B4-BE49-F238E27FC236}">
                  <a16:creationId xmlns:a16="http://schemas.microsoft.com/office/drawing/2014/main" id="{39751BC5-502F-8703-73CF-0295B91E89FB}"/>
                </a:ext>
              </a:extLst>
            </p:cNvPr>
            <p:cNvSpPr/>
            <p:nvPr/>
          </p:nvSpPr>
          <p:spPr>
            <a:xfrm rot="5400000">
              <a:off x="4168949" y="2099275"/>
              <a:ext cx="780149" cy="1998677"/>
            </a:xfrm>
            <a:custGeom>
              <a:avLst/>
              <a:gdLst>
                <a:gd name="connsiteX0" fmla="*/ 896017 w 896019"/>
                <a:gd name="connsiteY0" fmla="*/ 3 h 2295525"/>
                <a:gd name="connsiteX1" fmla="*/ 519398 w 896019"/>
                <a:gd name="connsiteY1" fmla="*/ 3 h 2295525"/>
                <a:gd name="connsiteX2" fmla="*/ 424148 w 896019"/>
                <a:gd name="connsiteY2" fmla="*/ 95253 h 2295525"/>
                <a:gd name="connsiteX3" fmla="*/ 424148 w 896019"/>
                <a:gd name="connsiteY3" fmla="*/ 1052515 h 2295525"/>
                <a:gd name="connsiteX4" fmla="*/ 328898 w 896019"/>
                <a:gd name="connsiteY4" fmla="*/ 1147765 h 2295525"/>
                <a:gd name="connsiteX5" fmla="*/ 47625 w 896019"/>
                <a:gd name="connsiteY5" fmla="*/ 1147765 h 2295525"/>
                <a:gd name="connsiteX6" fmla="*/ 47625 w 896019"/>
                <a:gd name="connsiteY6" fmla="*/ 1147765 h 2295525"/>
                <a:gd name="connsiteX7" fmla="*/ 328898 w 896019"/>
                <a:gd name="connsiteY7" fmla="*/ 1147765 h 2295525"/>
                <a:gd name="connsiteX8" fmla="*/ 424148 w 896019"/>
                <a:gd name="connsiteY8" fmla="*/ 1243015 h 2295525"/>
                <a:gd name="connsiteX9" fmla="*/ 424148 w 896019"/>
                <a:gd name="connsiteY9" fmla="*/ 2200278 h 2295525"/>
                <a:gd name="connsiteX10" fmla="*/ 519398 w 896019"/>
                <a:gd name="connsiteY10" fmla="*/ 2295528 h 2295525"/>
                <a:gd name="connsiteX11" fmla="*/ 896017 w 896019"/>
                <a:gd name="connsiteY11" fmla="*/ 2295528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52"/>
                    <a:pt x="424148" y="95253"/>
                  </a:cubicBezTo>
                  <a:lnTo>
                    <a:pt x="424148" y="1052515"/>
                  </a:lnTo>
                  <a:cubicBezTo>
                    <a:pt x="424148" y="1116018"/>
                    <a:pt x="392401" y="1147765"/>
                    <a:pt x="328898" y="1147765"/>
                  </a:cubicBezTo>
                  <a:lnTo>
                    <a:pt x="47625" y="1147765"/>
                  </a:lnTo>
                  <a:cubicBezTo>
                    <a:pt x="-15878" y="1147765"/>
                    <a:pt x="-15878" y="1147765"/>
                    <a:pt x="47625" y="1147765"/>
                  </a:cubicBezTo>
                  <a:lnTo>
                    <a:pt x="328898" y="1147765"/>
                  </a:lnTo>
                  <a:cubicBezTo>
                    <a:pt x="392401" y="1147765"/>
                    <a:pt x="424148" y="1179512"/>
                    <a:pt x="424148" y="1243015"/>
                  </a:cubicBezTo>
                  <a:lnTo>
                    <a:pt x="424148" y="2200278"/>
                  </a:lnTo>
                  <a:cubicBezTo>
                    <a:pt x="424148" y="2263781"/>
                    <a:pt x="455895" y="2295528"/>
                    <a:pt x="519398" y="2295528"/>
                  </a:cubicBezTo>
                  <a:lnTo>
                    <a:pt x="896017" y="2295528"/>
                  </a:lnTo>
                </a:path>
              </a:pathLst>
            </a:custGeom>
            <a:noFill/>
            <a:ln w="19050" cap="flat">
              <a:solidFill>
                <a:srgbClr val="4D9900"/>
              </a:solidFill>
              <a:prstDash val="solid"/>
              <a:miter/>
            </a:ln>
          </p:spPr>
          <p:txBody>
            <a:bodyPr rtlCol="0" anchor="ctr"/>
            <a:lstStyle/>
            <a:p>
              <a:pPr algn="ctr"/>
              <a:endParaRPr lang="en-US"/>
            </a:p>
          </p:txBody>
        </p:sp>
        <p:sp>
          <p:nvSpPr>
            <p:cNvPr id="71" name="TextBox 70">
              <a:extLst>
                <a:ext uri="{FF2B5EF4-FFF2-40B4-BE49-F238E27FC236}">
                  <a16:creationId xmlns:a16="http://schemas.microsoft.com/office/drawing/2014/main" id="{41CB99C4-B4E1-3EF2-FEC1-E58FC7791403}"/>
                </a:ext>
              </a:extLst>
            </p:cNvPr>
            <p:cNvSpPr txBox="1"/>
            <p:nvPr/>
          </p:nvSpPr>
          <p:spPr>
            <a:xfrm>
              <a:off x="4036894" y="2161899"/>
              <a:ext cx="1080558" cy="522553"/>
            </a:xfrm>
            <a:prstGeom prst="rect">
              <a:avLst/>
            </a:prstGeom>
            <a:noFill/>
          </p:spPr>
          <p:txBody>
            <a:bodyPr wrap="none" rtlCol="0">
              <a:spAutoFit/>
            </a:bodyPr>
            <a:lstStyle/>
            <a:p>
              <a:pPr algn="ctr"/>
              <a:r>
                <a:rPr lang="en-US" sz="1650" spc="0" baseline="0" dirty="0">
                  <a:ln/>
                  <a:solidFill>
                    <a:srgbClr val="4D9900"/>
                  </a:solidFill>
                  <a:latin typeface="Helvetica"/>
                  <a:cs typeface="Helvetica"/>
                  <a:sym typeface="Helvetica"/>
                  <a:rtl val="0"/>
                </a:rPr>
                <a:t>SAED</a:t>
              </a:r>
            </a:p>
            <a:p>
              <a:pPr algn="ctr"/>
              <a:r>
                <a:rPr lang="en-US" sz="1650" dirty="0">
                  <a:ln/>
                  <a:solidFill>
                    <a:srgbClr val="4D9900"/>
                  </a:solidFill>
                  <a:latin typeface="Helvetica"/>
                  <a:cs typeface="Helvetica"/>
                  <a:sym typeface="Helvetica"/>
                  <a:rtl val="0"/>
                </a:rPr>
                <a:t>(Contrib. 2)</a:t>
              </a:r>
              <a:endParaRPr lang="en-US" sz="1650" spc="0" baseline="0" dirty="0">
                <a:ln/>
                <a:solidFill>
                  <a:srgbClr val="4D9900"/>
                </a:solidFill>
                <a:latin typeface="Helvetica"/>
                <a:cs typeface="Helvetica"/>
                <a:sym typeface="Helvetica"/>
                <a:rtl val="0"/>
              </a:endParaRPr>
            </a:p>
          </p:txBody>
        </p:sp>
      </p:grpSp>
      <p:sp>
        <p:nvSpPr>
          <p:cNvPr id="72" name="Freeform: Shape 71">
            <a:extLst>
              <a:ext uri="{FF2B5EF4-FFF2-40B4-BE49-F238E27FC236}">
                <a16:creationId xmlns:a16="http://schemas.microsoft.com/office/drawing/2014/main" id="{4A4B0143-5FF7-556F-B809-FEE22F12E62B}"/>
              </a:ext>
            </a:extLst>
          </p:cNvPr>
          <p:cNvSpPr/>
          <p:nvPr/>
        </p:nvSpPr>
        <p:spPr>
          <a:xfrm>
            <a:off x="3076675" y="2392769"/>
            <a:ext cx="1243990" cy="580529"/>
          </a:xfrm>
          <a:custGeom>
            <a:avLst/>
            <a:gdLst>
              <a:gd name="connsiteX0" fmla="*/ 0 w 1428750"/>
              <a:gd name="connsiteY0" fmla="*/ 0 h 666750"/>
              <a:gd name="connsiteX1" fmla="*/ 1428750 w 1428750"/>
              <a:gd name="connsiteY1" fmla="*/ 0 h 666750"/>
              <a:gd name="connsiteX2" fmla="*/ 1428750 w 1428750"/>
              <a:gd name="connsiteY2" fmla="*/ 666750 h 666750"/>
              <a:gd name="connsiteX3" fmla="*/ 0 w 14287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428750" h="666750">
                <a:moveTo>
                  <a:pt x="0" y="0"/>
                </a:moveTo>
                <a:lnTo>
                  <a:pt x="1428750" y="0"/>
                </a:lnTo>
                <a:lnTo>
                  <a:pt x="1428750" y="666750"/>
                </a:lnTo>
                <a:lnTo>
                  <a:pt x="0" y="666750"/>
                </a:lnTo>
                <a:close/>
              </a:path>
            </a:pathLst>
          </a:custGeom>
          <a:noFill/>
          <a:ln w="9525" cap="flat">
            <a:noFill/>
            <a:prstDash val="solid"/>
            <a:miter/>
          </a:ln>
        </p:spPr>
        <p:txBody>
          <a:bodyPr rtlCol="0" anchor="ctr"/>
          <a:lstStyle/>
          <a:p>
            <a:pPr algn="ctr"/>
            <a:endParaRPr lang="en-US"/>
          </a:p>
        </p:txBody>
      </p:sp>
      <p:grpSp>
        <p:nvGrpSpPr>
          <p:cNvPr id="8" name="Group 7">
            <a:extLst>
              <a:ext uri="{FF2B5EF4-FFF2-40B4-BE49-F238E27FC236}">
                <a16:creationId xmlns:a16="http://schemas.microsoft.com/office/drawing/2014/main" id="{ACB27437-D6BB-A905-3388-5D38551719F9}"/>
              </a:ext>
            </a:extLst>
          </p:cNvPr>
          <p:cNvGrpSpPr/>
          <p:nvPr/>
        </p:nvGrpSpPr>
        <p:grpSpPr>
          <a:xfrm>
            <a:off x="2829949" y="2349566"/>
            <a:ext cx="1807931" cy="1203761"/>
            <a:chOff x="2470116" y="2307234"/>
            <a:chExt cx="1807931" cy="1203761"/>
          </a:xfrm>
        </p:grpSpPr>
        <p:sp>
          <p:nvSpPr>
            <p:cNvPr id="68" name="Freeform: Shape 67">
              <a:extLst>
                <a:ext uri="{FF2B5EF4-FFF2-40B4-BE49-F238E27FC236}">
                  <a16:creationId xmlns:a16="http://schemas.microsoft.com/office/drawing/2014/main" id="{8AB33D74-F2BF-4293-6E99-53D29A969160}"/>
                </a:ext>
              </a:extLst>
            </p:cNvPr>
            <p:cNvSpPr/>
            <p:nvPr/>
          </p:nvSpPr>
          <p:spPr>
            <a:xfrm rot="5400000">
              <a:off x="3057528" y="2290476"/>
              <a:ext cx="633107" cy="1807931"/>
            </a:xfrm>
            <a:custGeom>
              <a:avLst/>
              <a:gdLst>
                <a:gd name="connsiteX0" fmla="*/ 727136 w 727138"/>
                <a:gd name="connsiteY0" fmla="*/ 2 h 2076449"/>
                <a:gd name="connsiteX1" fmla="*/ 435005 w 727138"/>
                <a:gd name="connsiteY1" fmla="*/ 2 h 2076449"/>
                <a:gd name="connsiteX2" fmla="*/ 339755 w 727138"/>
                <a:gd name="connsiteY2" fmla="*/ 95252 h 2076449"/>
                <a:gd name="connsiteX3" fmla="*/ 339755 w 727138"/>
                <a:gd name="connsiteY3" fmla="*/ 942978 h 2076449"/>
                <a:gd name="connsiteX4" fmla="*/ 244504 w 727138"/>
                <a:gd name="connsiteY4" fmla="*/ 1038228 h 2076449"/>
                <a:gd name="connsiteX5" fmla="*/ 47623 w 727138"/>
                <a:gd name="connsiteY5" fmla="*/ 1038228 h 2076449"/>
                <a:gd name="connsiteX6" fmla="*/ 47623 w 727138"/>
                <a:gd name="connsiteY6" fmla="*/ 1038228 h 2076449"/>
                <a:gd name="connsiteX7" fmla="*/ 244504 w 727138"/>
                <a:gd name="connsiteY7" fmla="*/ 1038228 h 2076449"/>
                <a:gd name="connsiteX8" fmla="*/ 339755 w 727138"/>
                <a:gd name="connsiteY8" fmla="*/ 1133478 h 2076449"/>
                <a:gd name="connsiteX9" fmla="*/ 339755 w 727138"/>
                <a:gd name="connsiteY9" fmla="*/ 1981203 h 2076449"/>
                <a:gd name="connsiteX10" fmla="*/ 435005 w 727138"/>
                <a:gd name="connsiteY10" fmla="*/ 2076453 h 2076449"/>
                <a:gd name="connsiteX11" fmla="*/ 727136 w 727138"/>
                <a:gd name="connsiteY11" fmla="*/ 2076453 h 20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138" h="2076449">
                  <a:moveTo>
                    <a:pt x="727136" y="2"/>
                  </a:moveTo>
                  <a:lnTo>
                    <a:pt x="435005" y="2"/>
                  </a:lnTo>
                  <a:cubicBezTo>
                    <a:pt x="371501" y="2"/>
                    <a:pt x="339755" y="31752"/>
                    <a:pt x="339755" y="95252"/>
                  </a:cubicBezTo>
                  <a:lnTo>
                    <a:pt x="339755" y="942978"/>
                  </a:lnTo>
                  <a:cubicBezTo>
                    <a:pt x="339755" y="1006481"/>
                    <a:pt x="308008" y="1038228"/>
                    <a:pt x="244504" y="1038228"/>
                  </a:cubicBezTo>
                  <a:lnTo>
                    <a:pt x="47623" y="1038228"/>
                  </a:lnTo>
                  <a:cubicBezTo>
                    <a:pt x="-15878" y="1038228"/>
                    <a:pt x="-15878" y="1038228"/>
                    <a:pt x="47623" y="1038228"/>
                  </a:cubicBezTo>
                  <a:lnTo>
                    <a:pt x="244504" y="1038228"/>
                  </a:lnTo>
                  <a:cubicBezTo>
                    <a:pt x="308008" y="1038228"/>
                    <a:pt x="339755" y="1069974"/>
                    <a:pt x="339755" y="1133478"/>
                  </a:cubicBezTo>
                  <a:lnTo>
                    <a:pt x="339755" y="1981203"/>
                  </a:lnTo>
                  <a:cubicBezTo>
                    <a:pt x="339755" y="2044706"/>
                    <a:pt x="371501" y="2076453"/>
                    <a:pt x="435005" y="2076453"/>
                  </a:cubicBezTo>
                  <a:lnTo>
                    <a:pt x="727136" y="2076453"/>
                  </a:lnTo>
                </a:path>
              </a:pathLst>
            </a:custGeom>
            <a:noFill/>
            <a:ln w="19050" cap="flat">
              <a:solidFill>
                <a:srgbClr val="CC0000"/>
              </a:solidFill>
              <a:prstDash val="solid"/>
              <a:miter/>
            </a:ln>
          </p:spPr>
          <p:txBody>
            <a:bodyPr rtlCol="0" anchor="ctr"/>
            <a:lstStyle/>
            <a:p>
              <a:pPr algn="ctr"/>
              <a:endParaRPr lang="en-US"/>
            </a:p>
          </p:txBody>
        </p:sp>
        <p:sp>
          <p:nvSpPr>
            <p:cNvPr id="73" name="TextBox 72">
              <a:extLst>
                <a:ext uri="{FF2B5EF4-FFF2-40B4-BE49-F238E27FC236}">
                  <a16:creationId xmlns:a16="http://schemas.microsoft.com/office/drawing/2014/main" id="{D534F8F4-A722-39A2-3034-41221CBC7099}"/>
                </a:ext>
              </a:extLst>
            </p:cNvPr>
            <p:cNvSpPr txBox="1"/>
            <p:nvPr/>
          </p:nvSpPr>
          <p:spPr>
            <a:xfrm>
              <a:off x="2735785" y="2307234"/>
              <a:ext cx="1213150" cy="522553"/>
            </a:xfrm>
            <a:prstGeom prst="rect">
              <a:avLst/>
            </a:prstGeom>
            <a:noFill/>
          </p:spPr>
          <p:txBody>
            <a:bodyPr wrap="none" rtlCol="0">
              <a:spAutoFit/>
            </a:bodyPr>
            <a:lstStyle/>
            <a:p>
              <a:pPr algn="ctr"/>
              <a:r>
                <a:rPr lang="en-US" sz="1650" spc="0" baseline="0" dirty="0">
                  <a:ln/>
                  <a:solidFill>
                    <a:srgbClr val="CC0000"/>
                  </a:solidFill>
                  <a:latin typeface="Helvetica"/>
                  <a:cs typeface="Helvetica"/>
                  <a:sym typeface="Helvetica"/>
                  <a:rtl val="0"/>
                </a:rPr>
                <a:t>Edge-</a:t>
              </a:r>
              <a:r>
                <a:rPr lang="en-US" sz="1650" spc="0" baseline="0" dirty="0" err="1">
                  <a:ln/>
                  <a:solidFill>
                    <a:srgbClr val="CC0000"/>
                  </a:solidFill>
                  <a:latin typeface="Helvetica"/>
                  <a:cs typeface="Helvetica"/>
                  <a:sym typeface="Helvetica"/>
                  <a:rtl val="0"/>
                </a:rPr>
                <a:t>MultiAI</a:t>
              </a:r>
              <a:endParaRPr lang="en-US" sz="1650" spc="0" baseline="0" dirty="0">
                <a:ln/>
                <a:solidFill>
                  <a:srgbClr val="CC0000"/>
                </a:solidFill>
                <a:latin typeface="Helvetica"/>
                <a:cs typeface="Helvetica"/>
                <a:sym typeface="Helvetica"/>
                <a:rtl val="0"/>
              </a:endParaRPr>
            </a:p>
            <a:p>
              <a:pPr algn="ctr"/>
              <a:r>
                <a:rPr lang="en-US" sz="1650" dirty="0">
                  <a:ln/>
                  <a:solidFill>
                    <a:srgbClr val="CC0000"/>
                  </a:solidFill>
                  <a:latin typeface="Helvetica"/>
                  <a:cs typeface="Helvetica"/>
                  <a:sym typeface="Helvetica"/>
                  <a:rtl val="0"/>
                </a:rPr>
                <a:t>(Contrib. 3)</a:t>
              </a:r>
              <a:endParaRPr lang="en-US" sz="1650" spc="0" baseline="0" dirty="0">
                <a:ln/>
                <a:solidFill>
                  <a:srgbClr val="CC0000"/>
                </a:solidFill>
                <a:latin typeface="Helvetica"/>
                <a:cs typeface="Helvetica"/>
                <a:sym typeface="Helvetica"/>
                <a:rtl val="0"/>
              </a:endParaRPr>
            </a:p>
          </p:txBody>
        </p:sp>
      </p:grpSp>
      <p:sp>
        <p:nvSpPr>
          <p:cNvPr id="74" name="Freeform: Shape 73">
            <a:extLst>
              <a:ext uri="{FF2B5EF4-FFF2-40B4-BE49-F238E27FC236}">
                <a16:creationId xmlns:a16="http://schemas.microsoft.com/office/drawing/2014/main" id="{51F3F4AA-EB65-E00E-B64C-C78C0F3FE39A}"/>
              </a:ext>
            </a:extLst>
          </p:cNvPr>
          <p:cNvSpPr/>
          <p:nvPr/>
        </p:nvSpPr>
        <p:spPr>
          <a:xfrm>
            <a:off x="4379795" y="4716625"/>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5" name="TextBox 74">
            <a:extLst>
              <a:ext uri="{FF2B5EF4-FFF2-40B4-BE49-F238E27FC236}">
                <a16:creationId xmlns:a16="http://schemas.microsoft.com/office/drawing/2014/main" id="{9AA20E05-C59F-F927-4C6C-B9134FD9EEC0}"/>
              </a:ext>
            </a:extLst>
          </p:cNvPr>
          <p:cNvSpPr txBox="1"/>
          <p:nvPr/>
        </p:nvSpPr>
        <p:spPr>
          <a:xfrm>
            <a:off x="4379795" y="4765894"/>
            <a:ext cx="1080558" cy="522553"/>
          </a:xfrm>
          <a:prstGeom prst="rect">
            <a:avLst/>
          </a:prstGeom>
          <a:noFill/>
        </p:spPr>
        <p:txBody>
          <a:bodyPr wrap="none" rtlCol="0">
            <a:spAutoFit/>
          </a:bodyPr>
          <a:lstStyle/>
          <a:p>
            <a:pPr algn="ctr"/>
            <a:r>
              <a:rPr lang="en-US" sz="1650" spc="0" baseline="0" dirty="0" err="1">
                <a:ln/>
                <a:solidFill>
                  <a:srgbClr val="E46C0A"/>
                </a:solidFill>
                <a:latin typeface="Helvetica"/>
                <a:cs typeface="Helvetica"/>
                <a:sym typeface="Helvetica"/>
                <a:rtl val="0"/>
              </a:rPr>
              <a:t>ClusPr</a:t>
            </a:r>
            <a:endParaRPr lang="en-US" sz="1650" spc="0" baseline="0" dirty="0">
              <a:ln/>
              <a:solidFill>
                <a:srgbClr val="E46C0A"/>
              </a:solidFill>
              <a:latin typeface="Helvetica"/>
              <a:cs typeface="Helvetica"/>
              <a:sym typeface="Helvetica"/>
              <a:rtl val="0"/>
            </a:endParaRPr>
          </a:p>
          <a:p>
            <a:pPr algn="ctr"/>
            <a:r>
              <a:rPr lang="en-US" sz="1650" dirty="0">
                <a:ln/>
                <a:solidFill>
                  <a:srgbClr val="E46C0A"/>
                </a:solidFill>
                <a:latin typeface="Helvetica"/>
                <a:cs typeface="Helvetica"/>
                <a:sym typeface="Helvetica"/>
                <a:rtl val="0"/>
              </a:rPr>
              <a:t>(Contrib. 1)</a:t>
            </a:r>
            <a:endParaRPr lang="en-US" sz="1650" spc="0" baseline="0" dirty="0">
              <a:ln/>
              <a:solidFill>
                <a:srgbClr val="E46C0A"/>
              </a:solidFill>
              <a:latin typeface="Helvetica"/>
              <a:cs typeface="Helvetica"/>
              <a:sym typeface="Helvetica"/>
              <a:rtl val="0"/>
            </a:endParaRPr>
          </a:p>
        </p:txBody>
      </p:sp>
      <p:grpSp>
        <p:nvGrpSpPr>
          <p:cNvPr id="5" name="Group 4">
            <a:extLst>
              <a:ext uri="{FF2B5EF4-FFF2-40B4-BE49-F238E27FC236}">
                <a16:creationId xmlns:a16="http://schemas.microsoft.com/office/drawing/2014/main" id="{E970ED1A-E412-859F-47F8-9AF5FDEEFD69}"/>
              </a:ext>
            </a:extLst>
          </p:cNvPr>
          <p:cNvGrpSpPr/>
          <p:nvPr/>
        </p:nvGrpSpPr>
        <p:grpSpPr>
          <a:xfrm>
            <a:off x="2819583" y="3305028"/>
            <a:ext cx="3093564" cy="771274"/>
            <a:chOff x="2459750" y="3262696"/>
            <a:chExt cx="3093564" cy="771274"/>
          </a:xfrm>
        </p:grpSpPr>
        <p:sp>
          <p:nvSpPr>
            <p:cNvPr id="77" name="Freeform: Shape 76">
              <a:extLst>
                <a:ext uri="{FF2B5EF4-FFF2-40B4-BE49-F238E27FC236}">
                  <a16:creationId xmlns:a16="http://schemas.microsoft.com/office/drawing/2014/main" id="{51940C8A-C9A3-412C-59A9-710CF0CA61B1}"/>
                </a:ext>
              </a:extLst>
            </p:cNvPr>
            <p:cNvSpPr/>
            <p:nvPr/>
          </p:nvSpPr>
          <p:spPr>
            <a:xfrm>
              <a:off x="2867116" y="3731017"/>
              <a:ext cx="264388" cy="259579"/>
            </a:xfrm>
            <a:custGeom>
              <a:avLst/>
              <a:gdLst>
                <a:gd name="connsiteX0" fmla="*/ 151162 w 303656"/>
                <a:gd name="connsiteY0" fmla="*/ 298133 h 298132"/>
                <a:gd name="connsiteX1" fmla="*/ 0 w 303656"/>
                <a:gd name="connsiteY1" fmla="*/ 147161 h 298132"/>
                <a:gd name="connsiteX2" fmla="*/ 154115 w 303656"/>
                <a:gd name="connsiteY2" fmla="*/ 0 h 298132"/>
                <a:gd name="connsiteX3" fmla="*/ 303657 w 303656"/>
                <a:gd name="connsiteY3" fmla="*/ 150400 h 298132"/>
                <a:gd name="connsiteX4" fmla="*/ 151162 w 303656"/>
                <a:gd name="connsiteY4" fmla="*/ 298133 h 298132"/>
                <a:gd name="connsiteX5" fmla="*/ 151162 w 303656"/>
                <a:gd name="connsiteY5" fmla="*/ 298133 h 2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656" h="298132">
                  <a:moveTo>
                    <a:pt x="151162" y="298133"/>
                  </a:moveTo>
                  <a:cubicBezTo>
                    <a:pt x="73819" y="298133"/>
                    <a:pt x="0" y="239078"/>
                    <a:pt x="0" y="147161"/>
                  </a:cubicBezTo>
                  <a:cubicBezTo>
                    <a:pt x="0" y="70580"/>
                    <a:pt x="62008" y="0"/>
                    <a:pt x="154115" y="0"/>
                  </a:cubicBezTo>
                  <a:cubicBezTo>
                    <a:pt x="221266" y="0"/>
                    <a:pt x="303657" y="51625"/>
                    <a:pt x="303657" y="150400"/>
                  </a:cubicBezTo>
                  <a:cubicBezTo>
                    <a:pt x="299847" y="249746"/>
                    <a:pt x="221456" y="298133"/>
                    <a:pt x="151162" y="298133"/>
                  </a:cubicBezTo>
                  <a:lnTo>
                    <a:pt x="151162" y="298133"/>
                  </a:lnTo>
                  <a:close/>
                </a:path>
              </a:pathLst>
            </a:custGeom>
            <a:solidFill>
              <a:srgbClr val="F7941D"/>
            </a:solidFill>
            <a:ln w="9525" cap="flat">
              <a:noFill/>
              <a:prstDash val="solid"/>
              <a:miter/>
            </a:ln>
          </p:spPr>
          <p:txBody>
            <a:bodyPr rtlCol="0" anchor="ctr"/>
            <a:lstStyle/>
            <a:p>
              <a:pPr algn="ctr"/>
              <a:endParaRPr lang="en-US"/>
            </a:p>
          </p:txBody>
        </p:sp>
        <p:sp>
          <p:nvSpPr>
            <p:cNvPr id="78" name="Freeform: Shape 77">
              <a:extLst>
                <a:ext uri="{FF2B5EF4-FFF2-40B4-BE49-F238E27FC236}">
                  <a16:creationId xmlns:a16="http://schemas.microsoft.com/office/drawing/2014/main" id="{B1DA4FF8-98EA-F15D-1499-64FFE384BD53}"/>
                </a:ext>
              </a:extLst>
            </p:cNvPr>
            <p:cNvSpPr/>
            <p:nvPr/>
          </p:nvSpPr>
          <p:spPr>
            <a:xfrm>
              <a:off x="2927905" y="3793051"/>
              <a:ext cx="141068" cy="137253"/>
            </a:xfrm>
            <a:custGeom>
              <a:avLst/>
              <a:gdLst>
                <a:gd name="connsiteX0" fmla="*/ 139256 w 162020"/>
                <a:gd name="connsiteY0" fmla="*/ 98679 h 157638"/>
                <a:gd name="connsiteX1" fmla="*/ 139256 w 162020"/>
                <a:gd name="connsiteY1" fmla="*/ 23527 h 157638"/>
                <a:gd name="connsiteX2" fmla="*/ 24194 w 162020"/>
                <a:gd name="connsiteY2" fmla="*/ 23527 h 157638"/>
                <a:gd name="connsiteX3" fmla="*/ 24194 w 162020"/>
                <a:gd name="connsiteY3" fmla="*/ 98679 h 157638"/>
                <a:gd name="connsiteX4" fmla="*/ 139256 w 162020"/>
                <a:gd name="connsiteY4" fmla="*/ 98679 h 157638"/>
                <a:gd name="connsiteX5" fmla="*/ 22479 w 162020"/>
                <a:gd name="connsiteY5" fmla="*/ 157639 h 157638"/>
                <a:gd name="connsiteX6" fmla="*/ 15431 w 162020"/>
                <a:gd name="connsiteY6" fmla="*/ 150781 h 157638"/>
                <a:gd name="connsiteX7" fmla="*/ 15431 w 162020"/>
                <a:gd name="connsiteY7" fmla="*/ 141637 h 157638"/>
                <a:gd name="connsiteX8" fmla="*/ 20574 w 162020"/>
                <a:gd name="connsiteY8" fmla="*/ 134969 h 157638"/>
                <a:gd name="connsiteX9" fmla="*/ 55435 w 162020"/>
                <a:gd name="connsiteY9" fmla="*/ 134969 h 157638"/>
                <a:gd name="connsiteX10" fmla="*/ 55435 w 162020"/>
                <a:gd name="connsiteY10" fmla="*/ 120682 h 157638"/>
                <a:gd name="connsiteX11" fmla="*/ 7049 w 162020"/>
                <a:gd name="connsiteY11" fmla="*/ 120682 h 157638"/>
                <a:gd name="connsiteX12" fmla="*/ 0 w 162020"/>
                <a:gd name="connsiteY12" fmla="*/ 112871 h 157638"/>
                <a:gd name="connsiteX13" fmla="*/ 0 w 162020"/>
                <a:gd name="connsiteY13" fmla="*/ 7525 h 157638"/>
                <a:gd name="connsiteX14" fmla="*/ 8287 w 162020"/>
                <a:gd name="connsiteY14" fmla="*/ 0 h 157638"/>
                <a:gd name="connsiteX15" fmla="*/ 153924 w 162020"/>
                <a:gd name="connsiteY15" fmla="*/ 0 h 157638"/>
                <a:gd name="connsiteX16" fmla="*/ 162020 w 162020"/>
                <a:gd name="connsiteY16" fmla="*/ 9239 h 157638"/>
                <a:gd name="connsiteX17" fmla="*/ 162020 w 162020"/>
                <a:gd name="connsiteY17" fmla="*/ 114681 h 157638"/>
                <a:gd name="connsiteX18" fmla="*/ 156401 w 162020"/>
                <a:gd name="connsiteY18" fmla="*/ 120682 h 157638"/>
                <a:gd name="connsiteX19" fmla="*/ 107918 w 162020"/>
                <a:gd name="connsiteY19" fmla="*/ 120682 h 157638"/>
                <a:gd name="connsiteX20" fmla="*/ 107918 w 162020"/>
                <a:gd name="connsiteY20" fmla="*/ 134969 h 157638"/>
                <a:gd name="connsiteX21" fmla="*/ 141827 w 162020"/>
                <a:gd name="connsiteY21" fmla="*/ 134969 h 157638"/>
                <a:gd name="connsiteX22" fmla="*/ 147638 w 162020"/>
                <a:gd name="connsiteY22" fmla="*/ 140970 h 157638"/>
                <a:gd name="connsiteX23" fmla="*/ 147638 w 162020"/>
                <a:gd name="connsiteY23" fmla="*/ 151924 h 157638"/>
                <a:gd name="connsiteX24" fmla="*/ 140113 w 162020"/>
                <a:gd name="connsiteY24" fmla="*/ 157639 h 157638"/>
                <a:gd name="connsiteX25" fmla="*/ 22479 w 162020"/>
                <a:gd name="connsiteY25" fmla="*/ 157639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020" h="157638">
                  <a:moveTo>
                    <a:pt x="139256" y="98679"/>
                  </a:moveTo>
                  <a:lnTo>
                    <a:pt x="139256" y="23527"/>
                  </a:lnTo>
                  <a:lnTo>
                    <a:pt x="24194" y="23527"/>
                  </a:lnTo>
                  <a:lnTo>
                    <a:pt x="24194" y="98679"/>
                  </a:lnTo>
                  <a:lnTo>
                    <a:pt x="139256" y="98679"/>
                  </a:lnTo>
                  <a:close/>
                  <a:moveTo>
                    <a:pt x="22479" y="157639"/>
                  </a:moveTo>
                  <a:cubicBezTo>
                    <a:pt x="19145" y="157639"/>
                    <a:pt x="15431" y="155638"/>
                    <a:pt x="15431" y="150781"/>
                  </a:cubicBezTo>
                  <a:lnTo>
                    <a:pt x="15431" y="141637"/>
                  </a:lnTo>
                  <a:cubicBezTo>
                    <a:pt x="15431" y="137541"/>
                    <a:pt x="17240" y="134969"/>
                    <a:pt x="20574" y="134969"/>
                  </a:cubicBezTo>
                  <a:lnTo>
                    <a:pt x="55435" y="134969"/>
                  </a:lnTo>
                  <a:lnTo>
                    <a:pt x="55435" y="120682"/>
                  </a:lnTo>
                  <a:lnTo>
                    <a:pt x="7049" y="120682"/>
                  </a:lnTo>
                  <a:cubicBezTo>
                    <a:pt x="2667" y="120682"/>
                    <a:pt x="0" y="119443"/>
                    <a:pt x="0" y="112871"/>
                  </a:cubicBezTo>
                  <a:lnTo>
                    <a:pt x="0" y="7525"/>
                  </a:lnTo>
                  <a:cubicBezTo>
                    <a:pt x="0" y="2096"/>
                    <a:pt x="2381" y="0"/>
                    <a:pt x="8287" y="0"/>
                  </a:cubicBezTo>
                  <a:lnTo>
                    <a:pt x="153924" y="0"/>
                  </a:lnTo>
                  <a:cubicBezTo>
                    <a:pt x="161068" y="0"/>
                    <a:pt x="162020" y="2857"/>
                    <a:pt x="162020" y="9239"/>
                  </a:cubicBezTo>
                  <a:lnTo>
                    <a:pt x="162020" y="114681"/>
                  </a:lnTo>
                  <a:cubicBezTo>
                    <a:pt x="162020" y="117634"/>
                    <a:pt x="160973" y="120682"/>
                    <a:pt x="156401" y="120682"/>
                  </a:cubicBezTo>
                  <a:lnTo>
                    <a:pt x="107918" y="120682"/>
                  </a:lnTo>
                  <a:lnTo>
                    <a:pt x="107918" y="134969"/>
                  </a:lnTo>
                  <a:lnTo>
                    <a:pt x="141827" y="134969"/>
                  </a:lnTo>
                  <a:cubicBezTo>
                    <a:pt x="145923" y="134969"/>
                    <a:pt x="147638" y="137541"/>
                    <a:pt x="147638" y="140970"/>
                  </a:cubicBezTo>
                  <a:lnTo>
                    <a:pt x="147638" y="151924"/>
                  </a:lnTo>
                  <a:cubicBezTo>
                    <a:pt x="147638" y="155448"/>
                    <a:pt x="145637" y="157639"/>
                    <a:pt x="140113" y="157639"/>
                  </a:cubicBezTo>
                  <a:lnTo>
                    <a:pt x="22479" y="157639"/>
                  </a:lnTo>
                  <a:close/>
                </a:path>
              </a:pathLst>
            </a:custGeom>
            <a:solidFill>
              <a:srgbClr val="FFFFFF"/>
            </a:solidFill>
            <a:ln w="9525" cap="flat">
              <a:noFill/>
              <a:prstDash val="solid"/>
              <a:miter/>
            </a:ln>
          </p:spPr>
          <p:txBody>
            <a:bodyPr rtlCol="0" anchor="ctr"/>
            <a:lstStyle/>
            <a:p>
              <a:pPr algn="ctr"/>
              <a:endParaRPr lang="en-US"/>
            </a:p>
          </p:txBody>
        </p:sp>
        <p:sp>
          <p:nvSpPr>
            <p:cNvPr id="80" name="Freeform: Shape 79">
              <a:extLst>
                <a:ext uri="{FF2B5EF4-FFF2-40B4-BE49-F238E27FC236}">
                  <a16:creationId xmlns:a16="http://schemas.microsoft.com/office/drawing/2014/main" id="{1B32C622-CDFA-A01B-D39D-6AF729E68CFF}"/>
                </a:ext>
              </a:extLst>
            </p:cNvPr>
            <p:cNvSpPr/>
            <p:nvPr/>
          </p:nvSpPr>
          <p:spPr>
            <a:xfrm>
              <a:off x="3595928" y="3262696"/>
              <a:ext cx="570577" cy="771274"/>
            </a:xfrm>
            <a:custGeom>
              <a:avLst/>
              <a:gdLst>
                <a:gd name="connsiteX0" fmla="*/ 554069 w 655320"/>
                <a:gd name="connsiteY0" fmla="*/ 551212 h 885825"/>
                <a:gd name="connsiteX1" fmla="*/ 554069 w 655320"/>
                <a:gd name="connsiteY1" fmla="*/ 446532 h 885825"/>
                <a:gd name="connsiteX2" fmla="*/ 558070 w 655320"/>
                <a:gd name="connsiteY2" fmla="*/ 442913 h 885825"/>
                <a:gd name="connsiteX3" fmla="*/ 554069 w 655320"/>
                <a:gd name="connsiteY3" fmla="*/ 439293 h 885825"/>
                <a:gd name="connsiteX4" fmla="*/ 554069 w 655320"/>
                <a:gd name="connsiteY4" fmla="*/ 334613 h 885825"/>
                <a:gd name="connsiteX5" fmla="*/ 655320 w 655320"/>
                <a:gd name="connsiteY5" fmla="*/ 324326 h 885825"/>
                <a:gd name="connsiteX6" fmla="*/ 655320 w 655320"/>
                <a:gd name="connsiteY6" fmla="*/ 561499 h 885825"/>
                <a:gd name="connsiteX7" fmla="*/ 72962 w 655320"/>
                <a:gd name="connsiteY7" fmla="*/ 561308 h 885825"/>
                <a:gd name="connsiteX8" fmla="*/ 364141 w 655320"/>
                <a:gd name="connsiteY8" fmla="*/ 620078 h 885825"/>
                <a:gd name="connsiteX9" fmla="*/ 170212 w 655320"/>
                <a:gd name="connsiteY9" fmla="*/ 442913 h 885825"/>
                <a:gd name="connsiteX10" fmla="*/ 364141 w 655320"/>
                <a:gd name="connsiteY10" fmla="*/ 265748 h 885825"/>
                <a:gd name="connsiteX11" fmla="*/ 72962 w 655320"/>
                <a:gd name="connsiteY11" fmla="*/ 324326 h 885825"/>
                <a:gd name="connsiteX12" fmla="*/ 364141 w 655320"/>
                <a:gd name="connsiteY12" fmla="*/ 885825 h 885825"/>
                <a:gd name="connsiteX13" fmla="*/ 0 w 655320"/>
                <a:gd name="connsiteY13" fmla="*/ 702469 h 885825"/>
                <a:gd name="connsiteX14" fmla="*/ 0 w 655320"/>
                <a:gd name="connsiteY14" fmla="*/ 183261 h 885825"/>
                <a:gd name="connsiteX15" fmla="*/ 364141 w 655320"/>
                <a:gd name="connsiteY1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320" h="885825">
                  <a:moveTo>
                    <a:pt x="554069" y="551212"/>
                  </a:moveTo>
                  <a:lnTo>
                    <a:pt x="554069" y="446532"/>
                  </a:lnTo>
                  <a:lnTo>
                    <a:pt x="558070" y="442913"/>
                  </a:lnTo>
                  <a:lnTo>
                    <a:pt x="554069" y="439293"/>
                  </a:lnTo>
                  <a:lnTo>
                    <a:pt x="554069" y="334613"/>
                  </a:lnTo>
                  <a:lnTo>
                    <a:pt x="655320" y="324326"/>
                  </a:lnTo>
                  <a:lnTo>
                    <a:pt x="655320" y="561499"/>
                  </a:lnTo>
                  <a:close/>
                  <a:moveTo>
                    <a:pt x="72962" y="561308"/>
                  </a:moveTo>
                  <a:lnTo>
                    <a:pt x="364141" y="620078"/>
                  </a:lnTo>
                  <a:lnTo>
                    <a:pt x="170212" y="442913"/>
                  </a:lnTo>
                  <a:lnTo>
                    <a:pt x="364141" y="265748"/>
                  </a:lnTo>
                  <a:lnTo>
                    <a:pt x="72962" y="324326"/>
                  </a:lnTo>
                  <a:close/>
                  <a:moveTo>
                    <a:pt x="364141" y="885825"/>
                  </a:moveTo>
                  <a:lnTo>
                    <a:pt x="0" y="702469"/>
                  </a:lnTo>
                  <a:lnTo>
                    <a:pt x="0" y="183261"/>
                  </a:lnTo>
                  <a:lnTo>
                    <a:pt x="364141" y="0"/>
                  </a:lnTo>
                  <a:close/>
                </a:path>
              </a:pathLst>
            </a:custGeom>
            <a:solidFill>
              <a:srgbClr val="660033"/>
            </a:solidFill>
            <a:ln w="9525" cap="flat">
              <a:noFill/>
              <a:prstDash val="solid"/>
              <a:miter/>
            </a:ln>
          </p:spPr>
          <p:txBody>
            <a:bodyPr rtlCol="0" anchor="ctr"/>
            <a:lstStyle/>
            <a:p>
              <a:pPr algn="ctr"/>
              <a:endParaRPr lang="en-US"/>
            </a:p>
          </p:txBody>
        </p:sp>
        <p:sp>
          <p:nvSpPr>
            <p:cNvPr id="81" name="Freeform: Shape 80">
              <a:extLst>
                <a:ext uri="{FF2B5EF4-FFF2-40B4-BE49-F238E27FC236}">
                  <a16:creationId xmlns:a16="http://schemas.microsoft.com/office/drawing/2014/main" id="{35423467-DE1A-BBD3-46FE-AF37C8DB4AED}"/>
                </a:ext>
              </a:extLst>
            </p:cNvPr>
            <p:cNvSpPr/>
            <p:nvPr/>
          </p:nvSpPr>
          <p:spPr>
            <a:xfrm>
              <a:off x="3659454" y="3494079"/>
              <a:ext cx="507050" cy="59960"/>
            </a:xfrm>
            <a:custGeom>
              <a:avLst/>
              <a:gdLst>
                <a:gd name="connsiteX0" fmla="*/ 291179 w 582358"/>
                <a:gd name="connsiteY0" fmla="*/ 0 h 68865"/>
                <a:gd name="connsiteX1" fmla="*/ 582359 w 582358"/>
                <a:gd name="connsiteY1" fmla="*/ 58579 h 68865"/>
                <a:gd name="connsiteX2" fmla="*/ 481108 w 582358"/>
                <a:gd name="connsiteY2" fmla="*/ 68866 h 68865"/>
                <a:gd name="connsiteX3" fmla="*/ 342805 w 582358"/>
                <a:gd name="connsiteY3" fmla="*/ 47054 h 68865"/>
                <a:gd name="connsiteX4" fmla="*/ 101917 w 582358"/>
                <a:gd name="connsiteY4" fmla="*/ 68866 h 68865"/>
                <a:gd name="connsiteX5" fmla="*/ 0 w 582358"/>
                <a:gd name="connsiteY5" fmla="*/ 58579 h 68865"/>
                <a:gd name="connsiteX6" fmla="*/ 291179 w 582358"/>
                <a:gd name="connsiteY6" fmla="*/ 0 h 68865"/>
                <a:gd name="connsiteX7" fmla="*/ 239268 w 582358"/>
                <a:gd name="connsiteY7" fmla="*/ 47434 h 6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8865">
                  <a:moveTo>
                    <a:pt x="291179" y="0"/>
                  </a:moveTo>
                  <a:lnTo>
                    <a:pt x="582359" y="58579"/>
                  </a:lnTo>
                  <a:lnTo>
                    <a:pt x="481108" y="68866"/>
                  </a:lnTo>
                  <a:lnTo>
                    <a:pt x="342805" y="47054"/>
                  </a:lnTo>
                  <a:close/>
                  <a:moveTo>
                    <a:pt x="101917" y="68866"/>
                  </a:moveTo>
                  <a:lnTo>
                    <a:pt x="0" y="58579"/>
                  </a:lnTo>
                  <a:lnTo>
                    <a:pt x="291179" y="0"/>
                  </a:lnTo>
                  <a:lnTo>
                    <a:pt x="239268" y="47434"/>
                  </a:lnTo>
                  <a:close/>
                </a:path>
              </a:pathLst>
            </a:custGeom>
            <a:solidFill>
              <a:srgbClr val="660033"/>
            </a:solidFill>
            <a:ln w="9525" cap="flat">
              <a:noFill/>
              <a:prstDash val="solid"/>
              <a:miter/>
            </a:ln>
          </p:spPr>
          <p:txBody>
            <a:bodyPr rtlCol="0" anchor="ctr"/>
            <a:lstStyle/>
            <a:p>
              <a:pPr algn="ctr"/>
              <a:endParaRPr lang="en-US"/>
            </a:p>
          </p:txBody>
        </p:sp>
        <p:sp>
          <p:nvSpPr>
            <p:cNvPr id="82" name="Freeform: Shape 81">
              <a:extLst>
                <a:ext uri="{FF2B5EF4-FFF2-40B4-BE49-F238E27FC236}">
                  <a16:creationId xmlns:a16="http://schemas.microsoft.com/office/drawing/2014/main" id="{90393CB6-EF06-08EC-C3B5-591B5AF3520E}"/>
                </a:ext>
              </a:extLst>
            </p:cNvPr>
            <p:cNvSpPr/>
            <p:nvPr/>
          </p:nvSpPr>
          <p:spPr>
            <a:xfrm>
              <a:off x="3659454" y="3742379"/>
              <a:ext cx="507050" cy="60209"/>
            </a:xfrm>
            <a:custGeom>
              <a:avLst/>
              <a:gdLst>
                <a:gd name="connsiteX0" fmla="*/ 582359 w 582358"/>
                <a:gd name="connsiteY0" fmla="*/ 10573 h 69151"/>
                <a:gd name="connsiteX1" fmla="*/ 291179 w 582358"/>
                <a:gd name="connsiteY1" fmla="*/ 69151 h 69151"/>
                <a:gd name="connsiteX2" fmla="*/ 342614 w 582358"/>
                <a:gd name="connsiteY2" fmla="*/ 21907 h 69151"/>
                <a:gd name="connsiteX3" fmla="*/ 481108 w 582358"/>
                <a:gd name="connsiteY3" fmla="*/ 286 h 69151"/>
                <a:gd name="connsiteX4" fmla="*/ 0 w 582358"/>
                <a:gd name="connsiteY4" fmla="*/ 10382 h 69151"/>
                <a:gd name="connsiteX5" fmla="*/ 101917 w 582358"/>
                <a:gd name="connsiteY5" fmla="*/ 0 h 69151"/>
                <a:gd name="connsiteX6" fmla="*/ 239077 w 582358"/>
                <a:gd name="connsiteY6" fmla="*/ 21622 h 69151"/>
                <a:gd name="connsiteX7" fmla="*/ 291179 w 582358"/>
                <a:gd name="connsiteY7" fmla="*/ 69151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9151">
                  <a:moveTo>
                    <a:pt x="582359" y="10573"/>
                  </a:moveTo>
                  <a:lnTo>
                    <a:pt x="291179" y="69151"/>
                  </a:lnTo>
                  <a:lnTo>
                    <a:pt x="342614" y="21907"/>
                  </a:lnTo>
                  <a:lnTo>
                    <a:pt x="481108" y="286"/>
                  </a:lnTo>
                  <a:close/>
                  <a:moveTo>
                    <a:pt x="0" y="10382"/>
                  </a:moveTo>
                  <a:lnTo>
                    <a:pt x="101917" y="0"/>
                  </a:lnTo>
                  <a:lnTo>
                    <a:pt x="239077" y="21622"/>
                  </a:lnTo>
                  <a:lnTo>
                    <a:pt x="291179" y="69151"/>
                  </a:lnTo>
                  <a:close/>
                </a:path>
              </a:pathLst>
            </a:custGeom>
            <a:solidFill>
              <a:srgbClr val="660033"/>
            </a:solidFill>
            <a:ln w="9525" cap="flat">
              <a:noFill/>
              <a:prstDash val="solid"/>
              <a:miter/>
            </a:ln>
          </p:spPr>
          <p:txBody>
            <a:bodyPr rtlCol="0" anchor="ctr"/>
            <a:lstStyle/>
            <a:p>
              <a:pPr algn="ctr"/>
              <a:endParaRPr lang="en-US"/>
            </a:p>
          </p:txBody>
        </p:sp>
        <p:sp>
          <p:nvSpPr>
            <p:cNvPr id="76" name="Freeform: Shape 75">
              <a:extLst>
                <a:ext uri="{FF2B5EF4-FFF2-40B4-BE49-F238E27FC236}">
                  <a16:creationId xmlns:a16="http://schemas.microsoft.com/office/drawing/2014/main" id="{F0012912-9C57-4774-5535-A2DC0A491500}"/>
                </a:ext>
              </a:extLst>
            </p:cNvPr>
            <p:cNvSpPr/>
            <p:nvPr/>
          </p:nvSpPr>
          <p:spPr>
            <a:xfrm>
              <a:off x="2459750" y="3270989"/>
              <a:ext cx="463676" cy="719524"/>
            </a:xfrm>
            <a:custGeom>
              <a:avLst/>
              <a:gdLst>
                <a:gd name="connsiteX0" fmla="*/ 309944 w 532542"/>
                <a:gd name="connsiteY0" fmla="*/ 453390 h 826389"/>
                <a:gd name="connsiteX1" fmla="*/ 112967 w 532542"/>
                <a:gd name="connsiteY1" fmla="*/ 255461 h 826389"/>
                <a:gd name="connsiteX2" fmla="*/ 112967 w 532542"/>
                <a:gd name="connsiteY2" fmla="*/ 202025 h 826389"/>
                <a:gd name="connsiteX3" fmla="*/ 311563 w 532542"/>
                <a:gd name="connsiteY3" fmla="*/ 0 h 826389"/>
                <a:gd name="connsiteX4" fmla="*/ 516160 w 532542"/>
                <a:gd name="connsiteY4" fmla="*/ 201644 h 826389"/>
                <a:gd name="connsiteX5" fmla="*/ 516160 w 532542"/>
                <a:gd name="connsiteY5" fmla="*/ 261176 h 826389"/>
                <a:gd name="connsiteX6" fmla="*/ 309944 w 532542"/>
                <a:gd name="connsiteY6" fmla="*/ 453390 h 826389"/>
                <a:gd name="connsiteX7" fmla="*/ 28004 w 532542"/>
                <a:gd name="connsiteY7" fmla="*/ 826389 h 826389"/>
                <a:gd name="connsiteX8" fmla="*/ 0 w 532542"/>
                <a:gd name="connsiteY8" fmla="*/ 794671 h 826389"/>
                <a:gd name="connsiteX9" fmla="*/ 0 w 532542"/>
                <a:gd name="connsiteY9" fmla="*/ 699040 h 826389"/>
                <a:gd name="connsiteX10" fmla="*/ 178975 w 532542"/>
                <a:gd name="connsiteY10" fmla="*/ 464915 h 826389"/>
                <a:gd name="connsiteX11" fmla="*/ 314039 w 532542"/>
                <a:gd name="connsiteY11" fmla="*/ 503777 h 826389"/>
                <a:gd name="connsiteX12" fmla="*/ 453104 w 532542"/>
                <a:gd name="connsiteY12" fmla="*/ 464153 h 826389"/>
                <a:gd name="connsiteX13" fmla="*/ 532543 w 532542"/>
                <a:gd name="connsiteY13" fmla="*/ 506825 h 826389"/>
                <a:gd name="connsiteX14" fmla="*/ 424625 w 532542"/>
                <a:gd name="connsiteY14" fmla="*/ 675989 h 826389"/>
                <a:gd name="connsiteX15" fmla="*/ 495490 w 532542"/>
                <a:gd name="connsiteY15" fmla="*/ 826389 h 826389"/>
                <a:gd name="connsiteX16" fmla="*/ 28004 w 532542"/>
                <a:gd name="connsiteY16" fmla="*/ 826389 h 8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542" h="826389">
                  <a:moveTo>
                    <a:pt x="309944" y="453390"/>
                  </a:moveTo>
                  <a:cubicBezTo>
                    <a:pt x="219742" y="453390"/>
                    <a:pt x="112967" y="380905"/>
                    <a:pt x="112967" y="255461"/>
                  </a:cubicBezTo>
                  <a:lnTo>
                    <a:pt x="112967" y="202025"/>
                  </a:lnTo>
                  <a:cubicBezTo>
                    <a:pt x="112967" y="85154"/>
                    <a:pt x="205359" y="0"/>
                    <a:pt x="311563" y="0"/>
                  </a:cubicBezTo>
                  <a:cubicBezTo>
                    <a:pt x="434531" y="0"/>
                    <a:pt x="516160" y="94202"/>
                    <a:pt x="516160" y="201644"/>
                  </a:cubicBezTo>
                  <a:lnTo>
                    <a:pt x="516160" y="261176"/>
                  </a:lnTo>
                  <a:cubicBezTo>
                    <a:pt x="516160" y="347758"/>
                    <a:pt x="440341" y="453390"/>
                    <a:pt x="309944" y="453390"/>
                  </a:cubicBezTo>
                  <a:close/>
                  <a:moveTo>
                    <a:pt x="28004" y="826389"/>
                  </a:moveTo>
                  <a:cubicBezTo>
                    <a:pt x="16955" y="826389"/>
                    <a:pt x="0" y="812197"/>
                    <a:pt x="0" y="794671"/>
                  </a:cubicBezTo>
                  <a:lnTo>
                    <a:pt x="0" y="699040"/>
                  </a:lnTo>
                  <a:cubicBezTo>
                    <a:pt x="0" y="594360"/>
                    <a:pt x="74581" y="495014"/>
                    <a:pt x="178975" y="464915"/>
                  </a:cubicBezTo>
                  <a:cubicBezTo>
                    <a:pt x="209931" y="485013"/>
                    <a:pt x="258223" y="503777"/>
                    <a:pt x="314039" y="503777"/>
                  </a:cubicBezTo>
                  <a:cubicBezTo>
                    <a:pt x="371761" y="503777"/>
                    <a:pt x="420338" y="487299"/>
                    <a:pt x="453104" y="464153"/>
                  </a:cubicBezTo>
                  <a:cubicBezTo>
                    <a:pt x="481013" y="475012"/>
                    <a:pt x="503015" y="485585"/>
                    <a:pt x="532543" y="506825"/>
                  </a:cubicBezTo>
                  <a:cubicBezTo>
                    <a:pt x="474536" y="535210"/>
                    <a:pt x="424625" y="600170"/>
                    <a:pt x="424625" y="675989"/>
                  </a:cubicBezTo>
                  <a:cubicBezTo>
                    <a:pt x="425006" y="749903"/>
                    <a:pt x="462725" y="798671"/>
                    <a:pt x="495490" y="826389"/>
                  </a:cubicBezTo>
                  <a:lnTo>
                    <a:pt x="28004" y="826389"/>
                  </a:lnTo>
                  <a:close/>
                </a:path>
              </a:pathLst>
            </a:custGeom>
            <a:solidFill>
              <a:srgbClr val="FFE6CC"/>
            </a:solidFill>
            <a:ln w="9525" cap="flat">
              <a:solidFill>
                <a:srgbClr val="D79B00"/>
              </a:solidFill>
              <a:prstDash val="solid"/>
              <a:miter/>
            </a:ln>
          </p:spPr>
          <p:txBody>
            <a:bodyPr rtlCol="0" anchor="ctr"/>
            <a:lstStyle/>
            <a:p>
              <a:pPr algn="ctr"/>
              <a:endParaRPr lang="en-US"/>
            </a:p>
          </p:txBody>
        </p:sp>
        <p:sp>
          <p:nvSpPr>
            <p:cNvPr id="83" name="Freeform: Shape 82">
              <a:extLst>
                <a:ext uri="{FF2B5EF4-FFF2-40B4-BE49-F238E27FC236}">
                  <a16:creationId xmlns:a16="http://schemas.microsoft.com/office/drawing/2014/main" id="{3371703E-3093-1172-928B-5743E8BBD67D}"/>
                </a:ext>
              </a:extLst>
            </p:cNvPr>
            <p:cNvSpPr/>
            <p:nvPr/>
          </p:nvSpPr>
          <p:spPr>
            <a:xfrm>
              <a:off x="4536113" y="3377969"/>
              <a:ext cx="1017201" cy="624570"/>
            </a:xfrm>
            <a:custGeom>
              <a:avLst/>
              <a:gdLst>
                <a:gd name="connsiteX0" fmla="*/ 1026058 w 1168278"/>
                <a:gd name="connsiteY0" fmla="*/ 717333 h 717332"/>
                <a:gd name="connsiteX1" fmla="*/ 1167123 w 1168278"/>
                <a:gd name="connsiteY1" fmla="*/ 502925 h 717332"/>
                <a:gd name="connsiteX2" fmla="*/ 987577 w 1168278"/>
                <a:gd name="connsiteY2" fmla="*/ 334428 h 717332"/>
                <a:gd name="connsiteX3" fmla="*/ 764501 w 1168278"/>
                <a:gd name="connsiteY3" fmla="*/ 7530 h 717332"/>
                <a:gd name="connsiteX4" fmla="*/ 448938 w 1168278"/>
                <a:gd name="connsiteY4" fmla="*/ 196601 h 717332"/>
                <a:gd name="connsiteX5" fmla="*/ 284441 w 1168278"/>
                <a:gd name="connsiteY5" fmla="*/ 143261 h 717332"/>
                <a:gd name="connsiteX6" fmla="*/ 179666 w 1168278"/>
                <a:gd name="connsiteY6" fmla="*/ 303852 h 717332"/>
                <a:gd name="connsiteX7" fmla="*/ 120 w 1168278"/>
                <a:gd name="connsiteY7" fmla="*/ 502925 h 717332"/>
                <a:gd name="connsiteX8" fmla="*/ 166807 w 1168278"/>
                <a:gd name="connsiteY8" fmla="*/ 717333 h 71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78" h="717332">
                  <a:moveTo>
                    <a:pt x="1026058" y="717333"/>
                  </a:moveTo>
                  <a:cubicBezTo>
                    <a:pt x="1114545" y="704664"/>
                    <a:pt x="1177696" y="608652"/>
                    <a:pt x="1167123" y="502925"/>
                  </a:cubicBezTo>
                  <a:cubicBezTo>
                    <a:pt x="1156455" y="397197"/>
                    <a:pt x="1076064" y="321759"/>
                    <a:pt x="987577" y="334428"/>
                  </a:cubicBezTo>
                  <a:cubicBezTo>
                    <a:pt x="986529" y="176503"/>
                    <a:pt x="893851" y="40581"/>
                    <a:pt x="764501" y="7530"/>
                  </a:cubicBezTo>
                  <a:cubicBezTo>
                    <a:pt x="635247" y="-25617"/>
                    <a:pt x="503992" y="53059"/>
                    <a:pt x="448938" y="196601"/>
                  </a:cubicBezTo>
                  <a:cubicBezTo>
                    <a:pt x="408076" y="140880"/>
                    <a:pt x="343210" y="119829"/>
                    <a:pt x="284441" y="143261"/>
                  </a:cubicBezTo>
                  <a:cubicBezTo>
                    <a:pt x="225577" y="166692"/>
                    <a:pt x="184238" y="229938"/>
                    <a:pt x="179666" y="303852"/>
                  </a:cubicBezTo>
                  <a:cubicBezTo>
                    <a:pt x="84035" y="299566"/>
                    <a:pt x="3644" y="388720"/>
                    <a:pt x="120" y="502925"/>
                  </a:cubicBezTo>
                  <a:cubicBezTo>
                    <a:pt x="-3404" y="617130"/>
                    <a:pt x="71176" y="713142"/>
                    <a:pt x="166807" y="717333"/>
                  </a:cubicBezTo>
                  <a:close/>
                </a:path>
              </a:pathLst>
            </a:custGeom>
            <a:solidFill>
              <a:srgbClr val="DAE8FC"/>
            </a:solidFill>
            <a:ln w="19050" cap="flat">
              <a:solidFill>
                <a:srgbClr val="6C8EBF"/>
              </a:solidFill>
              <a:prstDash val="solid"/>
              <a:miter/>
            </a:ln>
          </p:spPr>
          <p:txBody>
            <a:bodyPr rtlCol="0" anchor="ctr"/>
            <a:lstStyle/>
            <a:p>
              <a:pPr algn="ctr"/>
              <a:endParaRPr lang="en-US"/>
            </a:p>
          </p:txBody>
        </p:sp>
      </p:grpSp>
      <p:grpSp>
        <p:nvGrpSpPr>
          <p:cNvPr id="6" name="Group 5">
            <a:extLst>
              <a:ext uri="{FF2B5EF4-FFF2-40B4-BE49-F238E27FC236}">
                <a16:creationId xmlns:a16="http://schemas.microsoft.com/office/drawing/2014/main" id="{B58E6F07-CC04-D788-82BA-DE05E0EC00FD}"/>
              </a:ext>
            </a:extLst>
          </p:cNvPr>
          <p:cNvGrpSpPr/>
          <p:nvPr/>
        </p:nvGrpSpPr>
        <p:grpSpPr>
          <a:xfrm>
            <a:off x="4834847" y="3373116"/>
            <a:ext cx="2238933" cy="754687"/>
            <a:chOff x="4475014" y="3330784"/>
            <a:chExt cx="2238933" cy="754687"/>
          </a:xfrm>
        </p:grpSpPr>
        <p:sp>
          <p:nvSpPr>
            <p:cNvPr id="67" name="TextBox 66">
              <a:extLst>
                <a:ext uri="{FF2B5EF4-FFF2-40B4-BE49-F238E27FC236}">
                  <a16:creationId xmlns:a16="http://schemas.microsoft.com/office/drawing/2014/main" id="{113B8EC7-4A66-B81F-742C-C4C2C20E8D76}"/>
                </a:ext>
              </a:extLst>
            </p:cNvPr>
            <p:cNvSpPr txBox="1"/>
            <p:nvPr/>
          </p:nvSpPr>
          <p:spPr>
            <a:xfrm>
              <a:off x="5633389" y="3441237"/>
              <a:ext cx="1080558" cy="522553"/>
            </a:xfrm>
            <a:prstGeom prst="rect">
              <a:avLst/>
            </a:prstGeom>
            <a:noFill/>
          </p:spPr>
          <p:txBody>
            <a:bodyPr wrap="none" rtlCol="0">
              <a:spAutoFit/>
            </a:bodyPr>
            <a:lstStyle/>
            <a:p>
              <a:pPr algn="ctr"/>
              <a:r>
                <a:rPr lang="en-US" sz="1650" spc="0" baseline="0" dirty="0" err="1">
                  <a:ln/>
                  <a:solidFill>
                    <a:srgbClr val="590059"/>
                  </a:solidFill>
                  <a:latin typeface="Helvetica"/>
                  <a:cs typeface="Helvetica"/>
                  <a:sym typeface="Helvetica"/>
                  <a:rtl val="0"/>
                </a:rPr>
                <a:t>ClustCrypt</a:t>
              </a:r>
              <a:endParaRPr lang="en-US" sz="1650" spc="0" baseline="0" dirty="0">
                <a:ln/>
                <a:solidFill>
                  <a:srgbClr val="590059"/>
                </a:solidFill>
                <a:latin typeface="Helvetica"/>
                <a:cs typeface="Helvetica"/>
                <a:sym typeface="Helvetica"/>
                <a:rtl val="0"/>
              </a:endParaRPr>
            </a:p>
            <a:p>
              <a:pPr algn="ctr"/>
              <a:r>
                <a:rPr lang="en-US" sz="1650" dirty="0">
                  <a:ln/>
                  <a:solidFill>
                    <a:srgbClr val="590059"/>
                  </a:solidFill>
                  <a:latin typeface="Helvetica"/>
                  <a:cs typeface="Helvetica"/>
                  <a:sym typeface="Helvetica"/>
                  <a:rtl val="0"/>
                </a:rPr>
                <a:t>(Contrib. 1)</a:t>
              </a:r>
              <a:endParaRPr lang="en-US" sz="1650" spc="0" baseline="0" dirty="0">
                <a:ln/>
                <a:solidFill>
                  <a:srgbClr val="000000"/>
                </a:solidFill>
                <a:latin typeface="Helvetica"/>
                <a:cs typeface="Helvetica"/>
                <a:sym typeface="Helvetica"/>
                <a:rtl val="0"/>
              </a:endParaRPr>
            </a:p>
          </p:txBody>
        </p:sp>
        <p:sp>
          <p:nvSpPr>
            <p:cNvPr id="84" name="Freeform: Shape 83">
              <a:extLst>
                <a:ext uri="{FF2B5EF4-FFF2-40B4-BE49-F238E27FC236}">
                  <a16:creationId xmlns:a16="http://schemas.microsoft.com/office/drawing/2014/main" id="{BCB9877C-DFAF-458B-5440-67E99735F6A8}"/>
                </a:ext>
              </a:extLst>
            </p:cNvPr>
            <p:cNvSpPr/>
            <p:nvPr/>
          </p:nvSpPr>
          <p:spPr>
            <a:xfrm>
              <a:off x="4475014" y="3330784"/>
              <a:ext cx="1136177" cy="754687"/>
            </a:xfrm>
            <a:custGeom>
              <a:avLst/>
              <a:gdLst>
                <a:gd name="connsiteX0" fmla="*/ 1174909 w 1304925"/>
                <a:gd name="connsiteY0" fmla="*/ 0 h 866775"/>
                <a:gd name="connsiteX1" fmla="*/ 1304925 w 1304925"/>
                <a:gd name="connsiteY1" fmla="*/ 130016 h 866775"/>
                <a:gd name="connsiteX2" fmla="*/ 1304925 w 1304925"/>
                <a:gd name="connsiteY2" fmla="*/ 736759 h 866775"/>
                <a:gd name="connsiteX3" fmla="*/ 1174909 w 1304925"/>
                <a:gd name="connsiteY3" fmla="*/ 866775 h 866775"/>
                <a:gd name="connsiteX4" fmla="*/ 130016 w 1304925"/>
                <a:gd name="connsiteY4" fmla="*/ 866775 h 866775"/>
                <a:gd name="connsiteX5" fmla="*/ 0 w 1304925"/>
                <a:gd name="connsiteY5" fmla="*/ 736759 h 866775"/>
                <a:gd name="connsiteX6" fmla="*/ 0 w 1304925"/>
                <a:gd name="connsiteY6" fmla="*/ 130016 h 866775"/>
                <a:gd name="connsiteX7" fmla="*/ 130016 w 1304925"/>
                <a:gd name="connsiteY7"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866775">
                  <a:moveTo>
                    <a:pt x="1174909" y="0"/>
                  </a:moveTo>
                  <a:cubicBezTo>
                    <a:pt x="1246715" y="0"/>
                    <a:pt x="1304925" y="58210"/>
                    <a:pt x="1304925" y="130016"/>
                  </a:cubicBezTo>
                  <a:lnTo>
                    <a:pt x="1304925" y="736759"/>
                  </a:lnTo>
                  <a:cubicBezTo>
                    <a:pt x="1304925" y="808565"/>
                    <a:pt x="1246715" y="866775"/>
                    <a:pt x="1174909" y="866775"/>
                  </a:cubicBezTo>
                  <a:lnTo>
                    <a:pt x="130016" y="866775"/>
                  </a:lnTo>
                  <a:cubicBezTo>
                    <a:pt x="58210" y="866775"/>
                    <a:pt x="0" y="808565"/>
                    <a:pt x="0" y="736759"/>
                  </a:cubicBezTo>
                  <a:lnTo>
                    <a:pt x="0" y="130016"/>
                  </a:lnTo>
                  <a:cubicBezTo>
                    <a:pt x="0" y="58210"/>
                    <a:pt x="58210" y="0"/>
                    <a:pt x="130016" y="0"/>
                  </a:cubicBezTo>
                  <a:close/>
                </a:path>
              </a:pathLst>
            </a:custGeom>
            <a:noFill/>
            <a:ln w="19050" cap="flat">
              <a:solidFill>
                <a:srgbClr val="590059"/>
              </a:solidFill>
              <a:prstDash val="sysDot"/>
              <a:miter/>
            </a:ln>
          </p:spPr>
          <p:txBody>
            <a:bodyPr rtlCol="0" anchor="ctr"/>
            <a:lstStyle/>
            <a:p>
              <a:pPr algn="ctr"/>
              <a:endParaRPr lang="en-US"/>
            </a:p>
          </p:txBody>
        </p:sp>
      </p:grpSp>
      <p:sp>
        <p:nvSpPr>
          <p:cNvPr id="85" name="Freeform: Shape 84">
            <a:extLst>
              <a:ext uri="{FF2B5EF4-FFF2-40B4-BE49-F238E27FC236}">
                <a16:creationId xmlns:a16="http://schemas.microsoft.com/office/drawing/2014/main" id="{C1F3D8BD-38CA-F2F8-E640-622AE7B7FAFE}"/>
              </a:ext>
            </a:extLst>
          </p:cNvPr>
          <p:cNvSpPr/>
          <p:nvPr/>
        </p:nvSpPr>
        <p:spPr>
          <a:xfrm rot="16200000">
            <a:off x="4523806" y="3410396"/>
            <a:ext cx="780149" cy="1998677"/>
          </a:xfrm>
          <a:custGeom>
            <a:avLst/>
            <a:gdLst>
              <a:gd name="connsiteX0" fmla="*/ 896017 w 896019"/>
              <a:gd name="connsiteY0" fmla="*/ -3 h 2295525"/>
              <a:gd name="connsiteX1" fmla="*/ 519398 w 896019"/>
              <a:gd name="connsiteY1" fmla="*/ -3 h 2295525"/>
              <a:gd name="connsiteX2" fmla="*/ 424148 w 896019"/>
              <a:gd name="connsiteY2" fmla="*/ 95247 h 2295525"/>
              <a:gd name="connsiteX3" fmla="*/ 424148 w 896019"/>
              <a:gd name="connsiteY3" fmla="*/ 1052510 h 2295525"/>
              <a:gd name="connsiteX4" fmla="*/ 328898 w 896019"/>
              <a:gd name="connsiteY4" fmla="*/ 1147760 h 2295525"/>
              <a:gd name="connsiteX5" fmla="*/ 47625 w 896019"/>
              <a:gd name="connsiteY5" fmla="*/ 1147760 h 2295525"/>
              <a:gd name="connsiteX6" fmla="*/ 47625 w 896019"/>
              <a:gd name="connsiteY6" fmla="*/ 1147760 h 2295525"/>
              <a:gd name="connsiteX7" fmla="*/ 328898 w 896019"/>
              <a:gd name="connsiteY7" fmla="*/ 1147760 h 2295525"/>
              <a:gd name="connsiteX8" fmla="*/ 424148 w 896019"/>
              <a:gd name="connsiteY8" fmla="*/ 1243010 h 2295525"/>
              <a:gd name="connsiteX9" fmla="*/ 424148 w 896019"/>
              <a:gd name="connsiteY9" fmla="*/ 2200273 h 2295525"/>
              <a:gd name="connsiteX10" fmla="*/ 519398 w 896019"/>
              <a:gd name="connsiteY10" fmla="*/ 2295523 h 2295525"/>
              <a:gd name="connsiteX11" fmla="*/ 896017 w 896019"/>
              <a:gd name="connsiteY11" fmla="*/ 2295523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44"/>
                  <a:pt x="424148" y="95247"/>
                </a:cubicBezTo>
                <a:lnTo>
                  <a:pt x="424148" y="1052510"/>
                </a:lnTo>
                <a:cubicBezTo>
                  <a:pt x="424148" y="1116013"/>
                  <a:pt x="392401" y="1147760"/>
                  <a:pt x="328898" y="1147760"/>
                </a:cubicBezTo>
                <a:lnTo>
                  <a:pt x="47625" y="1147760"/>
                </a:lnTo>
                <a:cubicBezTo>
                  <a:pt x="-15878" y="1147760"/>
                  <a:pt x="-15878" y="1147760"/>
                  <a:pt x="47625" y="1147760"/>
                </a:cubicBezTo>
                <a:lnTo>
                  <a:pt x="328898" y="1147760"/>
                </a:lnTo>
                <a:cubicBezTo>
                  <a:pt x="392401" y="1147760"/>
                  <a:pt x="424148" y="1179507"/>
                  <a:pt x="424148" y="1243010"/>
                </a:cubicBezTo>
                <a:lnTo>
                  <a:pt x="424148" y="2200273"/>
                </a:lnTo>
                <a:cubicBezTo>
                  <a:pt x="424148" y="2263776"/>
                  <a:pt x="455895" y="2295523"/>
                  <a:pt x="519398" y="2295523"/>
                </a:cubicBezTo>
                <a:lnTo>
                  <a:pt x="896017" y="2295523"/>
                </a:lnTo>
              </a:path>
            </a:pathLst>
          </a:custGeom>
          <a:noFill/>
          <a:ln w="19050" cap="flat">
            <a:solidFill>
              <a:srgbClr val="E46C0A"/>
            </a:solidFill>
            <a:prstDash val="solid"/>
            <a:miter/>
          </a:ln>
        </p:spPr>
        <p:txBody>
          <a:bodyPr rtlCol="0" anchor="ctr"/>
          <a:lstStyle/>
          <a:p>
            <a:pPr algn="ctr"/>
            <a:endParaRPr lang="en-US" dirty="0">
              <a:solidFill>
                <a:srgbClr val="990000"/>
              </a:solidFill>
            </a:endParaRPr>
          </a:p>
        </p:txBody>
      </p:sp>
      <p:sp>
        <p:nvSpPr>
          <p:cNvPr id="86" name="Freeform: Shape 85">
            <a:extLst>
              <a:ext uri="{FF2B5EF4-FFF2-40B4-BE49-F238E27FC236}">
                <a16:creationId xmlns:a16="http://schemas.microsoft.com/office/drawing/2014/main" id="{551858C1-B91E-3AD8-CB91-F1C1CA557C74}"/>
              </a:ext>
            </a:extLst>
          </p:cNvPr>
          <p:cNvSpPr/>
          <p:nvPr/>
        </p:nvSpPr>
        <p:spPr>
          <a:xfrm>
            <a:off x="2620545" y="4019991"/>
            <a:ext cx="995192" cy="414663"/>
          </a:xfrm>
          <a:custGeom>
            <a:avLst/>
            <a:gdLst>
              <a:gd name="connsiteX0" fmla="*/ 0 w 1143000"/>
              <a:gd name="connsiteY0" fmla="*/ 0 h 476250"/>
              <a:gd name="connsiteX1" fmla="*/ 1143000 w 1143000"/>
              <a:gd name="connsiteY1" fmla="*/ 0 h 476250"/>
              <a:gd name="connsiteX2" fmla="*/ 1143000 w 1143000"/>
              <a:gd name="connsiteY2" fmla="*/ 476250 h 476250"/>
              <a:gd name="connsiteX3" fmla="*/ 0 w 11430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143000" h="476250">
                <a:moveTo>
                  <a:pt x="0" y="0"/>
                </a:moveTo>
                <a:lnTo>
                  <a:pt x="1143000" y="0"/>
                </a:lnTo>
                <a:lnTo>
                  <a:pt x="1143000" y="476250"/>
                </a:lnTo>
                <a:lnTo>
                  <a:pt x="0" y="476250"/>
                </a:lnTo>
                <a:close/>
              </a:path>
            </a:pathLst>
          </a:custGeom>
          <a:noFill/>
          <a:ln w="9525" cap="flat">
            <a:noFill/>
            <a:prstDash val="solid"/>
            <a:miter/>
          </a:ln>
        </p:spPr>
        <p:txBody>
          <a:bodyPr rtlCol="0" anchor="ctr"/>
          <a:lstStyle/>
          <a:p>
            <a:pPr algn="ctr"/>
            <a:endParaRPr lang="en-US"/>
          </a:p>
        </p:txBody>
      </p:sp>
      <p:sp>
        <p:nvSpPr>
          <p:cNvPr id="87" name="TextBox 86">
            <a:extLst>
              <a:ext uri="{FF2B5EF4-FFF2-40B4-BE49-F238E27FC236}">
                <a16:creationId xmlns:a16="http://schemas.microsoft.com/office/drawing/2014/main" id="{B15D5A5A-5A5A-5219-4A36-448514053321}"/>
              </a:ext>
            </a:extLst>
          </p:cNvPr>
          <p:cNvSpPr txBox="1"/>
          <p:nvPr/>
        </p:nvSpPr>
        <p:spPr>
          <a:xfrm>
            <a:off x="2649782" y="4034089"/>
            <a:ext cx="928426"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Device</a:t>
            </a:r>
          </a:p>
        </p:txBody>
      </p:sp>
      <p:sp>
        <p:nvSpPr>
          <p:cNvPr id="88" name="Freeform: Shape 87">
            <a:extLst>
              <a:ext uri="{FF2B5EF4-FFF2-40B4-BE49-F238E27FC236}">
                <a16:creationId xmlns:a16="http://schemas.microsoft.com/office/drawing/2014/main" id="{677D4B7F-D91C-0CD9-264A-8D6F0AC9A9EA}"/>
              </a:ext>
            </a:extLst>
          </p:cNvPr>
          <p:cNvSpPr/>
          <p:nvPr/>
        </p:nvSpPr>
        <p:spPr>
          <a:xfrm>
            <a:off x="5067058" y="4041222"/>
            <a:ext cx="829326" cy="414663"/>
          </a:xfrm>
          <a:custGeom>
            <a:avLst/>
            <a:gdLst>
              <a:gd name="connsiteX0" fmla="*/ 0 w 952500"/>
              <a:gd name="connsiteY0" fmla="*/ 0 h 476250"/>
              <a:gd name="connsiteX1" fmla="*/ 952500 w 952500"/>
              <a:gd name="connsiteY1" fmla="*/ 0 h 476250"/>
              <a:gd name="connsiteX2" fmla="*/ 952500 w 952500"/>
              <a:gd name="connsiteY2" fmla="*/ 476250 h 476250"/>
              <a:gd name="connsiteX3" fmla="*/ 0 w 9525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952500" h="476250">
                <a:moveTo>
                  <a:pt x="0" y="0"/>
                </a:moveTo>
                <a:lnTo>
                  <a:pt x="952500" y="0"/>
                </a:lnTo>
                <a:lnTo>
                  <a:pt x="952500" y="476250"/>
                </a:lnTo>
                <a:lnTo>
                  <a:pt x="0" y="476250"/>
                </a:lnTo>
                <a:close/>
              </a:path>
            </a:pathLst>
          </a:custGeom>
          <a:noFill/>
          <a:ln w="9525" cap="flat">
            <a:noFill/>
            <a:prstDash val="solid"/>
            <a:miter/>
          </a:ln>
        </p:spPr>
        <p:txBody>
          <a:bodyPr rtlCol="0" anchor="ctr"/>
          <a:lstStyle/>
          <a:p>
            <a:pPr algn="ctr"/>
            <a:endParaRPr lang="en-US"/>
          </a:p>
        </p:txBody>
      </p:sp>
      <p:sp>
        <p:nvSpPr>
          <p:cNvPr id="89" name="TextBox 88">
            <a:extLst>
              <a:ext uri="{FF2B5EF4-FFF2-40B4-BE49-F238E27FC236}">
                <a16:creationId xmlns:a16="http://schemas.microsoft.com/office/drawing/2014/main" id="{2FEB5506-C8B8-77AA-082C-44707D69AFEF}"/>
              </a:ext>
            </a:extLst>
          </p:cNvPr>
          <p:cNvSpPr txBox="1"/>
          <p:nvPr/>
        </p:nvSpPr>
        <p:spPr>
          <a:xfrm>
            <a:off x="5069190" y="4058969"/>
            <a:ext cx="816769"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Cloud</a:t>
            </a:r>
          </a:p>
        </p:txBody>
      </p:sp>
      <p:sp>
        <p:nvSpPr>
          <p:cNvPr id="90" name="Freeform: Shape 89">
            <a:extLst>
              <a:ext uri="{FF2B5EF4-FFF2-40B4-BE49-F238E27FC236}">
                <a16:creationId xmlns:a16="http://schemas.microsoft.com/office/drawing/2014/main" id="{12BD260C-72F4-6629-C8C0-63254EF58CA9}"/>
              </a:ext>
            </a:extLst>
          </p:cNvPr>
          <p:cNvSpPr/>
          <p:nvPr/>
        </p:nvSpPr>
        <p:spPr>
          <a:xfrm>
            <a:off x="3955761" y="4019991"/>
            <a:ext cx="746394" cy="414663"/>
          </a:xfrm>
          <a:custGeom>
            <a:avLst/>
            <a:gdLst>
              <a:gd name="connsiteX0" fmla="*/ 0 w 857250"/>
              <a:gd name="connsiteY0" fmla="*/ 0 h 476250"/>
              <a:gd name="connsiteX1" fmla="*/ 857250 w 857250"/>
              <a:gd name="connsiteY1" fmla="*/ 0 h 476250"/>
              <a:gd name="connsiteX2" fmla="*/ 857250 w 857250"/>
              <a:gd name="connsiteY2" fmla="*/ 476250 h 476250"/>
              <a:gd name="connsiteX3" fmla="*/ 0 w 8572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857250" h="476250">
                <a:moveTo>
                  <a:pt x="0" y="0"/>
                </a:moveTo>
                <a:lnTo>
                  <a:pt x="857250" y="0"/>
                </a:lnTo>
                <a:lnTo>
                  <a:pt x="857250" y="476250"/>
                </a:lnTo>
                <a:lnTo>
                  <a:pt x="0" y="476250"/>
                </a:lnTo>
                <a:close/>
              </a:path>
            </a:pathLst>
          </a:custGeom>
          <a:noFill/>
          <a:ln w="9525" cap="flat">
            <a:noFill/>
            <a:prstDash val="solid"/>
            <a:miter/>
          </a:ln>
        </p:spPr>
        <p:txBody>
          <a:bodyPr rtlCol="0" anchor="ctr"/>
          <a:lstStyle/>
          <a:p>
            <a:pPr algn="ctr"/>
            <a:endParaRPr lang="en-US"/>
          </a:p>
        </p:txBody>
      </p:sp>
      <p:sp>
        <p:nvSpPr>
          <p:cNvPr id="91" name="TextBox 90">
            <a:extLst>
              <a:ext uri="{FF2B5EF4-FFF2-40B4-BE49-F238E27FC236}">
                <a16:creationId xmlns:a16="http://schemas.microsoft.com/office/drawing/2014/main" id="{3615034D-94CC-FDCE-2A08-48E279B418C4}"/>
              </a:ext>
            </a:extLst>
          </p:cNvPr>
          <p:cNvSpPr txBox="1"/>
          <p:nvPr/>
        </p:nvSpPr>
        <p:spPr>
          <a:xfrm>
            <a:off x="3951319" y="4034089"/>
            <a:ext cx="746983"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Edge</a:t>
            </a:r>
          </a:p>
        </p:txBody>
      </p:sp>
    </p:spTree>
    <p:extLst>
      <p:ext uri="{BB962C8B-B14F-4D97-AF65-F5344CB8AC3E}">
        <p14:creationId xmlns:p14="http://schemas.microsoft.com/office/powerpoint/2010/main" val="35693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500" fill="hold"/>
                                        <p:tgtEl>
                                          <p:spTgt spid="85"/>
                                        </p:tgtEl>
                                        <p:attrNameLst>
                                          <p:attrName>ppt_x</p:attrName>
                                        </p:attrNameLst>
                                      </p:cBhvr>
                                      <p:tavLst>
                                        <p:tav tm="0">
                                          <p:val>
                                            <p:strVal val="#ppt_x"/>
                                          </p:val>
                                        </p:tav>
                                        <p:tav tm="100000">
                                          <p:val>
                                            <p:strVal val="#ppt_x"/>
                                          </p:val>
                                        </p:tav>
                                      </p:tavLst>
                                    </p:anim>
                                    <p:anim calcmode="lin" valueType="num">
                                      <p:cBhvr additive="base">
                                        <p:cTn id="21" dur="500" fill="hold"/>
                                        <p:tgtEl>
                                          <p:spTgt spid="85"/>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ppt_x"/>
                                          </p:val>
                                        </p:tav>
                                        <p:tav tm="100000">
                                          <p:val>
                                            <p:strVal val="#ppt_x"/>
                                          </p:val>
                                        </p:tav>
                                      </p:tavLst>
                                    </p:anim>
                                    <p:anim calcmode="lin" valueType="num">
                                      <p:cBhvr additive="base">
                                        <p:cTn id="26"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07D3-E66A-5140-363D-D14D4413AF04}"/>
              </a:ext>
            </a:extLst>
          </p:cNvPr>
          <p:cNvSpPr>
            <a:spLocks noGrp="1"/>
          </p:cNvSpPr>
          <p:nvPr>
            <p:ph type="title"/>
          </p:nvPr>
        </p:nvSpPr>
        <p:spPr/>
        <p:txBody>
          <a:bodyPr>
            <a:normAutofit fontScale="90000"/>
          </a:bodyPr>
          <a:lstStyle/>
          <a:p>
            <a:r>
              <a:rPr lang="en-US" dirty="0">
                <a:cs typeface="Arial"/>
              </a:rPr>
              <a:t>Challenges in Cloud-based Confidential Computing</a:t>
            </a:r>
            <a:endParaRPr lang="en-US" dirty="0"/>
          </a:p>
        </p:txBody>
      </p:sp>
      <p:sp>
        <p:nvSpPr>
          <p:cNvPr id="3" name="Content Placeholder 2">
            <a:extLst>
              <a:ext uri="{FF2B5EF4-FFF2-40B4-BE49-F238E27FC236}">
                <a16:creationId xmlns:a16="http://schemas.microsoft.com/office/drawing/2014/main" id="{223042DF-1ABD-A67C-76CA-2583BA352085}"/>
              </a:ext>
            </a:extLst>
          </p:cNvPr>
          <p:cNvSpPr>
            <a:spLocks noGrp="1"/>
          </p:cNvSpPr>
          <p:nvPr>
            <p:ph idx="1"/>
          </p:nvPr>
        </p:nvSpPr>
        <p:spPr>
          <a:xfrm>
            <a:off x="457200" y="1819816"/>
            <a:ext cx="8229600" cy="4525963"/>
          </a:xfrm>
        </p:spPr>
        <p:txBody>
          <a:bodyPr vert="horz" lIns="91440" tIns="45720" rIns="91440" bIns="45720" rtlCol="0" anchor="t">
            <a:normAutofit/>
          </a:bodyPr>
          <a:lstStyle/>
          <a:p>
            <a:pPr marL="514350" indent="-514350">
              <a:buFont typeface="+mj-lt"/>
              <a:buAutoNum type="arabicPeriod"/>
            </a:pPr>
            <a:r>
              <a:rPr lang="en-US" sz="2800" dirty="0">
                <a:ea typeface="+mn-lt"/>
                <a:cs typeface="+mn-lt"/>
              </a:rPr>
              <a:t>How to confidentially process data on edge-cloud?</a:t>
            </a:r>
            <a:br>
              <a:rPr lang="en-US" sz="2800" dirty="0">
                <a:ea typeface="+mn-lt"/>
                <a:cs typeface="+mn-lt"/>
              </a:rPr>
            </a:br>
            <a:r>
              <a:rPr lang="en-US" sz="2800" dirty="0">
                <a:ea typeface="+mn-lt"/>
                <a:cs typeface="+mn-lt"/>
              </a:rPr>
              <a:t>-&gt; e.g., clustering, classification</a:t>
            </a:r>
            <a:endParaRPr lang="en-US" dirty="0"/>
          </a:p>
          <a:p>
            <a:pPr marL="514350" indent="-514350">
              <a:buFont typeface="+mj-lt"/>
              <a:buAutoNum type="arabicPeriod"/>
            </a:pPr>
            <a:r>
              <a:rPr lang="en-US" sz="2800" dirty="0">
                <a:solidFill>
                  <a:schemeClr val="tx1">
                    <a:lumMod val="50000"/>
                    <a:lumOff val="50000"/>
                  </a:schemeClr>
                </a:solidFill>
                <a:ea typeface="+mn-lt"/>
                <a:cs typeface="+mn-lt"/>
              </a:rPr>
              <a:t>How edge-cloud systems can be leveraged for user-driven confidential data processing on cloud?</a:t>
            </a:r>
          </a:p>
          <a:p>
            <a:pPr marL="514350" indent="-514350">
              <a:buFont typeface="+mj-lt"/>
              <a:buAutoNum type="arabicPeriod"/>
            </a:pPr>
            <a:r>
              <a:rPr lang="en-US" sz="2800" dirty="0">
                <a:solidFill>
                  <a:schemeClr val="tx1">
                    <a:lumMod val="50000"/>
                    <a:lumOff val="50000"/>
                  </a:schemeClr>
                </a:solidFill>
              </a:rPr>
              <a:t>How to improve efficiency of edge systems for user-driven confidential computing?</a:t>
            </a:r>
          </a:p>
        </p:txBody>
      </p:sp>
      <p:sp>
        <p:nvSpPr>
          <p:cNvPr id="4" name="Slide Number Placeholder 3">
            <a:extLst>
              <a:ext uri="{FF2B5EF4-FFF2-40B4-BE49-F238E27FC236}">
                <a16:creationId xmlns:a16="http://schemas.microsoft.com/office/drawing/2014/main" id="{B8941677-A983-DC98-B587-0C1B55AB3D0D}"/>
              </a:ext>
            </a:extLst>
          </p:cNvPr>
          <p:cNvSpPr>
            <a:spLocks noGrp="1"/>
          </p:cNvSpPr>
          <p:nvPr>
            <p:ph type="sldNum" sz="quarter" idx="12"/>
          </p:nvPr>
        </p:nvSpPr>
        <p:spPr/>
        <p:txBody>
          <a:bodyPr/>
          <a:lstStyle/>
          <a:p>
            <a:pPr algn="ctr"/>
            <a:fld id="{7D2751F7-D677-4CE9-B35A-C3CCA0CC8D94}" type="slidenum">
              <a:rPr lang="en-US" dirty="0" smtClean="0">
                <a:solidFill>
                  <a:prstClr val="black">
                    <a:tint val="75000"/>
                  </a:prstClr>
                </a:solidFill>
                <a:latin typeface="Calibri"/>
              </a:rPr>
              <a:pPr algn="ctr"/>
              <a:t>15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38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73B-8E17-3755-B06B-BF3E7F155E98}"/>
              </a:ext>
            </a:extLst>
          </p:cNvPr>
          <p:cNvSpPr>
            <a:spLocks noGrp="1"/>
          </p:cNvSpPr>
          <p:nvPr>
            <p:ph type="title"/>
          </p:nvPr>
        </p:nvSpPr>
        <p:spPr/>
        <p:txBody>
          <a:bodyPr>
            <a:noAutofit/>
          </a:bodyPr>
          <a:lstStyle/>
          <a:p>
            <a:r>
              <a:rPr lang="en-US" sz="3800" dirty="0"/>
              <a:t>Contribution1: </a:t>
            </a:r>
            <a:r>
              <a:rPr lang="en-US" sz="3800" dirty="0">
                <a:ea typeface="+mn-lt"/>
                <a:cs typeface="+mn-lt"/>
              </a:rPr>
              <a:t>Clustering Encrypted Data on Cloud (</a:t>
            </a:r>
            <a:r>
              <a:rPr lang="en-US" sz="3800" dirty="0" err="1">
                <a:ea typeface="+mn-lt"/>
                <a:cs typeface="+mn-lt"/>
              </a:rPr>
              <a:t>ClustCrypt</a:t>
            </a:r>
            <a:r>
              <a:rPr lang="en-US" sz="3800" dirty="0">
                <a:ea typeface="+mn-lt"/>
                <a:cs typeface="+mn-lt"/>
              </a:rPr>
              <a:t> &amp; </a:t>
            </a:r>
            <a:r>
              <a:rPr lang="en-US" sz="3800" dirty="0" err="1">
                <a:ea typeface="+mn-lt"/>
                <a:cs typeface="+mn-lt"/>
              </a:rPr>
              <a:t>ClusPr</a:t>
            </a:r>
            <a:r>
              <a:rPr lang="en-US" sz="3800" dirty="0">
                <a:ea typeface="+mn-lt"/>
                <a:cs typeface="+mn-lt"/>
              </a:rPr>
              <a:t>)</a:t>
            </a:r>
            <a:endParaRPr lang="en-US" sz="3800" dirty="0"/>
          </a:p>
        </p:txBody>
      </p:sp>
      <p:sp>
        <p:nvSpPr>
          <p:cNvPr id="4" name="Slide Number Placeholder 3">
            <a:extLst>
              <a:ext uri="{FF2B5EF4-FFF2-40B4-BE49-F238E27FC236}">
                <a16:creationId xmlns:a16="http://schemas.microsoft.com/office/drawing/2014/main" id="{D931BE91-F935-E23A-5154-FB47A26E8ED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sp>
        <p:nvSpPr>
          <p:cNvPr id="66" name="Freeform: Shape 65">
            <a:extLst>
              <a:ext uri="{FF2B5EF4-FFF2-40B4-BE49-F238E27FC236}">
                <a16:creationId xmlns:a16="http://schemas.microsoft.com/office/drawing/2014/main" id="{71EA5EDA-7170-1E9F-F1A3-8E78EB733F62}"/>
              </a:ext>
            </a:extLst>
          </p:cNvPr>
          <p:cNvSpPr/>
          <p:nvPr/>
        </p:nvSpPr>
        <p:spPr>
          <a:xfrm>
            <a:off x="5831845" y="3036605"/>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0" name="Freeform: Shape 69">
            <a:extLst>
              <a:ext uri="{FF2B5EF4-FFF2-40B4-BE49-F238E27FC236}">
                <a16:creationId xmlns:a16="http://schemas.microsoft.com/office/drawing/2014/main" id="{FACF22BD-C24C-4D9B-C2E2-0A3E5F6FEBEC}"/>
              </a:ext>
            </a:extLst>
          </p:cNvPr>
          <p:cNvSpPr/>
          <p:nvPr/>
        </p:nvSpPr>
        <p:spPr>
          <a:xfrm>
            <a:off x="4093523" y="2201158"/>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2" name="Freeform: Shape 71">
            <a:extLst>
              <a:ext uri="{FF2B5EF4-FFF2-40B4-BE49-F238E27FC236}">
                <a16:creationId xmlns:a16="http://schemas.microsoft.com/office/drawing/2014/main" id="{4A4B0143-5FF7-556F-B809-FEE22F12E62B}"/>
              </a:ext>
            </a:extLst>
          </p:cNvPr>
          <p:cNvSpPr/>
          <p:nvPr/>
        </p:nvSpPr>
        <p:spPr>
          <a:xfrm>
            <a:off x="2716842" y="2350437"/>
            <a:ext cx="1243990" cy="580529"/>
          </a:xfrm>
          <a:custGeom>
            <a:avLst/>
            <a:gdLst>
              <a:gd name="connsiteX0" fmla="*/ 0 w 1428750"/>
              <a:gd name="connsiteY0" fmla="*/ 0 h 666750"/>
              <a:gd name="connsiteX1" fmla="*/ 1428750 w 1428750"/>
              <a:gd name="connsiteY1" fmla="*/ 0 h 666750"/>
              <a:gd name="connsiteX2" fmla="*/ 1428750 w 1428750"/>
              <a:gd name="connsiteY2" fmla="*/ 666750 h 666750"/>
              <a:gd name="connsiteX3" fmla="*/ 0 w 14287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428750" h="666750">
                <a:moveTo>
                  <a:pt x="0" y="0"/>
                </a:moveTo>
                <a:lnTo>
                  <a:pt x="1428750" y="0"/>
                </a:lnTo>
                <a:lnTo>
                  <a:pt x="1428750" y="666750"/>
                </a:lnTo>
                <a:lnTo>
                  <a:pt x="0" y="666750"/>
                </a:lnTo>
                <a:close/>
              </a:path>
            </a:pathLst>
          </a:custGeom>
          <a:noFill/>
          <a:ln w="9525" cap="flat">
            <a:noFill/>
            <a:prstDash val="solid"/>
            <a:miter/>
          </a:ln>
        </p:spPr>
        <p:txBody>
          <a:bodyPr rtlCol="0" anchor="ctr"/>
          <a:lstStyle/>
          <a:p>
            <a:pPr algn="ctr"/>
            <a:endParaRPr lang="en-US"/>
          </a:p>
        </p:txBody>
      </p:sp>
      <p:sp>
        <p:nvSpPr>
          <p:cNvPr id="74" name="Freeform: Shape 73">
            <a:extLst>
              <a:ext uri="{FF2B5EF4-FFF2-40B4-BE49-F238E27FC236}">
                <a16:creationId xmlns:a16="http://schemas.microsoft.com/office/drawing/2014/main" id="{51F3F4AA-EB65-E00E-B64C-C78C0F3FE39A}"/>
              </a:ext>
            </a:extLst>
          </p:cNvPr>
          <p:cNvSpPr/>
          <p:nvPr/>
        </p:nvSpPr>
        <p:spPr>
          <a:xfrm>
            <a:off x="4265496" y="4280594"/>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5" name="TextBox 74">
            <a:extLst>
              <a:ext uri="{FF2B5EF4-FFF2-40B4-BE49-F238E27FC236}">
                <a16:creationId xmlns:a16="http://schemas.microsoft.com/office/drawing/2014/main" id="{9AA20E05-C59F-F927-4C6C-B9134FD9EEC0}"/>
              </a:ext>
            </a:extLst>
          </p:cNvPr>
          <p:cNvSpPr txBox="1"/>
          <p:nvPr/>
        </p:nvSpPr>
        <p:spPr>
          <a:xfrm>
            <a:off x="4265496" y="4329863"/>
            <a:ext cx="1080558" cy="522553"/>
          </a:xfrm>
          <a:prstGeom prst="rect">
            <a:avLst/>
          </a:prstGeom>
          <a:noFill/>
        </p:spPr>
        <p:txBody>
          <a:bodyPr wrap="none" rtlCol="0">
            <a:spAutoFit/>
          </a:bodyPr>
          <a:lstStyle/>
          <a:p>
            <a:pPr algn="ctr"/>
            <a:r>
              <a:rPr lang="en-US" sz="1650" spc="0" baseline="0" dirty="0" err="1">
                <a:ln/>
                <a:solidFill>
                  <a:srgbClr val="E46C0A"/>
                </a:solidFill>
                <a:latin typeface="Helvetica"/>
                <a:cs typeface="Helvetica"/>
                <a:sym typeface="Helvetica"/>
                <a:rtl val="0"/>
              </a:rPr>
              <a:t>ClusPr</a:t>
            </a:r>
            <a:endParaRPr lang="en-US" sz="1650" spc="0" baseline="0" dirty="0">
              <a:ln/>
              <a:solidFill>
                <a:srgbClr val="E46C0A"/>
              </a:solidFill>
              <a:latin typeface="Helvetica"/>
              <a:cs typeface="Helvetica"/>
              <a:sym typeface="Helvetica"/>
              <a:rtl val="0"/>
            </a:endParaRPr>
          </a:p>
          <a:p>
            <a:pPr algn="ctr"/>
            <a:r>
              <a:rPr lang="en-US" sz="1650" dirty="0">
                <a:ln/>
                <a:solidFill>
                  <a:srgbClr val="E46C0A"/>
                </a:solidFill>
                <a:latin typeface="Helvetica"/>
                <a:cs typeface="Helvetica"/>
                <a:sym typeface="Helvetica"/>
                <a:rtl val="0"/>
              </a:rPr>
              <a:t>(Contrib. 1)</a:t>
            </a:r>
            <a:endParaRPr lang="en-US" sz="1650" spc="0" baseline="0" dirty="0">
              <a:ln/>
              <a:solidFill>
                <a:srgbClr val="E46C0A"/>
              </a:solidFill>
              <a:latin typeface="Helvetica"/>
              <a:cs typeface="Helvetica"/>
              <a:sym typeface="Helvetica"/>
              <a:rtl val="0"/>
            </a:endParaRPr>
          </a:p>
        </p:txBody>
      </p:sp>
      <p:sp>
        <p:nvSpPr>
          <p:cNvPr id="76" name="Freeform: Shape 75">
            <a:extLst>
              <a:ext uri="{FF2B5EF4-FFF2-40B4-BE49-F238E27FC236}">
                <a16:creationId xmlns:a16="http://schemas.microsoft.com/office/drawing/2014/main" id="{F0012912-9C57-4774-5535-A2DC0A491500}"/>
              </a:ext>
            </a:extLst>
          </p:cNvPr>
          <p:cNvSpPr/>
          <p:nvPr/>
        </p:nvSpPr>
        <p:spPr>
          <a:xfrm>
            <a:off x="2705284" y="2877290"/>
            <a:ext cx="463676" cy="719524"/>
          </a:xfrm>
          <a:custGeom>
            <a:avLst/>
            <a:gdLst>
              <a:gd name="connsiteX0" fmla="*/ 309944 w 532542"/>
              <a:gd name="connsiteY0" fmla="*/ 453390 h 826389"/>
              <a:gd name="connsiteX1" fmla="*/ 112967 w 532542"/>
              <a:gd name="connsiteY1" fmla="*/ 255461 h 826389"/>
              <a:gd name="connsiteX2" fmla="*/ 112967 w 532542"/>
              <a:gd name="connsiteY2" fmla="*/ 202025 h 826389"/>
              <a:gd name="connsiteX3" fmla="*/ 311563 w 532542"/>
              <a:gd name="connsiteY3" fmla="*/ 0 h 826389"/>
              <a:gd name="connsiteX4" fmla="*/ 516160 w 532542"/>
              <a:gd name="connsiteY4" fmla="*/ 201644 h 826389"/>
              <a:gd name="connsiteX5" fmla="*/ 516160 w 532542"/>
              <a:gd name="connsiteY5" fmla="*/ 261176 h 826389"/>
              <a:gd name="connsiteX6" fmla="*/ 309944 w 532542"/>
              <a:gd name="connsiteY6" fmla="*/ 453390 h 826389"/>
              <a:gd name="connsiteX7" fmla="*/ 28004 w 532542"/>
              <a:gd name="connsiteY7" fmla="*/ 826389 h 826389"/>
              <a:gd name="connsiteX8" fmla="*/ 0 w 532542"/>
              <a:gd name="connsiteY8" fmla="*/ 794671 h 826389"/>
              <a:gd name="connsiteX9" fmla="*/ 0 w 532542"/>
              <a:gd name="connsiteY9" fmla="*/ 699040 h 826389"/>
              <a:gd name="connsiteX10" fmla="*/ 178975 w 532542"/>
              <a:gd name="connsiteY10" fmla="*/ 464915 h 826389"/>
              <a:gd name="connsiteX11" fmla="*/ 314039 w 532542"/>
              <a:gd name="connsiteY11" fmla="*/ 503777 h 826389"/>
              <a:gd name="connsiteX12" fmla="*/ 453104 w 532542"/>
              <a:gd name="connsiteY12" fmla="*/ 464153 h 826389"/>
              <a:gd name="connsiteX13" fmla="*/ 532543 w 532542"/>
              <a:gd name="connsiteY13" fmla="*/ 506825 h 826389"/>
              <a:gd name="connsiteX14" fmla="*/ 424625 w 532542"/>
              <a:gd name="connsiteY14" fmla="*/ 675989 h 826389"/>
              <a:gd name="connsiteX15" fmla="*/ 495490 w 532542"/>
              <a:gd name="connsiteY15" fmla="*/ 826389 h 826389"/>
              <a:gd name="connsiteX16" fmla="*/ 28004 w 532542"/>
              <a:gd name="connsiteY16" fmla="*/ 826389 h 8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542" h="826389">
                <a:moveTo>
                  <a:pt x="309944" y="453390"/>
                </a:moveTo>
                <a:cubicBezTo>
                  <a:pt x="219742" y="453390"/>
                  <a:pt x="112967" y="380905"/>
                  <a:pt x="112967" y="255461"/>
                </a:cubicBezTo>
                <a:lnTo>
                  <a:pt x="112967" y="202025"/>
                </a:lnTo>
                <a:cubicBezTo>
                  <a:pt x="112967" y="85154"/>
                  <a:pt x="205359" y="0"/>
                  <a:pt x="311563" y="0"/>
                </a:cubicBezTo>
                <a:cubicBezTo>
                  <a:pt x="434531" y="0"/>
                  <a:pt x="516160" y="94202"/>
                  <a:pt x="516160" y="201644"/>
                </a:cubicBezTo>
                <a:lnTo>
                  <a:pt x="516160" y="261176"/>
                </a:lnTo>
                <a:cubicBezTo>
                  <a:pt x="516160" y="347758"/>
                  <a:pt x="440341" y="453390"/>
                  <a:pt x="309944" y="453390"/>
                </a:cubicBezTo>
                <a:close/>
                <a:moveTo>
                  <a:pt x="28004" y="826389"/>
                </a:moveTo>
                <a:cubicBezTo>
                  <a:pt x="16955" y="826389"/>
                  <a:pt x="0" y="812197"/>
                  <a:pt x="0" y="794671"/>
                </a:cubicBezTo>
                <a:lnTo>
                  <a:pt x="0" y="699040"/>
                </a:lnTo>
                <a:cubicBezTo>
                  <a:pt x="0" y="594360"/>
                  <a:pt x="74581" y="495014"/>
                  <a:pt x="178975" y="464915"/>
                </a:cubicBezTo>
                <a:cubicBezTo>
                  <a:pt x="209931" y="485013"/>
                  <a:pt x="258223" y="503777"/>
                  <a:pt x="314039" y="503777"/>
                </a:cubicBezTo>
                <a:cubicBezTo>
                  <a:pt x="371761" y="503777"/>
                  <a:pt x="420338" y="487299"/>
                  <a:pt x="453104" y="464153"/>
                </a:cubicBezTo>
                <a:cubicBezTo>
                  <a:pt x="481013" y="475012"/>
                  <a:pt x="503015" y="485585"/>
                  <a:pt x="532543" y="506825"/>
                </a:cubicBezTo>
                <a:cubicBezTo>
                  <a:pt x="474536" y="535210"/>
                  <a:pt x="424625" y="600170"/>
                  <a:pt x="424625" y="675989"/>
                </a:cubicBezTo>
                <a:cubicBezTo>
                  <a:pt x="425006" y="749903"/>
                  <a:pt x="462725" y="798671"/>
                  <a:pt x="495490" y="826389"/>
                </a:cubicBezTo>
                <a:lnTo>
                  <a:pt x="28004" y="826389"/>
                </a:lnTo>
                <a:close/>
              </a:path>
            </a:pathLst>
          </a:custGeom>
          <a:solidFill>
            <a:srgbClr val="FFE6CC"/>
          </a:solidFill>
          <a:ln w="9525" cap="flat">
            <a:solidFill>
              <a:srgbClr val="D79B00"/>
            </a:solidFill>
            <a:prstDash val="solid"/>
            <a:miter/>
          </a:ln>
        </p:spPr>
        <p:txBody>
          <a:bodyPr rtlCol="0" anchor="ctr"/>
          <a:lstStyle/>
          <a:p>
            <a:pPr algn="ctr"/>
            <a:endParaRPr lang="en-US"/>
          </a:p>
        </p:txBody>
      </p:sp>
      <p:sp>
        <p:nvSpPr>
          <p:cNvPr id="77" name="Freeform: Shape 76">
            <a:extLst>
              <a:ext uri="{FF2B5EF4-FFF2-40B4-BE49-F238E27FC236}">
                <a16:creationId xmlns:a16="http://schemas.microsoft.com/office/drawing/2014/main" id="{51940C8A-C9A3-412C-59A9-710CF0CA61B1}"/>
              </a:ext>
            </a:extLst>
          </p:cNvPr>
          <p:cNvSpPr/>
          <p:nvPr/>
        </p:nvSpPr>
        <p:spPr>
          <a:xfrm>
            <a:off x="3112650" y="3337318"/>
            <a:ext cx="264388" cy="259579"/>
          </a:xfrm>
          <a:custGeom>
            <a:avLst/>
            <a:gdLst>
              <a:gd name="connsiteX0" fmla="*/ 151162 w 303656"/>
              <a:gd name="connsiteY0" fmla="*/ 298133 h 298132"/>
              <a:gd name="connsiteX1" fmla="*/ 0 w 303656"/>
              <a:gd name="connsiteY1" fmla="*/ 147161 h 298132"/>
              <a:gd name="connsiteX2" fmla="*/ 154115 w 303656"/>
              <a:gd name="connsiteY2" fmla="*/ 0 h 298132"/>
              <a:gd name="connsiteX3" fmla="*/ 303657 w 303656"/>
              <a:gd name="connsiteY3" fmla="*/ 150400 h 298132"/>
              <a:gd name="connsiteX4" fmla="*/ 151162 w 303656"/>
              <a:gd name="connsiteY4" fmla="*/ 298133 h 298132"/>
              <a:gd name="connsiteX5" fmla="*/ 151162 w 303656"/>
              <a:gd name="connsiteY5" fmla="*/ 298133 h 2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656" h="298132">
                <a:moveTo>
                  <a:pt x="151162" y="298133"/>
                </a:moveTo>
                <a:cubicBezTo>
                  <a:pt x="73819" y="298133"/>
                  <a:pt x="0" y="239078"/>
                  <a:pt x="0" y="147161"/>
                </a:cubicBezTo>
                <a:cubicBezTo>
                  <a:pt x="0" y="70580"/>
                  <a:pt x="62008" y="0"/>
                  <a:pt x="154115" y="0"/>
                </a:cubicBezTo>
                <a:cubicBezTo>
                  <a:pt x="221266" y="0"/>
                  <a:pt x="303657" y="51625"/>
                  <a:pt x="303657" y="150400"/>
                </a:cubicBezTo>
                <a:cubicBezTo>
                  <a:pt x="299847" y="249746"/>
                  <a:pt x="221456" y="298133"/>
                  <a:pt x="151162" y="298133"/>
                </a:cubicBezTo>
                <a:lnTo>
                  <a:pt x="151162" y="298133"/>
                </a:lnTo>
                <a:close/>
              </a:path>
            </a:pathLst>
          </a:custGeom>
          <a:solidFill>
            <a:srgbClr val="F7941D"/>
          </a:solidFill>
          <a:ln w="9525" cap="flat">
            <a:noFill/>
            <a:prstDash val="solid"/>
            <a:miter/>
          </a:ln>
        </p:spPr>
        <p:txBody>
          <a:bodyPr rtlCol="0" anchor="ctr"/>
          <a:lstStyle/>
          <a:p>
            <a:pPr algn="ctr"/>
            <a:endParaRPr lang="en-US"/>
          </a:p>
        </p:txBody>
      </p:sp>
      <p:sp>
        <p:nvSpPr>
          <p:cNvPr id="78" name="Freeform: Shape 77">
            <a:extLst>
              <a:ext uri="{FF2B5EF4-FFF2-40B4-BE49-F238E27FC236}">
                <a16:creationId xmlns:a16="http://schemas.microsoft.com/office/drawing/2014/main" id="{B1DA4FF8-98EA-F15D-1499-64FFE384BD53}"/>
              </a:ext>
            </a:extLst>
          </p:cNvPr>
          <p:cNvSpPr/>
          <p:nvPr/>
        </p:nvSpPr>
        <p:spPr>
          <a:xfrm>
            <a:off x="3173439" y="3399352"/>
            <a:ext cx="141068" cy="137253"/>
          </a:xfrm>
          <a:custGeom>
            <a:avLst/>
            <a:gdLst>
              <a:gd name="connsiteX0" fmla="*/ 139256 w 162020"/>
              <a:gd name="connsiteY0" fmla="*/ 98679 h 157638"/>
              <a:gd name="connsiteX1" fmla="*/ 139256 w 162020"/>
              <a:gd name="connsiteY1" fmla="*/ 23527 h 157638"/>
              <a:gd name="connsiteX2" fmla="*/ 24194 w 162020"/>
              <a:gd name="connsiteY2" fmla="*/ 23527 h 157638"/>
              <a:gd name="connsiteX3" fmla="*/ 24194 w 162020"/>
              <a:gd name="connsiteY3" fmla="*/ 98679 h 157638"/>
              <a:gd name="connsiteX4" fmla="*/ 139256 w 162020"/>
              <a:gd name="connsiteY4" fmla="*/ 98679 h 157638"/>
              <a:gd name="connsiteX5" fmla="*/ 22479 w 162020"/>
              <a:gd name="connsiteY5" fmla="*/ 157639 h 157638"/>
              <a:gd name="connsiteX6" fmla="*/ 15431 w 162020"/>
              <a:gd name="connsiteY6" fmla="*/ 150781 h 157638"/>
              <a:gd name="connsiteX7" fmla="*/ 15431 w 162020"/>
              <a:gd name="connsiteY7" fmla="*/ 141637 h 157638"/>
              <a:gd name="connsiteX8" fmla="*/ 20574 w 162020"/>
              <a:gd name="connsiteY8" fmla="*/ 134969 h 157638"/>
              <a:gd name="connsiteX9" fmla="*/ 55435 w 162020"/>
              <a:gd name="connsiteY9" fmla="*/ 134969 h 157638"/>
              <a:gd name="connsiteX10" fmla="*/ 55435 w 162020"/>
              <a:gd name="connsiteY10" fmla="*/ 120682 h 157638"/>
              <a:gd name="connsiteX11" fmla="*/ 7049 w 162020"/>
              <a:gd name="connsiteY11" fmla="*/ 120682 h 157638"/>
              <a:gd name="connsiteX12" fmla="*/ 0 w 162020"/>
              <a:gd name="connsiteY12" fmla="*/ 112871 h 157638"/>
              <a:gd name="connsiteX13" fmla="*/ 0 w 162020"/>
              <a:gd name="connsiteY13" fmla="*/ 7525 h 157638"/>
              <a:gd name="connsiteX14" fmla="*/ 8287 w 162020"/>
              <a:gd name="connsiteY14" fmla="*/ 0 h 157638"/>
              <a:gd name="connsiteX15" fmla="*/ 153924 w 162020"/>
              <a:gd name="connsiteY15" fmla="*/ 0 h 157638"/>
              <a:gd name="connsiteX16" fmla="*/ 162020 w 162020"/>
              <a:gd name="connsiteY16" fmla="*/ 9239 h 157638"/>
              <a:gd name="connsiteX17" fmla="*/ 162020 w 162020"/>
              <a:gd name="connsiteY17" fmla="*/ 114681 h 157638"/>
              <a:gd name="connsiteX18" fmla="*/ 156401 w 162020"/>
              <a:gd name="connsiteY18" fmla="*/ 120682 h 157638"/>
              <a:gd name="connsiteX19" fmla="*/ 107918 w 162020"/>
              <a:gd name="connsiteY19" fmla="*/ 120682 h 157638"/>
              <a:gd name="connsiteX20" fmla="*/ 107918 w 162020"/>
              <a:gd name="connsiteY20" fmla="*/ 134969 h 157638"/>
              <a:gd name="connsiteX21" fmla="*/ 141827 w 162020"/>
              <a:gd name="connsiteY21" fmla="*/ 134969 h 157638"/>
              <a:gd name="connsiteX22" fmla="*/ 147638 w 162020"/>
              <a:gd name="connsiteY22" fmla="*/ 140970 h 157638"/>
              <a:gd name="connsiteX23" fmla="*/ 147638 w 162020"/>
              <a:gd name="connsiteY23" fmla="*/ 151924 h 157638"/>
              <a:gd name="connsiteX24" fmla="*/ 140113 w 162020"/>
              <a:gd name="connsiteY24" fmla="*/ 157639 h 157638"/>
              <a:gd name="connsiteX25" fmla="*/ 22479 w 162020"/>
              <a:gd name="connsiteY25" fmla="*/ 157639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020" h="157638">
                <a:moveTo>
                  <a:pt x="139256" y="98679"/>
                </a:moveTo>
                <a:lnTo>
                  <a:pt x="139256" y="23527"/>
                </a:lnTo>
                <a:lnTo>
                  <a:pt x="24194" y="23527"/>
                </a:lnTo>
                <a:lnTo>
                  <a:pt x="24194" y="98679"/>
                </a:lnTo>
                <a:lnTo>
                  <a:pt x="139256" y="98679"/>
                </a:lnTo>
                <a:close/>
                <a:moveTo>
                  <a:pt x="22479" y="157639"/>
                </a:moveTo>
                <a:cubicBezTo>
                  <a:pt x="19145" y="157639"/>
                  <a:pt x="15431" y="155638"/>
                  <a:pt x="15431" y="150781"/>
                </a:cubicBezTo>
                <a:lnTo>
                  <a:pt x="15431" y="141637"/>
                </a:lnTo>
                <a:cubicBezTo>
                  <a:pt x="15431" y="137541"/>
                  <a:pt x="17240" y="134969"/>
                  <a:pt x="20574" y="134969"/>
                </a:cubicBezTo>
                <a:lnTo>
                  <a:pt x="55435" y="134969"/>
                </a:lnTo>
                <a:lnTo>
                  <a:pt x="55435" y="120682"/>
                </a:lnTo>
                <a:lnTo>
                  <a:pt x="7049" y="120682"/>
                </a:lnTo>
                <a:cubicBezTo>
                  <a:pt x="2667" y="120682"/>
                  <a:pt x="0" y="119443"/>
                  <a:pt x="0" y="112871"/>
                </a:cubicBezTo>
                <a:lnTo>
                  <a:pt x="0" y="7525"/>
                </a:lnTo>
                <a:cubicBezTo>
                  <a:pt x="0" y="2096"/>
                  <a:pt x="2381" y="0"/>
                  <a:pt x="8287" y="0"/>
                </a:cubicBezTo>
                <a:lnTo>
                  <a:pt x="153924" y="0"/>
                </a:lnTo>
                <a:cubicBezTo>
                  <a:pt x="161068" y="0"/>
                  <a:pt x="162020" y="2857"/>
                  <a:pt x="162020" y="9239"/>
                </a:cubicBezTo>
                <a:lnTo>
                  <a:pt x="162020" y="114681"/>
                </a:lnTo>
                <a:cubicBezTo>
                  <a:pt x="162020" y="117634"/>
                  <a:pt x="160973" y="120682"/>
                  <a:pt x="156401" y="120682"/>
                </a:cubicBezTo>
                <a:lnTo>
                  <a:pt x="107918" y="120682"/>
                </a:lnTo>
                <a:lnTo>
                  <a:pt x="107918" y="134969"/>
                </a:lnTo>
                <a:lnTo>
                  <a:pt x="141827" y="134969"/>
                </a:lnTo>
                <a:cubicBezTo>
                  <a:pt x="145923" y="134969"/>
                  <a:pt x="147638" y="137541"/>
                  <a:pt x="147638" y="140970"/>
                </a:cubicBezTo>
                <a:lnTo>
                  <a:pt x="147638" y="151924"/>
                </a:lnTo>
                <a:cubicBezTo>
                  <a:pt x="147638" y="155448"/>
                  <a:pt x="145637" y="157639"/>
                  <a:pt x="140113" y="157639"/>
                </a:cubicBezTo>
                <a:lnTo>
                  <a:pt x="22479" y="157639"/>
                </a:lnTo>
                <a:close/>
              </a:path>
            </a:pathLst>
          </a:custGeom>
          <a:solidFill>
            <a:srgbClr val="FFFFFF"/>
          </a:solidFill>
          <a:ln w="9525" cap="flat">
            <a:noFill/>
            <a:prstDash val="solid"/>
            <a:miter/>
          </a:ln>
        </p:spPr>
        <p:txBody>
          <a:bodyPr rtlCol="0" anchor="ctr"/>
          <a:lstStyle/>
          <a:p>
            <a:pPr algn="ctr"/>
            <a:endParaRPr lang="en-US"/>
          </a:p>
        </p:txBody>
      </p:sp>
      <p:sp>
        <p:nvSpPr>
          <p:cNvPr id="79" name="Freeform: Shape 78">
            <a:extLst>
              <a:ext uri="{FF2B5EF4-FFF2-40B4-BE49-F238E27FC236}">
                <a16:creationId xmlns:a16="http://schemas.microsoft.com/office/drawing/2014/main" id="{A3F6A772-B38B-8C35-1510-29A9410E8DA5}"/>
              </a:ext>
            </a:extLst>
          </p:cNvPr>
          <p:cNvSpPr/>
          <p:nvPr/>
        </p:nvSpPr>
        <p:spPr>
          <a:xfrm>
            <a:off x="3841462" y="2868997"/>
            <a:ext cx="634434" cy="771274"/>
          </a:xfrm>
          <a:custGeom>
            <a:avLst/>
            <a:gdLst>
              <a:gd name="connsiteX0" fmla="*/ 174879 w 728662"/>
              <a:gd name="connsiteY0" fmla="*/ 447199 h 885825"/>
              <a:gd name="connsiteX1" fmla="*/ 174879 w 728662"/>
              <a:gd name="connsiteY1" fmla="*/ 550926 h 885825"/>
              <a:gd name="connsiteX2" fmla="*/ 312039 w 728662"/>
              <a:gd name="connsiteY2" fmla="*/ 572548 h 885825"/>
              <a:gd name="connsiteX3" fmla="*/ 312230 w 728662"/>
              <a:gd name="connsiteY3" fmla="*/ 313182 h 885825"/>
              <a:gd name="connsiteX4" fmla="*/ 174879 w 728662"/>
              <a:gd name="connsiteY4" fmla="*/ 334613 h 885825"/>
              <a:gd name="connsiteX5" fmla="*/ 174879 w 728662"/>
              <a:gd name="connsiteY5" fmla="*/ 438626 h 885825"/>
              <a:gd name="connsiteX6" fmla="*/ 554069 w 728662"/>
              <a:gd name="connsiteY6" fmla="*/ 439293 h 885825"/>
              <a:gd name="connsiteX7" fmla="*/ 554069 w 728662"/>
              <a:gd name="connsiteY7" fmla="*/ 334613 h 885825"/>
              <a:gd name="connsiteX8" fmla="*/ 415766 w 728662"/>
              <a:gd name="connsiteY8" fmla="*/ 312801 h 885825"/>
              <a:gd name="connsiteX9" fmla="*/ 415576 w 728662"/>
              <a:gd name="connsiteY9" fmla="*/ 572834 h 885825"/>
              <a:gd name="connsiteX10" fmla="*/ 554069 w 728662"/>
              <a:gd name="connsiteY10" fmla="*/ 551212 h 885825"/>
              <a:gd name="connsiteX11" fmla="*/ 554069 w 728662"/>
              <a:gd name="connsiteY11" fmla="*/ 446532 h 885825"/>
              <a:gd name="connsiteX12" fmla="*/ 364141 w 728662"/>
              <a:gd name="connsiteY12" fmla="*/ 885825 h 885825"/>
              <a:gd name="connsiteX13" fmla="*/ 0 w 728662"/>
              <a:gd name="connsiteY13" fmla="*/ 702469 h 885825"/>
              <a:gd name="connsiteX14" fmla="*/ 0 w 728662"/>
              <a:gd name="connsiteY14" fmla="*/ 183261 h 885825"/>
              <a:gd name="connsiteX15" fmla="*/ 364141 w 728662"/>
              <a:gd name="connsiteY15" fmla="*/ 0 h 885825"/>
              <a:gd name="connsiteX16" fmla="*/ 728663 w 728662"/>
              <a:gd name="connsiteY16" fmla="*/ 183547 h 885825"/>
              <a:gd name="connsiteX17" fmla="*/ 728663 w 728662"/>
              <a:gd name="connsiteY17" fmla="*/ 702278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8662" h="885825">
                <a:moveTo>
                  <a:pt x="174879" y="447199"/>
                </a:moveTo>
                <a:lnTo>
                  <a:pt x="174879" y="550926"/>
                </a:lnTo>
                <a:lnTo>
                  <a:pt x="312039" y="572548"/>
                </a:lnTo>
                <a:close/>
                <a:moveTo>
                  <a:pt x="312230" y="313182"/>
                </a:moveTo>
                <a:lnTo>
                  <a:pt x="174879" y="334613"/>
                </a:lnTo>
                <a:lnTo>
                  <a:pt x="174879" y="438626"/>
                </a:lnTo>
                <a:close/>
                <a:moveTo>
                  <a:pt x="554069" y="439293"/>
                </a:moveTo>
                <a:lnTo>
                  <a:pt x="554069" y="334613"/>
                </a:lnTo>
                <a:lnTo>
                  <a:pt x="415766" y="312801"/>
                </a:lnTo>
                <a:close/>
                <a:moveTo>
                  <a:pt x="415576" y="572834"/>
                </a:moveTo>
                <a:lnTo>
                  <a:pt x="554069" y="551212"/>
                </a:lnTo>
                <a:lnTo>
                  <a:pt x="554069" y="446532"/>
                </a:lnTo>
                <a:close/>
                <a:moveTo>
                  <a:pt x="364141" y="885825"/>
                </a:moveTo>
                <a:lnTo>
                  <a:pt x="0" y="702469"/>
                </a:lnTo>
                <a:lnTo>
                  <a:pt x="0" y="183261"/>
                </a:lnTo>
                <a:lnTo>
                  <a:pt x="364141" y="0"/>
                </a:lnTo>
                <a:lnTo>
                  <a:pt x="728663" y="183547"/>
                </a:lnTo>
                <a:lnTo>
                  <a:pt x="728663" y="702278"/>
                </a:lnTo>
                <a:close/>
              </a:path>
            </a:pathLst>
          </a:custGeom>
          <a:solidFill>
            <a:srgbClr val="CDA2BE"/>
          </a:solidFill>
          <a:ln w="9525" cap="flat">
            <a:noFill/>
            <a:prstDash val="solid"/>
            <a:miter/>
          </a:ln>
        </p:spPr>
        <p:txBody>
          <a:bodyPr rtlCol="0" anchor="ctr"/>
          <a:lstStyle/>
          <a:p>
            <a:pPr algn="ctr"/>
            <a:endParaRPr lang="en-US"/>
          </a:p>
        </p:txBody>
      </p:sp>
      <p:sp>
        <p:nvSpPr>
          <p:cNvPr id="80" name="Freeform: Shape 79">
            <a:extLst>
              <a:ext uri="{FF2B5EF4-FFF2-40B4-BE49-F238E27FC236}">
                <a16:creationId xmlns:a16="http://schemas.microsoft.com/office/drawing/2014/main" id="{1B32C622-CDFA-A01B-D39D-6AF729E68CFF}"/>
              </a:ext>
            </a:extLst>
          </p:cNvPr>
          <p:cNvSpPr/>
          <p:nvPr/>
        </p:nvSpPr>
        <p:spPr>
          <a:xfrm>
            <a:off x="3841462" y="2868997"/>
            <a:ext cx="570577" cy="771274"/>
          </a:xfrm>
          <a:custGeom>
            <a:avLst/>
            <a:gdLst>
              <a:gd name="connsiteX0" fmla="*/ 554069 w 655320"/>
              <a:gd name="connsiteY0" fmla="*/ 551212 h 885825"/>
              <a:gd name="connsiteX1" fmla="*/ 554069 w 655320"/>
              <a:gd name="connsiteY1" fmla="*/ 446532 h 885825"/>
              <a:gd name="connsiteX2" fmla="*/ 558070 w 655320"/>
              <a:gd name="connsiteY2" fmla="*/ 442913 h 885825"/>
              <a:gd name="connsiteX3" fmla="*/ 554069 w 655320"/>
              <a:gd name="connsiteY3" fmla="*/ 439293 h 885825"/>
              <a:gd name="connsiteX4" fmla="*/ 554069 w 655320"/>
              <a:gd name="connsiteY4" fmla="*/ 334613 h 885825"/>
              <a:gd name="connsiteX5" fmla="*/ 655320 w 655320"/>
              <a:gd name="connsiteY5" fmla="*/ 324326 h 885825"/>
              <a:gd name="connsiteX6" fmla="*/ 655320 w 655320"/>
              <a:gd name="connsiteY6" fmla="*/ 561499 h 885825"/>
              <a:gd name="connsiteX7" fmla="*/ 72962 w 655320"/>
              <a:gd name="connsiteY7" fmla="*/ 561308 h 885825"/>
              <a:gd name="connsiteX8" fmla="*/ 364141 w 655320"/>
              <a:gd name="connsiteY8" fmla="*/ 620078 h 885825"/>
              <a:gd name="connsiteX9" fmla="*/ 170212 w 655320"/>
              <a:gd name="connsiteY9" fmla="*/ 442913 h 885825"/>
              <a:gd name="connsiteX10" fmla="*/ 364141 w 655320"/>
              <a:gd name="connsiteY10" fmla="*/ 265748 h 885825"/>
              <a:gd name="connsiteX11" fmla="*/ 72962 w 655320"/>
              <a:gd name="connsiteY11" fmla="*/ 324326 h 885825"/>
              <a:gd name="connsiteX12" fmla="*/ 364141 w 655320"/>
              <a:gd name="connsiteY12" fmla="*/ 885825 h 885825"/>
              <a:gd name="connsiteX13" fmla="*/ 0 w 655320"/>
              <a:gd name="connsiteY13" fmla="*/ 702469 h 885825"/>
              <a:gd name="connsiteX14" fmla="*/ 0 w 655320"/>
              <a:gd name="connsiteY14" fmla="*/ 183261 h 885825"/>
              <a:gd name="connsiteX15" fmla="*/ 364141 w 655320"/>
              <a:gd name="connsiteY1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320" h="885825">
                <a:moveTo>
                  <a:pt x="554069" y="551212"/>
                </a:moveTo>
                <a:lnTo>
                  <a:pt x="554069" y="446532"/>
                </a:lnTo>
                <a:lnTo>
                  <a:pt x="558070" y="442913"/>
                </a:lnTo>
                <a:lnTo>
                  <a:pt x="554069" y="439293"/>
                </a:lnTo>
                <a:lnTo>
                  <a:pt x="554069" y="334613"/>
                </a:lnTo>
                <a:lnTo>
                  <a:pt x="655320" y="324326"/>
                </a:lnTo>
                <a:lnTo>
                  <a:pt x="655320" y="561499"/>
                </a:lnTo>
                <a:close/>
                <a:moveTo>
                  <a:pt x="72962" y="561308"/>
                </a:moveTo>
                <a:lnTo>
                  <a:pt x="364141" y="620078"/>
                </a:lnTo>
                <a:lnTo>
                  <a:pt x="170212" y="442913"/>
                </a:lnTo>
                <a:lnTo>
                  <a:pt x="364141" y="265748"/>
                </a:lnTo>
                <a:lnTo>
                  <a:pt x="72962" y="324326"/>
                </a:lnTo>
                <a:close/>
                <a:moveTo>
                  <a:pt x="364141" y="885825"/>
                </a:moveTo>
                <a:lnTo>
                  <a:pt x="0" y="702469"/>
                </a:lnTo>
                <a:lnTo>
                  <a:pt x="0" y="183261"/>
                </a:lnTo>
                <a:lnTo>
                  <a:pt x="364141" y="0"/>
                </a:lnTo>
                <a:close/>
              </a:path>
            </a:pathLst>
          </a:custGeom>
          <a:solidFill>
            <a:srgbClr val="000000">
              <a:alpha val="30000"/>
            </a:srgbClr>
          </a:solidFill>
          <a:ln w="9525" cap="flat">
            <a:noFill/>
            <a:prstDash val="solid"/>
            <a:miter/>
          </a:ln>
        </p:spPr>
        <p:txBody>
          <a:bodyPr rtlCol="0" anchor="ctr"/>
          <a:lstStyle/>
          <a:p>
            <a:pPr algn="ctr"/>
            <a:endParaRPr lang="en-US"/>
          </a:p>
        </p:txBody>
      </p:sp>
      <p:sp>
        <p:nvSpPr>
          <p:cNvPr id="81" name="Freeform: Shape 80">
            <a:extLst>
              <a:ext uri="{FF2B5EF4-FFF2-40B4-BE49-F238E27FC236}">
                <a16:creationId xmlns:a16="http://schemas.microsoft.com/office/drawing/2014/main" id="{35423467-DE1A-BBD3-46FE-AF37C8DB4AED}"/>
              </a:ext>
            </a:extLst>
          </p:cNvPr>
          <p:cNvSpPr/>
          <p:nvPr/>
        </p:nvSpPr>
        <p:spPr>
          <a:xfrm>
            <a:off x="3904988" y="3100380"/>
            <a:ext cx="507050" cy="59960"/>
          </a:xfrm>
          <a:custGeom>
            <a:avLst/>
            <a:gdLst>
              <a:gd name="connsiteX0" fmla="*/ 291179 w 582358"/>
              <a:gd name="connsiteY0" fmla="*/ 0 h 68865"/>
              <a:gd name="connsiteX1" fmla="*/ 582359 w 582358"/>
              <a:gd name="connsiteY1" fmla="*/ 58579 h 68865"/>
              <a:gd name="connsiteX2" fmla="*/ 481108 w 582358"/>
              <a:gd name="connsiteY2" fmla="*/ 68866 h 68865"/>
              <a:gd name="connsiteX3" fmla="*/ 342805 w 582358"/>
              <a:gd name="connsiteY3" fmla="*/ 47054 h 68865"/>
              <a:gd name="connsiteX4" fmla="*/ 101917 w 582358"/>
              <a:gd name="connsiteY4" fmla="*/ 68866 h 68865"/>
              <a:gd name="connsiteX5" fmla="*/ 0 w 582358"/>
              <a:gd name="connsiteY5" fmla="*/ 58579 h 68865"/>
              <a:gd name="connsiteX6" fmla="*/ 291179 w 582358"/>
              <a:gd name="connsiteY6" fmla="*/ 0 h 68865"/>
              <a:gd name="connsiteX7" fmla="*/ 239268 w 582358"/>
              <a:gd name="connsiteY7" fmla="*/ 47434 h 6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8865">
                <a:moveTo>
                  <a:pt x="291179" y="0"/>
                </a:moveTo>
                <a:lnTo>
                  <a:pt x="582359" y="58579"/>
                </a:lnTo>
                <a:lnTo>
                  <a:pt x="481108" y="68866"/>
                </a:lnTo>
                <a:lnTo>
                  <a:pt x="342805" y="47054"/>
                </a:lnTo>
                <a:close/>
                <a:moveTo>
                  <a:pt x="101917" y="68866"/>
                </a:moveTo>
                <a:lnTo>
                  <a:pt x="0" y="58579"/>
                </a:lnTo>
                <a:lnTo>
                  <a:pt x="291179" y="0"/>
                </a:lnTo>
                <a:lnTo>
                  <a:pt x="239268" y="47434"/>
                </a:lnTo>
                <a:close/>
              </a:path>
            </a:pathLst>
          </a:custGeom>
          <a:solidFill>
            <a:srgbClr val="000000">
              <a:alpha val="50000"/>
            </a:srgbClr>
          </a:solidFill>
          <a:ln w="9525" cap="flat">
            <a:noFill/>
            <a:prstDash val="solid"/>
            <a:miter/>
          </a:ln>
        </p:spPr>
        <p:txBody>
          <a:bodyPr rtlCol="0" anchor="ctr"/>
          <a:lstStyle/>
          <a:p>
            <a:pPr algn="ctr"/>
            <a:endParaRPr lang="en-US"/>
          </a:p>
        </p:txBody>
      </p:sp>
      <p:sp>
        <p:nvSpPr>
          <p:cNvPr id="82" name="Freeform: Shape 81">
            <a:extLst>
              <a:ext uri="{FF2B5EF4-FFF2-40B4-BE49-F238E27FC236}">
                <a16:creationId xmlns:a16="http://schemas.microsoft.com/office/drawing/2014/main" id="{90393CB6-EF06-08EC-C3B5-591B5AF3520E}"/>
              </a:ext>
            </a:extLst>
          </p:cNvPr>
          <p:cNvSpPr/>
          <p:nvPr/>
        </p:nvSpPr>
        <p:spPr>
          <a:xfrm>
            <a:off x="3904988" y="3348680"/>
            <a:ext cx="507050" cy="60209"/>
          </a:xfrm>
          <a:custGeom>
            <a:avLst/>
            <a:gdLst>
              <a:gd name="connsiteX0" fmla="*/ 582359 w 582358"/>
              <a:gd name="connsiteY0" fmla="*/ 10573 h 69151"/>
              <a:gd name="connsiteX1" fmla="*/ 291179 w 582358"/>
              <a:gd name="connsiteY1" fmla="*/ 69151 h 69151"/>
              <a:gd name="connsiteX2" fmla="*/ 342614 w 582358"/>
              <a:gd name="connsiteY2" fmla="*/ 21907 h 69151"/>
              <a:gd name="connsiteX3" fmla="*/ 481108 w 582358"/>
              <a:gd name="connsiteY3" fmla="*/ 286 h 69151"/>
              <a:gd name="connsiteX4" fmla="*/ 0 w 582358"/>
              <a:gd name="connsiteY4" fmla="*/ 10382 h 69151"/>
              <a:gd name="connsiteX5" fmla="*/ 101917 w 582358"/>
              <a:gd name="connsiteY5" fmla="*/ 0 h 69151"/>
              <a:gd name="connsiteX6" fmla="*/ 239077 w 582358"/>
              <a:gd name="connsiteY6" fmla="*/ 21622 h 69151"/>
              <a:gd name="connsiteX7" fmla="*/ 291179 w 582358"/>
              <a:gd name="connsiteY7" fmla="*/ 69151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9151">
                <a:moveTo>
                  <a:pt x="582359" y="10573"/>
                </a:moveTo>
                <a:lnTo>
                  <a:pt x="291179" y="69151"/>
                </a:lnTo>
                <a:lnTo>
                  <a:pt x="342614" y="21907"/>
                </a:lnTo>
                <a:lnTo>
                  <a:pt x="481108" y="286"/>
                </a:lnTo>
                <a:close/>
                <a:moveTo>
                  <a:pt x="0" y="10382"/>
                </a:moveTo>
                <a:lnTo>
                  <a:pt x="101917" y="0"/>
                </a:lnTo>
                <a:lnTo>
                  <a:pt x="239077" y="21622"/>
                </a:lnTo>
                <a:lnTo>
                  <a:pt x="291179" y="69151"/>
                </a:lnTo>
                <a:close/>
              </a:path>
            </a:pathLst>
          </a:custGeom>
          <a:solidFill>
            <a:srgbClr val="FFFFFF">
              <a:alpha val="30000"/>
            </a:srgbClr>
          </a:solidFill>
          <a:ln w="9525" cap="flat">
            <a:noFill/>
            <a:prstDash val="solid"/>
            <a:miter/>
          </a:ln>
        </p:spPr>
        <p:txBody>
          <a:bodyPr rtlCol="0" anchor="ctr"/>
          <a:lstStyle/>
          <a:p>
            <a:pPr algn="ctr"/>
            <a:endParaRPr lang="en-US"/>
          </a:p>
        </p:txBody>
      </p:sp>
      <p:sp>
        <p:nvSpPr>
          <p:cNvPr id="83" name="Freeform: Shape 82">
            <a:extLst>
              <a:ext uri="{FF2B5EF4-FFF2-40B4-BE49-F238E27FC236}">
                <a16:creationId xmlns:a16="http://schemas.microsoft.com/office/drawing/2014/main" id="{3371703E-3093-1172-928B-5743E8BBD67D}"/>
              </a:ext>
            </a:extLst>
          </p:cNvPr>
          <p:cNvSpPr/>
          <p:nvPr/>
        </p:nvSpPr>
        <p:spPr>
          <a:xfrm>
            <a:off x="4781647" y="2984270"/>
            <a:ext cx="1017201" cy="624570"/>
          </a:xfrm>
          <a:custGeom>
            <a:avLst/>
            <a:gdLst>
              <a:gd name="connsiteX0" fmla="*/ 1026058 w 1168278"/>
              <a:gd name="connsiteY0" fmla="*/ 717333 h 717332"/>
              <a:gd name="connsiteX1" fmla="*/ 1167123 w 1168278"/>
              <a:gd name="connsiteY1" fmla="*/ 502925 h 717332"/>
              <a:gd name="connsiteX2" fmla="*/ 987577 w 1168278"/>
              <a:gd name="connsiteY2" fmla="*/ 334428 h 717332"/>
              <a:gd name="connsiteX3" fmla="*/ 764501 w 1168278"/>
              <a:gd name="connsiteY3" fmla="*/ 7530 h 717332"/>
              <a:gd name="connsiteX4" fmla="*/ 448938 w 1168278"/>
              <a:gd name="connsiteY4" fmla="*/ 196601 h 717332"/>
              <a:gd name="connsiteX5" fmla="*/ 284441 w 1168278"/>
              <a:gd name="connsiteY5" fmla="*/ 143261 h 717332"/>
              <a:gd name="connsiteX6" fmla="*/ 179666 w 1168278"/>
              <a:gd name="connsiteY6" fmla="*/ 303852 h 717332"/>
              <a:gd name="connsiteX7" fmla="*/ 120 w 1168278"/>
              <a:gd name="connsiteY7" fmla="*/ 502925 h 717332"/>
              <a:gd name="connsiteX8" fmla="*/ 166807 w 1168278"/>
              <a:gd name="connsiteY8" fmla="*/ 717333 h 71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78" h="717332">
                <a:moveTo>
                  <a:pt x="1026058" y="717333"/>
                </a:moveTo>
                <a:cubicBezTo>
                  <a:pt x="1114545" y="704664"/>
                  <a:pt x="1177696" y="608652"/>
                  <a:pt x="1167123" y="502925"/>
                </a:cubicBezTo>
                <a:cubicBezTo>
                  <a:pt x="1156455" y="397197"/>
                  <a:pt x="1076064" y="321759"/>
                  <a:pt x="987577" y="334428"/>
                </a:cubicBezTo>
                <a:cubicBezTo>
                  <a:pt x="986529" y="176503"/>
                  <a:pt x="893851" y="40581"/>
                  <a:pt x="764501" y="7530"/>
                </a:cubicBezTo>
                <a:cubicBezTo>
                  <a:pt x="635247" y="-25617"/>
                  <a:pt x="503992" y="53059"/>
                  <a:pt x="448938" y="196601"/>
                </a:cubicBezTo>
                <a:cubicBezTo>
                  <a:pt x="408076" y="140880"/>
                  <a:pt x="343210" y="119829"/>
                  <a:pt x="284441" y="143261"/>
                </a:cubicBezTo>
                <a:cubicBezTo>
                  <a:pt x="225577" y="166692"/>
                  <a:pt x="184238" y="229938"/>
                  <a:pt x="179666" y="303852"/>
                </a:cubicBezTo>
                <a:cubicBezTo>
                  <a:pt x="84035" y="299566"/>
                  <a:pt x="3644" y="388720"/>
                  <a:pt x="120" y="502925"/>
                </a:cubicBezTo>
                <a:cubicBezTo>
                  <a:pt x="-3404" y="617130"/>
                  <a:pt x="71176" y="713142"/>
                  <a:pt x="166807" y="717333"/>
                </a:cubicBezTo>
                <a:close/>
              </a:path>
            </a:pathLst>
          </a:custGeom>
          <a:solidFill>
            <a:srgbClr val="DAE8FC"/>
          </a:solidFill>
          <a:ln w="19050" cap="flat">
            <a:solidFill>
              <a:srgbClr val="6C8EBF"/>
            </a:solidFill>
            <a:prstDash val="solid"/>
            <a:miter/>
          </a:ln>
        </p:spPr>
        <p:txBody>
          <a:bodyPr rtlCol="0" anchor="ctr"/>
          <a:lstStyle/>
          <a:p>
            <a:pPr algn="ctr"/>
            <a:endParaRPr lang="en-US"/>
          </a:p>
        </p:txBody>
      </p:sp>
      <p:grpSp>
        <p:nvGrpSpPr>
          <p:cNvPr id="5" name="Group 4">
            <a:extLst>
              <a:ext uri="{FF2B5EF4-FFF2-40B4-BE49-F238E27FC236}">
                <a16:creationId xmlns:a16="http://schemas.microsoft.com/office/drawing/2014/main" id="{8F3E00EF-45DF-09F1-D346-D6D70B21F2C4}"/>
              </a:ext>
            </a:extLst>
          </p:cNvPr>
          <p:cNvGrpSpPr/>
          <p:nvPr/>
        </p:nvGrpSpPr>
        <p:grpSpPr>
          <a:xfrm>
            <a:off x="4720548" y="2937085"/>
            <a:ext cx="2238933" cy="754687"/>
            <a:chOff x="4720548" y="2937085"/>
            <a:chExt cx="2238933" cy="754687"/>
          </a:xfrm>
        </p:grpSpPr>
        <p:sp>
          <p:nvSpPr>
            <p:cNvPr id="67" name="TextBox 66">
              <a:extLst>
                <a:ext uri="{FF2B5EF4-FFF2-40B4-BE49-F238E27FC236}">
                  <a16:creationId xmlns:a16="http://schemas.microsoft.com/office/drawing/2014/main" id="{113B8EC7-4A66-B81F-742C-C4C2C20E8D76}"/>
                </a:ext>
              </a:extLst>
            </p:cNvPr>
            <p:cNvSpPr txBox="1"/>
            <p:nvPr/>
          </p:nvSpPr>
          <p:spPr>
            <a:xfrm>
              <a:off x="5878923" y="3047538"/>
              <a:ext cx="1080558" cy="522553"/>
            </a:xfrm>
            <a:prstGeom prst="rect">
              <a:avLst/>
            </a:prstGeom>
            <a:noFill/>
          </p:spPr>
          <p:txBody>
            <a:bodyPr wrap="none" rtlCol="0">
              <a:spAutoFit/>
            </a:bodyPr>
            <a:lstStyle/>
            <a:p>
              <a:pPr algn="ctr"/>
              <a:r>
                <a:rPr lang="en-US" sz="1650" spc="0" baseline="0" dirty="0" err="1">
                  <a:ln/>
                  <a:solidFill>
                    <a:srgbClr val="590059"/>
                  </a:solidFill>
                  <a:latin typeface="Helvetica"/>
                  <a:cs typeface="Helvetica"/>
                  <a:sym typeface="Helvetica"/>
                  <a:rtl val="0"/>
                </a:rPr>
                <a:t>ClustCrypt</a:t>
              </a:r>
              <a:endParaRPr lang="en-US" sz="1650" spc="0" baseline="0" dirty="0">
                <a:ln/>
                <a:solidFill>
                  <a:srgbClr val="590059"/>
                </a:solidFill>
                <a:latin typeface="Helvetica"/>
                <a:cs typeface="Helvetica"/>
                <a:sym typeface="Helvetica"/>
                <a:rtl val="0"/>
              </a:endParaRPr>
            </a:p>
            <a:p>
              <a:pPr algn="ctr"/>
              <a:r>
                <a:rPr lang="en-US" sz="1650" dirty="0">
                  <a:ln/>
                  <a:solidFill>
                    <a:srgbClr val="590059"/>
                  </a:solidFill>
                  <a:latin typeface="Helvetica"/>
                  <a:cs typeface="Helvetica"/>
                  <a:sym typeface="Helvetica"/>
                  <a:rtl val="0"/>
                </a:rPr>
                <a:t>(Contrib. 1)</a:t>
              </a:r>
              <a:endParaRPr lang="en-US" sz="1650" spc="0" baseline="0" dirty="0">
                <a:ln/>
                <a:solidFill>
                  <a:srgbClr val="000000"/>
                </a:solidFill>
                <a:latin typeface="Helvetica"/>
                <a:cs typeface="Helvetica"/>
                <a:sym typeface="Helvetica"/>
                <a:rtl val="0"/>
              </a:endParaRPr>
            </a:p>
          </p:txBody>
        </p:sp>
        <p:sp>
          <p:nvSpPr>
            <p:cNvPr id="84" name="Freeform: Shape 83">
              <a:extLst>
                <a:ext uri="{FF2B5EF4-FFF2-40B4-BE49-F238E27FC236}">
                  <a16:creationId xmlns:a16="http://schemas.microsoft.com/office/drawing/2014/main" id="{BCB9877C-DFAF-458B-5440-67E99735F6A8}"/>
                </a:ext>
              </a:extLst>
            </p:cNvPr>
            <p:cNvSpPr/>
            <p:nvPr/>
          </p:nvSpPr>
          <p:spPr>
            <a:xfrm>
              <a:off x="4720548" y="2937085"/>
              <a:ext cx="1136177" cy="754687"/>
            </a:xfrm>
            <a:custGeom>
              <a:avLst/>
              <a:gdLst>
                <a:gd name="connsiteX0" fmla="*/ 1174909 w 1304925"/>
                <a:gd name="connsiteY0" fmla="*/ 0 h 866775"/>
                <a:gd name="connsiteX1" fmla="*/ 1304925 w 1304925"/>
                <a:gd name="connsiteY1" fmla="*/ 130016 h 866775"/>
                <a:gd name="connsiteX2" fmla="*/ 1304925 w 1304925"/>
                <a:gd name="connsiteY2" fmla="*/ 736759 h 866775"/>
                <a:gd name="connsiteX3" fmla="*/ 1174909 w 1304925"/>
                <a:gd name="connsiteY3" fmla="*/ 866775 h 866775"/>
                <a:gd name="connsiteX4" fmla="*/ 130016 w 1304925"/>
                <a:gd name="connsiteY4" fmla="*/ 866775 h 866775"/>
                <a:gd name="connsiteX5" fmla="*/ 0 w 1304925"/>
                <a:gd name="connsiteY5" fmla="*/ 736759 h 866775"/>
                <a:gd name="connsiteX6" fmla="*/ 0 w 1304925"/>
                <a:gd name="connsiteY6" fmla="*/ 130016 h 866775"/>
                <a:gd name="connsiteX7" fmla="*/ 130016 w 1304925"/>
                <a:gd name="connsiteY7"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866775">
                  <a:moveTo>
                    <a:pt x="1174909" y="0"/>
                  </a:moveTo>
                  <a:cubicBezTo>
                    <a:pt x="1246715" y="0"/>
                    <a:pt x="1304925" y="58210"/>
                    <a:pt x="1304925" y="130016"/>
                  </a:cubicBezTo>
                  <a:lnTo>
                    <a:pt x="1304925" y="736759"/>
                  </a:lnTo>
                  <a:cubicBezTo>
                    <a:pt x="1304925" y="808565"/>
                    <a:pt x="1246715" y="866775"/>
                    <a:pt x="1174909" y="866775"/>
                  </a:cubicBezTo>
                  <a:lnTo>
                    <a:pt x="130016" y="866775"/>
                  </a:lnTo>
                  <a:cubicBezTo>
                    <a:pt x="58210" y="866775"/>
                    <a:pt x="0" y="808565"/>
                    <a:pt x="0" y="736759"/>
                  </a:cubicBezTo>
                  <a:lnTo>
                    <a:pt x="0" y="130016"/>
                  </a:lnTo>
                  <a:cubicBezTo>
                    <a:pt x="0" y="58210"/>
                    <a:pt x="58210" y="0"/>
                    <a:pt x="130016" y="0"/>
                  </a:cubicBezTo>
                  <a:close/>
                </a:path>
              </a:pathLst>
            </a:custGeom>
            <a:noFill/>
            <a:ln w="19050" cap="flat">
              <a:solidFill>
                <a:srgbClr val="590059"/>
              </a:solidFill>
              <a:prstDash val="sysDot"/>
              <a:miter/>
            </a:ln>
          </p:spPr>
          <p:txBody>
            <a:bodyPr rtlCol="0" anchor="ctr"/>
            <a:lstStyle/>
            <a:p>
              <a:pPr algn="ctr"/>
              <a:endParaRPr lang="en-US"/>
            </a:p>
          </p:txBody>
        </p:sp>
      </p:grpSp>
      <p:sp>
        <p:nvSpPr>
          <p:cNvPr id="85" name="Freeform: Shape 84">
            <a:extLst>
              <a:ext uri="{FF2B5EF4-FFF2-40B4-BE49-F238E27FC236}">
                <a16:creationId xmlns:a16="http://schemas.microsoft.com/office/drawing/2014/main" id="{C1F3D8BD-38CA-F2F8-E640-622AE7B7FAFE}"/>
              </a:ext>
            </a:extLst>
          </p:cNvPr>
          <p:cNvSpPr/>
          <p:nvPr/>
        </p:nvSpPr>
        <p:spPr>
          <a:xfrm rot="16200000">
            <a:off x="4409507" y="2974365"/>
            <a:ext cx="780149" cy="1998677"/>
          </a:xfrm>
          <a:custGeom>
            <a:avLst/>
            <a:gdLst>
              <a:gd name="connsiteX0" fmla="*/ 896017 w 896019"/>
              <a:gd name="connsiteY0" fmla="*/ -3 h 2295525"/>
              <a:gd name="connsiteX1" fmla="*/ 519398 w 896019"/>
              <a:gd name="connsiteY1" fmla="*/ -3 h 2295525"/>
              <a:gd name="connsiteX2" fmla="*/ 424148 w 896019"/>
              <a:gd name="connsiteY2" fmla="*/ 95247 h 2295525"/>
              <a:gd name="connsiteX3" fmla="*/ 424148 w 896019"/>
              <a:gd name="connsiteY3" fmla="*/ 1052510 h 2295525"/>
              <a:gd name="connsiteX4" fmla="*/ 328898 w 896019"/>
              <a:gd name="connsiteY4" fmla="*/ 1147760 h 2295525"/>
              <a:gd name="connsiteX5" fmla="*/ 47625 w 896019"/>
              <a:gd name="connsiteY5" fmla="*/ 1147760 h 2295525"/>
              <a:gd name="connsiteX6" fmla="*/ 47625 w 896019"/>
              <a:gd name="connsiteY6" fmla="*/ 1147760 h 2295525"/>
              <a:gd name="connsiteX7" fmla="*/ 328898 w 896019"/>
              <a:gd name="connsiteY7" fmla="*/ 1147760 h 2295525"/>
              <a:gd name="connsiteX8" fmla="*/ 424148 w 896019"/>
              <a:gd name="connsiteY8" fmla="*/ 1243010 h 2295525"/>
              <a:gd name="connsiteX9" fmla="*/ 424148 w 896019"/>
              <a:gd name="connsiteY9" fmla="*/ 2200273 h 2295525"/>
              <a:gd name="connsiteX10" fmla="*/ 519398 w 896019"/>
              <a:gd name="connsiteY10" fmla="*/ 2295523 h 2295525"/>
              <a:gd name="connsiteX11" fmla="*/ 896017 w 896019"/>
              <a:gd name="connsiteY11" fmla="*/ 2295523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44"/>
                  <a:pt x="424148" y="95247"/>
                </a:cubicBezTo>
                <a:lnTo>
                  <a:pt x="424148" y="1052510"/>
                </a:lnTo>
                <a:cubicBezTo>
                  <a:pt x="424148" y="1116013"/>
                  <a:pt x="392401" y="1147760"/>
                  <a:pt x="328898" y="1147760"/>
                </a:cubicBezTo>
                <a:lnTo>
                  <a:pt x="47625" y="1147760"/>
                </a:lnTo>
                <a:cubicBezTo>
                  <a:pt x="-15878" y="1147760"/>
                  <a:pt x="-15878" y="1147760"/>
                  <a:pt x="47625" y="1147760"/>
                </a:cubicBezTo>
                <a:lnTo>
                  <a:pt x="328898" y="1147760"/>
                </a:lnTo>
                <a:cubicBezTo>
                  <a:pt x="392401" y="1147760"/>
                  <a:pt x="424148" y="1179507"/>
                  <a:pt x="424148" y="1243010"/>
                </a:cubicBezTo>
                <a:lnTo>
                  <a:pt x="424148" y="2200273"/>
                </a:lnTo>
                <a:cubicBezTo>
                  <a:pt x="424148" y="2263776"/>
                  <a:pt x="455895" y="2295523"/>
                  <a:pt x="519398" y="2295523"/>
                </a:cubicBezTo>
                <a:lnTo>
                  <a:pt x="896017" y="2295523"/>
                </a:lnTo>
              </a:path>
            </a:pathLst>
          </a:custGeom>
          <a:noFill/>
          <a:ln w="19050" cap="flat">
            <a:solidFill>
              <a:srgbClr val="E46C0A"/>
            </a:solidFill>
            <a:prstDash val="solid"/>
            <a:miter/>
          </a:ln>
        </p:spPr>
        <p:txBody>
          <a:bodyPr rtlCol="0" anchor="ctr"/>
          <a:lstStyle/>
          <a:p>
            <a:pPr algn="ctr"/>
            <a:endParaRPr lang="en-US" dirty="0">
              <a:solidFill>
                <a:srgbClr val="990000"/>
              </a:solidFill>
            </a:endParaRPr>
          </a:p>
        </p:txBody>
      </p:sp>
      <p:sp>
        <p:nvSpPr>
          <p:cNvPr id="86" name="Freeform: Shape 85">
            <a:extLst>
              <a:ext uri="{FF2B5EF4-FFF2-40B4-BE49-F238E27FC236}">
                <a16:creationId xmlns:a16="http://schemas.microsoft.com/office/drawing/2014/main" id="{551858C1-B91E-3AD8-CB91-F1C1CA557C74}"/>
              </a:ext>
            </a:extLst>
          </p:cNvPr>
          <p:cNvSpPr/>
          <p:nvPr/>
        </p:nvSpPr>
        <p:spPr>
          <a:xfrm>
            <a:off x="2506246" y="3583960"/>
            <a:ext cx="995192" cy="414663"/>
          </a:xfrm>
          <a:custGeom>
            <a:avLst/>
            <a:gdLst>
              <a:gd name="connsiteX0" fmla="*/ 0 w 1143000"/>
              <a:gd name="connsiteY0" fmla="*/ 0 h 476250"/>
              <a:gd name="connsiteX1" fmla="*/ 1143000 w 1143000"/>
              <a:gd name="connsiteY1" fmla="*/ 0 h 476250"/>
              <a:gd name="connsiteX2" fmla="*/ 1143000 w 1143000"/>
              <a:gd name="connsiteY2" fmla="*/ 476250 h 476250"/>
              <a:gd name="connsiteX3" fmla="*/ 0 w 11430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143000" h="476250">
                <a:moveTo>
                  <a:pt x="0" y="0"/>
                </a:moveTo>
                <a:lnTo>
                  <a:pt x="1143000" y="0"/>
                </a:lnTo>
                <a:lnTo>
                  <a:pt x="1143000" y="476250"/>
                </a:lnTo>
                <a:lnTo>
                  <a:pt x="0" y="476250"/>
                </a:lnTo>
                <a:close/>
              </a:path>
            </a:pathLst>
          </a:custGeom>
          <a:noFill/>
          <a:ln w="9525" cap="flat">
            <a:noFill/>
            <a:prstDash val="solid"/>
            <a:miter/>
          </a:ln>
        </p:spPr>
        <p:txBody>
          <a:bodyPr rtlCol="0" anchor="ctr"/>
          <a:lstStyle/>
          <a:p>
            <a:pPr algn="ctr"/>
            <a:endParaRPr lang="en-US"/>
          </a:p>
        </p:txBody>
      </p:sp>
      <p:sp>
        <p:nvSpPr>
          <p:cNvPr id="87" name="TextBox 86">
            <a:extLst>
              <a:ext uri="{FF2B5EF4-FFF2-40B4-BE49-F238E27FC236}">
                <a16:creationId xmlns:a16="http://schemas.microsoft.com/office/drawing/2014/main" id="{B15D5A5A-5A5A-5219-4A36-448514053321}"/>
              </a:ext>
            </a:extLst>
          </p:cNvPr>
          <p:cNvSpPr txBox="1"/>
          <p:nvPr/>
        </p:nvSpPr>
        <p:spPr>
          <a:xfrm>
            <a:off x="2535483" y="3598058"/>
            <a:ext cx="928426"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Device</a:t>
            </a:r>
          </a:p>
        </p:txBody>
      </p:sp>
      <p:sp>
        <p:nvSpPr>
          <p:cNvPr id="88" name="Freeform: Shape 87">
            <a:extLst>
              <a:ext uri="{FF2B5EF4-FFF2-40B4-BE49-F238E27FC236}">
                <a16:creationId xmlns:a16="http://schemas.microsoft.com/office/drawing/2014/main" id="{677D4B7F-D91C-0CD9-264A-8D6F0AC9A9EA}"/>
              </a:ext>
            </a:extLst>
          </p:cNvPr>
          <p:cNvSpPr/>
          <p:nvPr/>
        </p:nvSpPr>
        <p:spPr>
          <a:xfrm>
            <a:off x="4952759" y="3605191"/>
            <a:ext cx="829326" cy="414663"/>
          </a:xfrm>
          <a:custGeom>
            <a:avLst/>
            <a:gdLst>
              <a:gd name="connsiteX0" fmla="*/ 0 w 952500"/>
              <a:gd name="connsiteY0" fmla="*/ 0 h 476250"/>
              <a:gd name="connsiteX1" fmla="*/ 952500 w 952500"/>
              <a:gd name="connsiteY1" fmla="*/ 0 h 476250"/>
              <a:gd name="connsiteX2" fmla="*/ 952500 w 952500"/>
              <a:gd name="connsiteY2" fmla="*/ 476250 h 476250"/>
              <a:gd name="connsiteX3" fmla="*/ 0 w 9525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952500" h="476250">
                <a:moveTo>
                  <a:pt x="0" y="0"/>
                </a:moveTo>
                <a:lnTo>
                  <a:pt x="952500" y="0"/>
                </a:lnTo>
                <a:lnTo>
                  <a:pt x="952500" y="476250"/>
                </a:lnTo>
                <a:lnTo>
                  <a:pt x="0" y="476250"/>
                </a:lnTo>
                <a:close/>
              </a:path>
            </a:pathLst>
          </a:custGeom>
          <a:noFill/>
          <a:ln w="9525" cap="flat">
            <a:noFill/>
            <a:prstDash val="solid"/>
            <a:miter/>
          </a:ln>
        </p:spPr>
        <p:txBody>
          <a:bodyPr rtlCol="0" anchor="ctr"/>
          <a:lstStyle/>
          <a:p>
            <a:pPr algn="ctr"/>
            <a:endParaRPr lang="en-US"/>
          </a:p>
        </p:txBody>
      </p:sp>
      <p:sp>
        <p:nvSpPr>
          <p:cNvPr id="89" name="TextBox 88">
            <a:extLst>
              <a:ext uri="{FF2B5EF4-FFF2-40B4-BE49-F238E27FC236}">
                <a16:creationId xmlns:a16="http://schemas.microsoft.com/office/drawing/2014/main" id="{2FEB5506-C8B8-77AA-082C-44707D69AFEF}"/>
              </a:ext>
            </a:extLst>
          </p:cNvPr>
          <p:cNvSpPr txBox="1"/>
          <p:nvPr/>
        </p:nvSpPr>
        <p:spPr>
          <a:xfrm>
            <a:off x="4954891" y="3622938"/>
            <a:ext cx="816769"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Cloud</a:t>
            </a:r>
          </a:p>
        </p:txBody>
      </p:sp>
      <p:sp>
        <p:nvSpPr>
          <p:cNvPr id="90" name="Freeform: Shape 89">
            <a:extLst>
              <a:ext uri="{FF2B5EF4-FFF2-40B4-BE49-F238E27FC236}">
                <a16:creationId xmlns:a16="http://schemas.microsoft.com/office/drawing/2014/main" id="{12BD260C-72F4-6629-C8C0-63254EF58CA9}"/>
              </a:ext>
            </a:extLst>
          </p:cNvPr>
          <p:cNvSpPr/>
          <p:nvPr/>
        </p:nvSpPr>
        <p:spPr>
          <a:xfrm>
            <a:off x="3841462" y="3583960"/>
            <a:ext cx="746394" cy="414663"/>
          </a:xfrm>
          <a:custGeom>
            <a:avLst/>
            <a:gdLst>
              <a:gd name="connsiteX0" fmla="*/ 0 w 857250"/>
              <a:gd name="connsiteY0" fmla="*/ 0 h 476250"/>
              <a:gd name="connsiteX1" fmla="*/ 857250 w 857250"/>
              <a:gd name="connsiteY1" fmla="*/ 0 h 476250"/>
              <a:gd name="connsiteX2" fmla="*/ 857250 w 857250"/>
              <a:gd name="connsiteY2" fmla="*/ 476250 h 476250"/>
              <a:gd name="connsiteX3" fmla="*/ 0 w 8572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857250" h="476250">
                <a:moveTo>
                  <a:pt x="0" y="0"/>
                </a:moveTo>
                <a:lnTo>
                  <a:pt x="857250" y="0"/>
                </a:lnTo>
                <a:lnTo>
                  <a:pt x="857250" y="476250"/>
                </a:lnTo>
                <a:lnTo>
                  <a:pt x="0" y="476250"/>
                </a:lnTo>
                <a:close/>
              </a:path>
            </a:pathLst>
          </a:custGeom>
          <a:noFill/>
          <a:ln w="9525" cap="flat">
            <a:noFill/>
            <a:prstDash val="solid"/>
            <a:miter/>
          </a:ln>
        </p:spPr>
        <p:txBody>
          <a:bodyPr rtlCol="0" anchor="ctr"/>
          <a:lstStyle/>
          <a:p>
            <a:pPr algn="ctr"/>
            <a:endParaRPr lang="en-US"/>
          </a:p>
        </p:txBody>
      </p:sp>
      <p:sp>
        <p:nvSpPr>
          <p:cNvPr id="91" name="TextBox 90">
            <a:extLst>
              <a:ext uri="{FF2B5EF4-FFF2-40B4-BE49-F238E27FC236}">
                <a16:creationId xmlns:a16="http://schemas.microsoft.com/office/drawing/2014/main" id="{3615034D-94CC-FDCE-2A08-48E279B418C4}"/>
              </a:ext>
            </a:extLst>
          </p:cNvPr>
          <p:cNvSpPr txBox="1"/>
          <p:nvPr/>
        </p:nvSpPr>
        <p:spPr>
          <a:xfrm>
            <a:off x="3837020" y="3598058"/>
            <a:ext cx="746983"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Edge</a:t>
            </a:r>
          </a:p>
        </p:txBody>
      </p:sp>
    </p:spTree>
    <p:extLst>
      <p:ext uri="{BB962C8B-B14F-4D97-AF65-F5344CB8AC3E}">
        <p14:creationId xmlns:p14="http://schemas.microsoft.com/office/powerpoint/2010/main" val="12949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down)">
                                      <p:cBhvr>
                                        <p:cTn id="12" dur="500"/>
                                        <p:tgtEl>
                                          <p:spTgt spid="8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07D3-E66A-5140-363D-D14D4413AF04}"/>
              </a:ext>
            </a:extLst>
          </p:cNvPr>
          <p:cNvSpPr>
            <a:spLocks noGrp="1"/>
          </p:cNvSpPr>
          <p:nvPr>
            <p:ph type="title"/>
          </p:nvPr>
        </p:nvSpPr>
        <p:spPr/>
        <p:txBody>
          <a:bodyPr>
            <a:normAutofit fontScale="90000"/>
          </a:bodyPr>
          <a:lstStyle/>
          <a:p>
            <a:r>
              <a:rPr lang="en-US" dirty="0">
                <a:ea typeface="+mn-lt"/>
                <a:cs typeface="+mn-lt"/>
              </a:rPr>
              <a:t>1. How to Confidentially Process Data on Cloud?</a:t>
            </a:r>
            <a:endParaRPr lang="en-US" dirty="0"/>
          </a:p>
        </p:txBody>
      </p:sp>
      <p:sp>
        <p:nvSpPr>
          <p:cNvPr id="3" name="Content Placeholder 2">
            <a:extLst>
              <a:ext uri="{FF2B5EF4-FFF2-40B4-BE49-F238E27FC236}">
                <a16:creationId xmlns:a16="http://schemas.microsoft.com/office/drawing/2014/main" id="{223042DF-1ABD-A67C-76CA-2583BA352085}"/>
              </a:ext>
            </a:extLst>
          </p:cNvPr>
          <p:cNvSpPr>
            <a:spLocks noGrp="1"/>
          </p:cNvSpPr>
          <p:nvPr>
            <p:ph idx="1"/>
          </p:nvPr>
        </p:nvSpPr>
        <p:spPr>
          <a:xfrm>
            <a:off x="417270" y="2129274"/>
            <a:ext cx="8229600" cy="3687431"/>
          </a:xfrm>
        </p:spPr>
        <p:txBody>
          <a:bodyPr vert="horz" lIns="91440" tIns="45720" rIns="91440" bIns="45720" rtlCol="0" anchor="t">
            <a:normAutofit/>
          </a:bodyPr>
          <a:lstStyle/>
          <a:p>
            <a:r>
              <a:rPr lang="en-US" dirty="0">
                <a:ea typeface="+mn-lt"/>
                <a:cs typeface="+mn-lt"/>
              </a:rPr>
              <a:t>How to cluster privacy-preserving data?</a:t>
            </a:r>
          </a:p>
          <a:p>
            <a:pPr>
              <a:buFont typeface="Arial" charset="2"/>
              <a:buChar char="•"/>
            </a:pPr>
            <a:endParaRPr lang="en-US" dirty="0">
              <a:ea typeface="+mn-lt"/>
              <a:cs typeface="+mn-lt"/>
            </a:endParaRPr>
          </a:p>
          <a:p>
            <a:pPr>
              <a:buFont typeface="Arial" charset="2"/>
              <a:buChar char="•"/>
            </a:pPr>
            <a:r>
              <a:rPr lang="en-US" dirty="0">
                <a:ea typeface="+mn-lt"/>
                <a:cs typeface="+mn-lt"/>
              </a:rPr>
              <a:t>How to estimate no. of clusters?</a:t>
            </a:r>
            <a:endParaRPr lang="en-US" dirty="0"/>
          </a:p>
          <a:p>
            <a:pPr>
              <a:buFont typeface="Arial" charset="2"/>
              <a:buChar char="•"/>
            </a:pPr>
            <a:endParaRPr lang="en-US" dirty="0">
              <a:ea typeface="+mn-lt"/>
              <a:cs typeface="+mn-lt"/>
            </a:endParaRPr>
          </a:p>
          <a:p>
            <a:pPr>
              <a:buFont typeface="Arial" charset="2"/>
              <a:buChar char="•"/>
            </a:pPr>
            <a:r>
              <a:rPr lang="en-US" dirty="0">
                <a:ea typeface="+mn-lt"/>
                <a:cs typeface="+mn-lt"/>
              </a:rPr>
              <a:t>How to distribute tokens (a.k.a. keywords) across clusters?</a:t>
            </a:r>
            <a:endParaRPr lang="en-US" dirty="0"/>
          </a:p>
        </p:txBody>
      </p:sp>
      <p:sp>
        <p:nvSpPr>
          <p:cNvPr id="4" name="Slide Number Placeholder 3">
            <a:extLst>
              <a:ext uri="{FF2B5EF4-FFF2-40B4-BE49-F238E27FC236}">
                <a16:creationId xmlns:a16="http://schemas.microsoft.com/office/drawing/2014/main" id="{B8941677-A983-DC98-B587-0C1B55AB3D0D}"/>
              </a:ext>
            </a:extLst>
          </p:cNvPr>
          <p:cNvSpPr>
            <a:spLocks noGrp="1"/>
          </p:cNvSpPr>
          <p:nvPr>
            <p:ph type="sldNum" sz="quarter" idx="12"/>
          </p:nvPr>
        </p:nvSpPr>
        <p:spPr/>
        <p:txBody>
          <a:bodyPr/>
          <a:lstStyle/>
          <a:p>
            <a:pPr algn="ctr"/>
            <a:fld id="{7D2751F7-D677-4CE9-B35A-C3CCA0CC8D94}" type="slidenum">
              <a:rPr lang="en-US" dirty="0" smtClean="0">
                <a:solidFill>
                  <a:prstClr val="black">
                    <a:tint val="75000"/>
                  </a:prstClr>
                </a:solidFill>
                <a:latin typeface="Calibri"/>
              </a:rPr>
              <a:pPr algn="ctr"/>
              <a:t>17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0321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62" y="1600200"/>
            <a:ext cx="6218238" cy="4525963"/>
          </a:xfrm>
        </p:spPr>
        <p:txBody>
          <a:bodyPr>
            <a:normAutofit/>
          </a:bodyPr>
          <a:lstStyle/>
          <a:p>
            <a:pPr marL="343080" indent="-342720">
              <a:buClr>
                <a:srgbClr val="000000"/>
              </a:buClr>
              <a:buFont typeface="Arial"/>
              <a:buChar char="•"/>
            </a:pPr>
            <a:r>
              <a:rPr lang="en-US" sz="2400" spc="-1" dirty="0">
                <a:solidFill>
                  <a:srgbClr val="000000"/>
                </a:solidFill>
                <a:uFill>
                  <a:solidFill>
                    <a:srgbClr val="FFFFFF"/>
                  </a:solidFill>
                </a:uFill>
              </a:rPr>
              <a:t>Searching is performed through central index</a:t>
            </a:r>
            <a:endParaRPr lang="en-US" sz="2800" spc="-1" dirty="0">
              <a:solidFill>
                <a:srgbClr val="000000"/>
              </a:solidFill>
              <a:uFill>
                <a:solidFill>
                  <a:srgbClr val="FFFFFF"/>
                </a:solidFill>
              </a:uFill>
            </a:endParaRPr>
          </a:p>
          <a:p>
            <a:pPr marL="743040" lvl="1" indent="-285480">
              <a:buFont typeface="Wingdings" charset="2"/>
              <a:buChar char=""/>
            </a:pPr>
            <a:r>
              <a:rPr lang="en-US" sz="2000" spc="-1" dirty="0">
                <a:solidFill>
                  <a:srgbClr val="000000"/>
                </a:solidFill>
                <a:uFill>
                  <a:solidFill>
                    <a:srgbClr val="FFFFFF"/>
                  </a:solidFill>
                </a:uFill>
              </a:rPr>
              <a:t>keeps track the keywords’ occurrences and frequency in the dataset</a:t>
            </a:r>
          </a:p>
          <a:p>
            <a:pPr marL="743040" lvl="1" indent="-285480">
              <a:buFont typeface="Wingdings" charset="2"/>
              <a:buChar char=""/>
            </a:pPr>
            <a:r>
              <a:rPr lang="en-US" sz="2000" spc="-1" dirty="0">
                <a:solidFill>
                  <a:srgbClr val="000000"/>
                </a:solidFill>
                <a:uFill>
                  <a:solidFill>
                    <a:srgbClr val="FFFFFF"/>
                  </a:solidFill>
                </a:uFill>
              </a:rPr>
              <a:t>The keywords in the index are all </a:t>
            </a:r>
            <a:r>
              <a:rPr lang="en-US" sz="2000" spc="-1" dirty="0">
                <a:solidFill>
                  <a:srgbClr val="FF0000"/>
                </a:solidFill>
                <a:uFill>
                  <a:solidFill>
                    <a:srgbClr val="FFFFFF"/>
                  </a:solidFill>
                </a:uFill>
              </a:rPr>
              <a:t>hashed</a:t>
            </a:r>
            <a:r>
              <a:rPr lang="en-US" sz="2000" spc="-1" dirty="0">
                <a:solidFill>
                  <a:srgbClr val="000000"/>
                </a:solidFill>
                <a:uFill>
                  <a:solidFill>
                    <a:srgbClr val="FFFFFF"/>
                  </a:solidFill>
                </a:uFill>
              </a:rPr>
              <a:t> </a:t>
            </a:r>
          </a:p>
          <a:p>
            <a:pPr marL="743040" lvl="1" indent="-285480">
              <a:buFont typeface="Wingdings" charset="2"/>
              <a:buChar char=""/>
            </a:pPr>
            <a:endParaRPr lang="en-US" sz="1800" dirty="0"/>
          </a:p>
          <a:p>
            <a:r>
              <a:rPr lang="en-US" sz="2400" dirty="0"/>
              <a:t>Huge index has to be searched</a:t>
            </a:r>
          </a:p>
          <a:p>
            <a:pPr lvl="1"/>
            <a:r>
              <a:rPr lang="en-US" sz="2000" dirty="0"/>
              <a:t>Poor solution for Big Data</a:t>
            </a:r>
          </a:p>
          <a:p>
            <a:pPr lvl="1"/>
            <a:r>
              <a:rPr lang="en-US" sz="2000" spc="-1" dirty="0">
                <a:solidFill>
                  <a:srgbClr val="000000"/>
                </a:solidFill>
                <a:uFill>
                  <a:solidFill>
                    <a:srgbClr val="FFFFFF"/>
                  </a:solidFill>
                </a:uFill>
              </a:rPr>
              <a:t>For 50 PB dataset, the index size  ≈ </a:t>
            </a:r>
            <a:r>
              <a:rPr lang="en-US" sz="2000" b="1" spc="-1" dirty="0">
                <a:solidFill>
                  <a:srgbClr val="FF0000"/>
                </a:solidFill>
                <a:uFill>
                  <a:solidFill>
                    <a:srgbClr val="FFFFFF"/>
                  </a:solidFill>
                </a:uFill>
              </a:rPr>
              <a:t>150 GB</a:t>
            </a:r>
            <a:endParaRPr lang="en-US" sz="1600" dirty="0"/>
          </a:p>
          <a:p>
            <a:pPr lvl="2"/>
            <a:endParaRPr lang="en-US" sz="2000" dirty="0"/>
          </a:p>
          <a:p>
            <a:r>
              <a:rPr lang="en-US" sz="2400" dirty="0"/>
              <a:t>Solution?  Prune searched index</a:t>
            </a:r>
          </a:p>
          <a:p>
            <a:pPr lvl="1"/>
            <a:r>
              <a:rPr lang="en-US" sz="2000" dirty="0"/>
              <a:t>Divide into topic-based shards before searching</a:t>
            </a:r>
          </a:p>
        </p:txBody>
      </p:sp>
      <p:sp>
        <p:nvSpPr>
          <p:cNvPr id="37" name="Rounded Rectangle 36"/>
          <p:cNvSpPr/>
          <p:nvPr/>
        </p:nvSpPr>
        <p:spPr>
          <a:xfrm>
            <a:off x="4895850" y="3668555"/>
            <a:ext cx="1576353" cy="3989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Security</a:t>
            </a:r>
          </a:p>
        </p:txBody>
      </p:sp>
      <p:sp>
        <p:nvSpPr>
          <p:cNvPr id="2" name="Title 1"/>
          <p:cNvSpPr>
            <a:spLocks noGrp="1"/>
          </p:cNvSpPr>
          <p:nvPr>
            <p:ph type="title"/>
          </p:nvPr>
        </p:nvSpPr>
        <p:spPr/>
        <p:txBody>
          <a:bodyPr>
            <a:normAutofit fontScale="90000"/>
          </a:bodyPr>
          <a:lstStyle/>
          <a:p>
            <a:r>
              <a:rPr lang="en-US" sz="4000" dirty="0"/>
              <a:t>Central Index Approach &amp; Its Problems</a:t>
            </a:r>
          </a:p>
        </p:txBody>
      </p:sp>
      <p:sp>
        <p:nvSpPr>
          <p:cNvPr id="4" name="Slide Number Placeholder 3"/>
          <p:cNvSpPr>
            <a:spLocks noGrp="1"/>
          </p:cNvSpPr>
          <p:nvPr>
            <p:ph type="sldNum" sz="quarter" idx="12"/>
          </p:nvPr>
        </p:nvSpPr>
        <p:spPr/>
        <p:txBody>
          <a:bodyPr/>
          <a:lstStyle/>
          <a:p>
            <a:pPr algn="ctr"/>
            <a:fld id="{7D2751F7-D677-4CE9-B35A-C3CCA0CC8D94}" type="slidenum">
              <a:rPr lang="en-US" dirty="0" smtClean="0">
                <a:solidFill>
                  <a:prstClr val="black">
                    <a:tint val="75000"/>
                  </a:prstClr>
                </a:solidFill>
                <a:latin typeface="Calibri"/>
              </a:rPr>
              <a:pPr algn="ctr"/>
              <a:t>18</a:t>
            </a:fld>
            <a:endParaRPr lang="en-US" dirty="0">
              <a:solidFill>
                <a:prstClr val="black">
                  <a:tint val="75000"/>
                </a:prstClr>
              </a:solidFill>
              <a:latin typeface="Calibri"/>
              <a:cs typeface="Calibri"/>
            </a:endParaRPr>
          </a:p>
        </p:txBody>
      </p:sp>
      <p:graphicFrame>
        <p:nvGraphicFramePr>
          <p:cNvPr id="5" name="Table 4"/>
          <p:cNvGraphicFramePr>
            <a:graphicFrameLocks noGrp="1"/>
          </p:cNvGraphicFramePr>
          <p:nvPr/>
        </p:nvGraphicFramePr>
        <p:xfrm>
          <a:off x="7358096" y="1600200"/>
          <a:ext cx="1785904" cy="4328160"/>
        </p:xfrm>
        <a:graphic>
          <a:graphicData uri="http://schemas.openxmlformats.org/drawingml/2006/table">
            <a:tbl>
              <a:tblPr firstRow="1" bandRow="1">
                <a:tableStyleId>{5C22544A-7EE6-4342-B048-85BDC9FD1C3A}</a:tableStyleId>
              </a:tblPr>
              <a:tblGrid>
                <a:gridCol w="1785904">
                  <a:extLst>
                    <a:ext uri="{9D8B030D-6E8A-4147-A177-3AD203B41FA5}">
                      <a16:colId xmlns:a16="http://schemas.microsoft.com/office/drawing/2014/main" val="2265878904"/>
                    </a:ext>
                  </a:extLst>
                </a:gridCol>
              </a:tblGrid>
              <a:tr h="338046">
                <a:tc>
                  <a:txBody>
                    <a:bodyPr/>
                    <a:lstStyle/>
                    <a:p>
                      <a:pPr algn="ctr"/>
                      <a:r>
                        <a:rPr lang="en-US" dirty="0"/>
                        <a:t>Index</a:t>
                      </a:r>
                      <a:r>
                        <a:rPr lang="en-US" baseline="0" dirty="0"/>
                        <a:t> Terms</a:t>
                      </a:r>
                      <a:endParaRPr lang="en-US" dirty="0"/>
                    </a:p>
                  </a:txBody>
                  <a:tcPr/>
                </a:tc>
                <a:extLst>
                  <a:ext uri="{0D108BD9-81ED-4DB2-BD59-A6C34878D82A}">
                    <a16:rowId xmlns:a16="http://schemas.microsoft.com/office/drawing/2014/main" val="1555021593"/>
                  </a:ext>
                </a:extLst>
              </a:tr>
              <a:tr h="286443">
                <a:tc>
                  <a:txBody>
                    <a:bodyPr/>
                    <a:lstStyle/>
                    <a:p>
                      <a:r>
                        <a:rPr lang="en-US" sz="1400" dirty="0">
                          <a:solidFill>
                            <a:schemeClr val="tx1">
                              <a:lumMod val="65000"/>
                              <a:lumOff val="35000"/>
                            </a:schemeClr>
                          </a:solidFill>
                        </a:rPr>
                        <a:t>1fv3- </a:t>
                      </a:r>
                      <a:r>
                        <a:rPr lang="en-US" sz="1400" dirty="0">
                          <a:solidFill>
                            <a:schemeClr val="accent6">
                              <a:lumMod val="75000"/>
                            </a:schemeClr>
                          </a:solidFill>
                        </a:rPr>
                        <a:t>Hacking</a:t>
                      </a:r>
                    </a:p>
                  </a:txBody>
                  <a:tcPr/>
                </a:tc>
                <a:extLst>
                  <a:ext uri="{0D108BD9-81ED-4DB2-BD59-A6C34878D82A}">
                    <a16:rowId xmlns:a16="http://schemas.microsoft.com/office/drawing/2014/main" val="719144069"/>
                  </a:ext>
                </a:extLst>
              </a:tr>
              <a:tr h="286443">
                <a:tc>
                  <a:txBody>
                    <a:bodyPr/>
                    <a:lstStyle/>
                    <a:p>
                      <a:r>
                        <a:rPr lang="en-US" sz="1400" dirty="0">
                          <a:solidFill>
                            <a:schemeClr val="tx1">
                              <a:lumMod val="65000"/>
                              <a:lumOff val="35000"/>
                            </a:schemeClr>
                          </a:solidFill>
                        </a:rPr>
                        <a:t>S8^d- </a:t>
                      </a:r>
                      <a:r>
                        <a:rPr lang="en-US" sz="1400" dirty="0">
                          <a:solidFill>
                            <a:schemeClr val="accent6">
                              <a:lumMod val="75000"/>
                            </a:schemeClr>
                          </a:solidFill>
                        </a:rPr>
                        <a:t>Big Data</a:t>
                      </a:r>
                    </a:p>
                  </a:txBody>
                  <a:tcPr/>
                </a:tc>
                <a:extLst>
                  <a:ext uri="{0D108BD9-81ED-4DB2-BD59-A6C34878D82A}">
                    <a16:rowId xmlns:a16="http://schemas.microsoft.com/office/drawing/2014/main" val="4164603552"/>
                  </a:ext>
                </a:extLst>
              </a:tr>
              <a:tr h="286443">
                <a:tc>
                  <a:txBody>
                    <a:bodyPr/>
                    <a:lstStyle/>
                    <a:p>
                      <a:r>
                        <a:rPr lang="en-US" sz="1400" dirty="0">
                          <a:solidFill>
                            <a:schemeClr val="tx1">
                              <a:lumMod val="65000"/>
                              <a:lumOff val="35000"/>
                            </a:schemeClr>
                          </a:solidFill>
                        </a:rPr>
                        <a:t>Wd2^$- </a:t>
                      </a:r>
                      <a:r>
                        <a:rPr lang="en-US" sz="1400" dirty="0"/>
                        <a:t>AI</a:t>
                      </a:r>
                    </a:p>
                  </a:txBody>
                  <a:tcPr/>
                </a:tc>
                <a:extLst>
                  <a:ext uri="{0D108BD9-81ED-4DB2-BD59-A6C34878D82A}">
                    <a16:rowId xmlns:a16="http://schemas.microsoft.com/office/drawing/2014/main" val="4147600962"/>
                  </a:ext>
                </a:extLst>
              </a:tr>
              <a:tr h="286443">
                <a:tc>
                  <a:txBody>
                    <a:bodyPr/>
                    <a:lstStyle/>
                    <a:p>
                      <a:r>
                        <a:rPr lang="en-US" sz="1400" dirty="0" err="1">
                          <a:solidFill>
                            <a:schemeClr val="tx1">
                              <a:lumMod val="65000"/>
                              <a:lumOff val="35000"/>
                            </a:schemeClr>
                          </a:solidFill>
                        </a:rPr>
                        <a:t>Ds^qd</a:t>
                      </a:r>
                      <a:r>
                        <a:rPr lang="en-US" sz="1400" dirty="0">
                          <a:solidFill>
                            <a:schemeClr val="tx1">
                              <a:lumMod val="65000"/>
                              <a:lumOff val="35000"/>
                            </a:schemeClr>
                          </a:solidFill>
                        </a:rPr>
                        <a:t>$- </a:t>
                      </a:r>
                      <a:r>
                        <a:rPr lang="en-US" sz="1400" dirty="0" err="1"/>
                        <a:t>Maths</a:t>
                      </a:r>
                      <a:endParaRPr lang="en-US" sz="1400" dirty="0"/>
                    </a:p>
                  </a:txBody>
                  <a:tcPr/>
                </a:tc>
                <a:extLst>
                  <a:ext uri="{0D108BD9-81ED-4DB2-BD59-A6C34878D82A}">
                    <a16:rowId xmlns:a16="http://schemas.microsoft.com/office/drawing/2014/main" val="1653297801"/>
                  </a:ext>
                </a:extLst>
              </a:tr>
              <a:tr h="286443">
                <a:tc>
                  <a:txBody>
                    <a:bodyPr/>
                    <a:lstStyle/>
                    <a:p>
                      <a:r>
                        <a:rPr lang="en-US" sz="1400" dirty="0">
                          <a:solidFill>
                            <a:schemeClr val="tx1">
                              <a:lumMod val="65000"/>
                              <a:lumOff val="35000"/>
                            </a:schemeClr>
                          </a:solidFill>
                        </a:rPr>
                        <a:t>&amp;fi- </a:t>
                      </a:r>
                      <a:r>
                        <a:rPr lang="en-US" sz="1400" dirty="0">
                          <a:solidFill>
                            <a:schemeClr val="accent6">
                              <a:lumMod val="75000"/>
                            </a:schemeClr>
                          </a:solidFill>
                        </a:rPr>
                        <a:t>Cloud Computing</a:t>
                      </a:r>
                    </a:p>
                  </a:txBody>
                  <a:tcPr/>
                </a:tc>
                <a:extLst>
                  <a:ext uri="{0D108BD9-81ED-4DB2-BD59-A6C34878D82A}">
                    <a16:rowId xmlns:a16="http://schemas.microsoft.com/office/drawing/2014/main" val="1556911917"/>
                  </a:ext>
                </a:extLst>
              </a:tr>
              <a:tr h="286443">
                <a:tc>
                  <a:txBody>
                    <a:bodyPr/>
                    <a:lstStyle/>
                    <a:p>
                      <a:r>
                        <a:rPr lang="en-US" sz="1400" dirty="0">
                          <a:solidFill>
                            <a:schemeClr val="tx1">
                              <a:lumMod val="65000"/>
                              <a:lumOff val="35000"/>
                            </a:schemeClr>
                          </a:solidFill>
                        </a:rPr>
                        <a:t>^$</a:t>
                      </a:r>
                      <a:r>
                        <a:rPr lang="en-US" sz="1400" dirty="0" err="1">
                          <a:solidFill>
                            <a:schemeClr val="tx1">
                              <a:lumMod val="65000"/>
                              <a:lumOff val="35000"/>
                            </a:schemeClr>
                          </a:solidFill>
                        </a:rPr>
                        <a:t>dq</a:t>
                      </a:r>
                      <a:r>
                        <a:rPr lang="en-US" sz="1400" dirty="0">
                          <a:solidFill>
                            <a:schemeClr val="tx1">
                              <a:lumMod val="65000"/>
                              <a:lumOff val="35000"/>
                            </a:schemeClr>
                          </a:solidFill>
                        </a:rPr>
                        <a:t>- </a:t>
                      </a:r>
                      <a:r>
                        <a:rPr lang="en-US" sz="1400" dirty="0"/>
                        <a:t>Graphics</a:t>
                      </a:r>
                    </a:p>
                  </a:txBody>
                  <a:tcPr/>
                </a:tc>
                <a:extLst>
                  <a:ext uri="{0D108BD9-81ED-4DB2-BD59-A6C34878D82A}">
                    <a16:rowId xmlns:a16="http://schemas.microsoft.com/office/drawing/2014/main" val="2740785335"/>
                  </a:ext>
                </a:extLst>
              </a:tr>
              <a:tr h="286443">
                <a:tc>
                  <a:txBody>
                    <a:bodyPr/>
                    <a:lstStyle/>
                    <a:p>
                      <a:r>
                        <a:rPr lang="en-US" sz="1400" dirty="0">
                          <a:solidFill>
                            <a:schemeClr val="tx1">
                              <a:lumMod val="65000"/>
                              <a:lumOff val="35000"/>
                            </a:schemeClr>
                          </a:solidFill>
                        </a:rPr>
                        <a:t>#2ki- </a:t>
                      </a:r>
                      <a:r>
                        <a:rPr lang="en-US" sz="1400" dirty="0"/>
                        <a:t>Video</a:t>
                      </a:r>
                      <a:r>
                        <a:rPr lang="en-US" sz="1400" baseline="0" dirty="0"/>
                        <a:t> Streaming</a:t>
                      </a:r>
                      <a:endParaRPr lang="en-US" sz="1400" dirty="0"/>
                    </a:p>
                  </a:txBody>
                  <a:tcPr/>
                </a:tc>
                <a:extLst>
                  <a:ext uri="{0D108BD9-81ED-4DB2-BD59-A6C34878D82A}">
                    <a16:rowId xmlns:a16="http://schemas.microsoft.com/office/drawing/2014/main" val="2583560001"/>
                  </a:ext>
                </a:extLst>
              </a:tr>
              <a:tr h="286443">
                <a:tc>
                  <a:txBody>
                    <a:bodyPr/>
                    <a:lstStyle/>
                    <a:p>
                      <a:r>
                        <a:rPr lang="en-US" sz="1400" dirty="0">
                          <a:solidFill>
                            <a:schemeClr val="tx1">
                              <a:lumMod val="65000"/>
                              <a:lumOff val="35000"/>
                            </a:schemeClr>
                          </a:solidFill>
                        </a:rPr>
                        <a:t>*23- </a:t>
                      </a:r>
                      <a:r>
                        <a:rPr lang="en-US" sz="1400" dirty="0">
                          <a:solidFill>
                            <a:schemeClr val="accent6">
                              <a:lumMod val="75000"/>
                            </a:schemeClr>
                          </a:solidFill>
                        </a:rPr>
                        <a:t>Encryption</a:t>
                      </a:r>
                    </a:p>
                  </a:txBody>
                  <a:tcPr/>
                </a:tc>
                <a:extLst>
                  <a:ext uri="{0D108BD9-81ED-4DB2-BD59-A6C34878D82A}">
                    <a16:rowId xmlns:a16="http://schemas.microsoft.com/office/drawing/2014/main" val="2639442859"/>
                  </a:ext>
                </a:extLst>
              </a:tr>
              <a:tr h="286443">
                <a:tc>
                  <a:txBody>
                    <a:bodyPr/>
                    <a:lstStyle/>
                    <a:p>
                      <a:r>
                        <a:rPr lang="en-US" sz="1400" dirty="0">
                          <a:solidFill>
                            <a:schemeClr val="tx1">
                              <a:lumMod val="65000"/>
                              <a:lumOff val="35000"/>
                            </a:schemeClr>
                          </a:solidFill>
                        </a:rPr>
                        <a:t>4%5l- </a:t>
                      </a:r>
                      <a:r>
                        <a:rPr lang="en-US" sz="1400" dirty="0">
                          <a:solidFill>
                            <a:schemeClr val="accent6">
                              <a:lumMod val="75000"/>
                            </a:schemeClr>
                          </a:solidFill>
                        </a:rPr>
                        <a:t>Hashing</a:t>
                      </a:r>
                    </a:p>
                  </a:txBody>
                  <a:tcPr/>
                </a:tc>
                <a:extLst>
                  <a:ext uri="{0D108BD9-81ED-4DB2-BD59-A6C34878D82A}">
                    <a16:rowId xmlns:a16="http://schemas.microsoft.com/office/drawing/2014/main" val="2287094644"/>
                  </a:ext>
                </a:extLst>
              </a:tr>
              <a:tr h="286443">
                <a:tc>
                  <a:txBody>
                    <a:bodyPr/>
                    <a:lstStyle/>
                    <a:p>
                      <a:r>
                        <a:rPr lang="en-US" sz="1400" dirty="0">
                          <a:solidFill>
                            <a:schemeClr val="tx1">
                              <a:lumMod val="65000"/>
                              <a:lumOff val="35000"/>
                            </a:schemeClr>
                          </a:solidFill>
                        </a:rPr>
                        <a:t>bh2- </a:t>
                      </a:r>
                      <a:r>
                        <a:rPr lang="en-US" sz="1400" dirty="0"/>
                        <a:t>Virtual Reality</a:t>
                      </a:r>
                    </a:p>
                  </a:txBody>
                  <a:tcPr/>
                </a:tc>
                <a:extLst>
                  <a:ext uri="{0D108BD9-81ED-4DB2-BD59-A6C34878D82A}">
                    <a16:rowId xmlns:a16="http://schemas.microsoft.com/office/drawing/2014/main" val="3896229676"/>
                  </a:ext>
                </a:extLst>
              </a:tr>
              <a:tr h="286443">
                <a:tc>
                  <a:txBody>
                    <a:bodyPr/>
                    <a:lstStyle/>
                    <a:p>
                      <a:r>
                        <a:rPr lang="en-US" sz="1400" dirty="0">
                          <a:solidFill>
                            <a:schemeClr val="tx1">
                              <a:lumMod val="65000"/>
                              <a:lumOff val="35000"/>
                            </a:schemeClr>
                          </a:solidFill>
                        </a:rPr>
                        <a:t>cnjdds6l- </a:t>
                      </a:r>
                      <a:r>
                        <a:rPr lang="en-US" sz="1400" dirty="0"/>
                        <a:t>Oculus</a:t>
                      </a:r>
                    </a:p>
                  </a:txBody>
                  <a:tcPr/>
                </a:tc>
                <a:extLst>
                  <a:ext uri="{0D108BD9-81ED-4DB2-BD59-A6C34878D82A}">
                    <a16:rowId xmlns:a16="http://schemas.microsoft.com/office/drawing/2014/main" val="2300998938"/>
                  </a:ext>
                </a:extLst>
              </a:tr>
              <a:tr h="286443">
                <a:tc>
                  <a:txBody>
                    <a:bodyPr/>
                    <a:lstStyle/>
                    <a:p>
                      <a:r>
                        <a:rPr lang="en-US" sz="1400" dirty="0">
                          <a:solidFill>
                            <a:schemeClr val="tx1">
                              <a:lumMod val="65000"/>
                              <a:lumOff val="35000"/>
                            </a:schemeClr>
                          </a:solidFill>
                        </a:rPr>
                        <a:t>K5jhdl- </a:t>
                      </a:r>
                      <a:r>
                        <a:rPr lang="en-US" sz="1400" dirty="0">
                          <a:solidFill>
                            <a:schemeClr val="accent6">
                              <a:lumMod val="75000"/>
                            </a:schemeClr>
                          </a:solidFill>
                        </a:rPr>
                        <a:t>AWS</a:t>
                      </a:r>
                    </a:p>
                  </a:txBody>
                  <a:tcPr/>
                </a:tc>
                <a:extLst>
                  <a:ext uri="{0D108BD9-81ED-4DB2-BD59-A6C34878D82A}">
                    <a16:rowId xmlns:a16="http://schemas.microsoft.com/office/drawing/2014/main" val="2323360753"/>
                  </a:ext>
                </a:extLst>
              </a:tr>
              <a:tr h="286443">
                <a:tc>
                  <a:txBody>
                    <a:bodyPr/>
                    <a:lstStyle/>
                    <a:p>
                      <a:r>
                        <a:rPr lang="en-US" sz="1400" dirty="0">
                          <a:solidFill>
                            <a:schemeClr val="tx1">
                              <a:lumMod val="65000"/>
                              <a:lumOff val="35000"/>
                            </a:schemeClr>
                          </a:solidFill>
                        </a:rPr>
                        <a:t>3vfe5l- </a:t>
                      </a:r>
                      <a:r>
                        <a:rPr lang="en-US" sz="1400" dirty="0">
                          <a:solidFill>
                            <a:schemeClr val="accent6">
                              <a:lumMod val="75000"/>
                            </a:schemeClr>
                          </a:solidFill>
                        </a:rPr>
                        <a:t>Public</a:t>
                      </a:r>
                      <a:r>
                        <a:rPr lang="en-US" sz="1400" dirty="0">
                          <a:solidFill>
                            <a:schemeClr val="accent6"/>
                          </a:solidFill>
                        </a:rPr>
                        <a:t> </a:t>
                      </a:r>
                      <a:r>
                        <a:rPr lang="en-US" sz="1400" dirty="0">
                          <a:solidFill>
                            <a:schemeClr val="accent6">
                              <a:lumMod val="75000"/>
                            </a:schemeClr>
                          </a:solidFill>
                        </a:rPr>
                        <a:t>Key</a:t>
                      </a:r>
                    </a:p>
                  </a:txBody>
                  <a:tcPr/>
                </a:tc>
                <a:extLst>
                  <a:ext uri="{0D108BD9-81ED-4DB2-BD59-A6C34878D82A}">
                    <a16:rowId xmlns:a16="http://schemas.microsoft.com/office/drawing/2014/main" val="3009063360"/>
                  </a:ext>
                </a:extLst>
              </a:tr>
            </a:tbl>
          </a:graphicData>
        </a:graphic>
      </p:graphicFrame>
      <p:cxnSp>
        <p:nvCxnSpPr>
          <p:cNvPr id="22" name="Straight Arrow Connector 21"/>
          <p:cNvCxnSpPr>
            <a:cxnSpLocks/>
            <a:stCxn id="3" idx="3"/>
          </p:cNvCxnSpPr>
          <p:nvPr/>
        </p:nvCxnSpPr>
        <p:spPr>
          <a:xfrm flipV="1">
            <a:off x="6515100" y="2438400"/>
            <a:ext cx="800100" cy="1424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3" idx="3"/>
          </p:cNvCxnSpPr>
          <p:nvPr/>
        </p:nvCxnSpPr>
        <p:spPr>
          <a:xfrm flipV="1">
            <a:off x="6515100" y="2133600"/>
            <a:ext cx="800100" cy="1729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a:stCxn id="3" idx="3"/>
          </p:cNvCxnSpPr>
          <p:nvPr/>
        </p:nvCxnSpPr>
        <p:spPr>
          <a:xfrm flipV="1">
            <a:off x="6515100" y="3362326"/>
            <a:ext cx="800100" cy="500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stCxn id="3" idx="3"/>
          </p:cNvCxnSpPr>
          <p:nvPr/>
        </p:nvCxnSpPr>
        <p:spPr>
          <a:xfrm>
            <a:off x="6515100" y="3863182"/>
            <a:ext cx="800100" cy="404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3" idx="3"/>
          </p:cNvCxnSpPr>
          <p:nvPr/>
        </p:nvCxnSpPr>
        <p:spPr>
          <a:xfrm>
            <a:off x="6515100" y="3863182"/>
            <a:ext cx="800100" cy="708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a:stCxn id="3" idx="3"/>
          </p:cNvCxnSpPr>
          <p:nvPr/>
        </p:nvCxnSpPr>
        <p:spPr>
          <a:xfrm>
            <a:off x="6515100" y="3863182"/>
            <a:ext cx="800100" cy="1566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3" idx="3"/>
          </p:cNvCxnSpPr>
          <p:nvPr/>
        </p:nvCxnSpPr>
        <p:spPr>
          <a:xfrm>
            <a:off x="6515100" y="3863182"/>
            <a:ext cx="800100" cy="1928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search magnifying glass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238" y="3744912"/>
            <a:ext cx="256448" cy="25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trips(downLeft)">
                                      <p:cBhvr>
                                        <p:cTn id="7" dur="500"/>
                                        <p:tgtEl>
                                          <p:spTgt spid="37"/>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strips(downLeft)">
                                      <p:cBhvr>
                                        <p:cTn id="13" dur="500"/>
                                        <p:tgtEl>
                                          <p:spTgt spid="32"/>
                                        </p:tgtEl>
                                      </p:cBhvr>
                                    </p:animEffect>
                                  </p:childTnLst>
                                </p:cTn>
                              </p:par>
                              <p:par>
                                <p:cTn id="14" presetID="18" presetClass="entr" presetSubtype="12"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trips(downLeft)">
                                      <p:cBhvr>
                                        <p:cTn id="16" dur="500"/>
                                        <p:tgtEl>
                                          <p:spTgt spid="22"/>
                                        </p:tgtEl>
                                      </p:cBhvr>
                                    </p:animEffect>
                                  </p:childTnLst>
                                </p:cTn>
                              </p:par>
                              <p:par>
                                <p:cTn id="17" presetID="18" presetClass="entr" presetSubtype="1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strips(downLeft)">
                                      <p:cBhvr>
                                        <p:cTn id="19" dur="500"/>
                                        <p:tgtEl>
                                          <p:spTgt spid="26"/>
                                        </p:tgtEl>
                                      </p:cBhvr>
                                    </p:animEffect>
                                  </p:childTnLst>
                                </p:cTn>
                              </p:par>
                              <p:par>
                                <p:cTn id="20" presetID="18" presetClass="entr" presetSubtype="12"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strips(downLeft)">
                                      <p:cBhvr>
                                        <p:cTn id="22" dur="500"/>
                                        <p:tgtEl>
                                          <p:spTgt spid="30"/>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dissolve">
                                      <p:cBhvr>
                                        <p:cTn id="26" dur="500"/>
                                        <p:tgtEl>
                                          <p:spTgt spid="3">
                                            <p:txEl>
                                              <p:pRg st="0" end="0"/>
                                            </p:txEl>
                                          </p:spTgt>
                                        </p:tgtEl>
                                      </p:cBhvr>
                                    </p:animEffec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linds(horizontal)">
                                      <p:cBhvr>
                                        <p:cTn id="30" dur="500"/>
                                        <p:tgtEl>
                                          <p:spTgt spid="3">
                                            <p:txEl>
                                              <p:pRg st="1" end="1"/>
                                            </p:txEl>
                                          </p:spTgt>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blinds(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dissolv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dissolve">
                                      <p:cBhvr>
                                        <p:cTn id="44" dur="500"/>
                                        <p:tgtEl>
                                          <p:spTgt spid="3">
                                            <p:txEl>
                                              <p:pRg st="5" end="5"/>
                                            </p:txEl>
                                          </p:spTgt>
                                        </p:tgtEl>
                                      </p:cBhvr>
                                    </p:animEffect>
                                  </p:childTnLst>
                                </p:cTn>
                              </p:par>
                            </p:childTnLst>
                          </p:cTn>
                        </p:par>
                        <p:par>
                          <p:cTn id="45" fill="hold">
                            <p:stCondLst>
                              <p:cond delay="500"/>
                            </p:stCondLst>
                            <p:childTnLst>
                              <p:par>
                                <p:cTn id="46" presetID="9"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dissolv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dissolve">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D3A2-AD36-97B5-5F8E-D8674D433D2A}"/>
              </a:ext>
            </a:extLst>
          </p:cNvPr>
          <p:cNvSpPr>
            <a:spLocks noGrp="1"/>
          </p:cNvSpPr>
          <p:nvPr>
            <p:ph type="title"/>
          </p:nvPr>
        </p:nvSpPr>
        <p:spPr/>
        <p:txBody>
          <a:bodyPr>
            <a:normAutofit fontScale="90000"/>
          </a:bodyPr>
          <a:lstStyle/>
          <a:p>
            <a:r>
              <a:rPr lang="en-US" dirty="0"/>
              <a:t>Contribution 1: Clustering </a:t>
            </a:r>
            <a:r>
              <a:rPr lang="en-US"/>
              <a:t>Encrypted Data</a:t>
            </a:r>
            <a:r>
              <a:rPr lang="en-US" dirty="0"/>
              <a:t> on Cloud</a:t>
            </a:r>
          </a:p>
        </p:txBody>
      </p:sp>
      <p:sp>
        <p:nvSpPr>
          <p:cNvPr id="3" name="Content Placeholder 2">
            <a:extLst>
              <a:ext uri="{FF2B5EF4-FFF2-40B4-BE49-F238E27FC236}">
                <a16:creationId xmlns:a16="http://schemas.microsoft.com/office/drawing/2014/main" id="{5C32C85E-AFDA-F75B-DE31-C975ED5DB549}"/>
              </a:ext>
            </a:extLst>
          </p:cNvPr>
          <p:cNvSpPr>
            <a:spLocks noGrp="1"/>
          </p:cNvSpPr>
          <p:nvPr>
            <p:ph idx="1"/>
          </p:nvPr>
        </p:nvSpPr>
        <p:spPr>
          <a:xfrm>
            <a:off x="457200" y="1600200"/>
            <a:ext cx="8686800" cy="4525963"/>
          </a:xfrm>
        </p:spPr>
        <p:txBody>
          <a:bodyPr/>
          <a:lstStyle/>
          <a:p>
            <a:r>
              <a:rPr lang="en-US" sz="2800" dirty="0"/>
              <a:t>We propose </a:t>
            </a:r>
            <a:r>
              <a:rPr lang="en-US" sz="2800" b="1" i="1" dirty="0" err="1">
                <a:solidFill>
                  <a:srgbClr val="FF0000"/>
                </a:solidFill>
              </a:rPr>
              <a:t>Cluspr</a:t>
            </a:r>
            <a:r>
              <a:rPr lang="en-US" sz="2800" dirty="0"/>
              <a:t>: Topic based encrypted unstructured data clustering approach</a:t>
            </a:r>
          </a:p>
          <a:p>
            <a:pPr lvl="1"/>
            <a:endParaRPr lang="en-US" sz="1100" dirty="0"/>
          </a:p>
          <a:p>
            <a:r>
              <a:rPr lang="en-US" sz="2800" dirty="0"/>
              <a:t>Dynamically estimates optimal no. of clusters</a:t>
            </a:r>
          </a:p>
          <a:p>
            <a:pPr lvl="1"/>
            <a:endParaRPr lang="en-US" sz="1100" dirty="0"/>
          </a:p>
          <a:p>
            <a:r>
              <a:rPr lang="en-US" sz="2800" dirty="0"/>
              <a:t>Clusters encrypted keywords considering only statistical characteristics</a:t>
            </a:r>
          </a:p>
          <a:p>
            <a:pPr lvl="1"/>
            <a:endParaRPr lang="en-US" sz="1050" dirty="0"/>
          </a:p>
          <a:p>
            <a:r>
              <a:rPr lang="en-US" sz="2800" dirty="0"/>
              <a:t>Does not require either actual meaning or true semantics</a:t>
            </a:r>
          </a:p>
        </p:txBody>
      </p:sp>
      <p:sp>
        <p:nvSpPr>
          <p:cNvPr id="4" name="Slide Number Placeholder 3">
            <a:extLst>
              <a:ext uri="{FF2B5EF4-FFF2-40B4-BE49-F238E27FC236}">
                <a16:creationId xmlns:a16="http://schemas.microsoft.com/office/drawing/2014/main" id="{59311BDB-9179-01FD-E207-13062CE9CCFD}"/>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19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8593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p:txBody>
          <a:bodyPr vert="horz" lIns="91440" tIns="45720" rIns="91440" bIns="45720" rtlCol="0" anchor="t">
            <a:normAutofit fontScale="92500" lnSpcReduction="10000"/>
          </a:bodyPr>
          <a:lstStyle/>
          <a:p>
            <a:pPr>
              <a:lnSpc>
                <a:spcPct val="150000"/>
              </a:lnSpc>
            </a:pPr>
            <a:r>
              <a:rPr lang="en-US" sz="2800" dirty="0">
                <a:cs typeface="Calibri"/>
              </a:rPr>
              <a:t>Introduction: Edge-cloud for Confidential Computing</a:t>
            </a:r>
            <a:endParaRPr lang="en-US" dirty="0"/>
          </a:p>
          <a:p>
            <a:pPr>
              <a:lnSpc>
                <a:spcPct val="150000"/>
              </a:lnSpc>
            </a:pPr>
            <a:r>
              <a:rPr lang="en-US" sz="2800" dirty="0">
                <a:cs typeface="Calibri"/>
              </a:rPr>
              <a:t>Challenges of </a:t>
            </a:r>
            <a:r>
              <a:rPr lang="en-US" sz="2800" dirty="0">
                <a:ea typeface="+mn-lt"/>
                <a:cs typeface="+mn-lt"/>
              </a:rPr>
              <a:t> Secure Data Processing in Edge-Cloud</a:t>
            </a:r>
          </a:p>
          <a:p>
            <a:pPr>
              <a:lnSpc>
                <a:spcPct val="150000"/>
              </a:lnSpc>
            </a:pPr>
            <a:r>
              <a:rPr lang="en-US" sz="2800" dirty="0">
                <a:ea typeface="+mn-lt"/>
                <a:cs typeface="+mn-lt"/>
              </a:rPr>
              <a:t>Prior research: Confidential Computing &amp; Cloud</a:t>
            </a:r>
            <a:endParaRPr lang="en-US" sz="2800" dirty="0">
              <a:cs typeface="Calibri"/>
            </a:endParaRPr>
          </a:p>
          <a:p>
            <a:pPr>
              <a:lnSpc>
                <a:spcPct val="150000"/>
              </a:lnSpc>
            </a:pPr>
            <a:r>
              <a:rPr lang="en-US" sz="2800" dirty="0">
                <a:cs typeface="Calibri"/>
              </a:rPr>
              <a:t>Contribution 1:</a:t>
            </a:r>
            <a:r>
              <a:rPr lang="en-US" sz="2800" dirty="0">
                <a:solidFill>
                  <a:srgbClr val="FF0000"/>
                </a:solidFill>
                <a:cs typeface="Calibri"/>
              </a:rPr>
              <a:t> </a:t>
            </a:r>
            <a:r>
              <a:rPr lang="en-US" sz="2800" dirty="0">
                <a:ea typeface="+mn-lt"/>
                <a:cs typeface="+mn-lt"/>
              </a:rPr>
              <a:t>Clustering Encrypted Data on Cloud</a:t>
            </a:r>
          </a:p>
          <a:p>
            <a:pPr>
              <a:lnSpc>
                <a:spcPct val="150000"/>
              </a:lnSpc>
            </a:pPr>
            <a:r>
              <a:rPr lang="en-US" sz="2800" dirty="0">
                <a:cs typeface="Calibri"/>
              </a:rPr>
              <a:t>Contribution 2: </a:t>
            </a:r>
            <a:r>
              <a:rPr lang="en-US" sz="2800" dirty="0">
                <a:ea typeface="+mn-lt"/>
                <a:cs typeface="+mn-lt"/>
              </a:rPr>
              <a:t>Encrypted Search across Edge-Cloud</a:t>
            </a:r>
          </a:p>
          <a:p>
            <a:pPr>
              <a:lnSpc>
                <a:spcPct val="150000"/>
              </a:lnSpc>
            </a:pPr>
            <a:r>
              <a:rPr lang="en-US" sz="2800" dirty="0">
                <a:cs typeface="Calibri"/>
              </a:rPr>
              <a:t>Contribution 3: </a:t>
            </a:r>
            <a:r>
              <a:rPr lang="en-US" sz="2800" dirty="0">
                <a:ea typeface="+mn-lt"/>
                <a:cs typeface="+mn-lt"/>
              </a:rPr>
              <a:t>Improve Edge Efficiency</a:t>
            </a:r>
          </a:p>
          <a:p>
            <a:pPr>
              <a:lnSpc>
                <a:spcPct val="150000"/>
              </a:lnSpc>
            </a:pPr>
            <a:r>
              <a:rPr lang="en-US" sz="2800" dirty="0">
                <a:ea typeface="+mn-lt"/>
                <a:cs typeface="+mn-lt"/>
              </a:rPr>
              <a:t>Conclusion &amp; Future Research Directions</a:t>
            </a:r>
          </a:p>
          <a:p>
            <a:pPr marL="0" indent="0">
              <a:buNone/>
            </a:pPr>
            <a:endParaRPr lang="en-US" sz="2800" dirty="0">
              <a:cs typeface="Calibri"/>
            </a:endParaRPr>
          </a:p>
        </p:txBody>
      </p:sp>
      <p:sp>
        <p:nvSpPr>
          <p:cNvPr id="3" name="Slide Number Placeholder 2">
            <a:extLst>
              <a:ext uri="{FF2B5EF4-FFF2-40B4-BE49-F238E27FC236}">
                <a16:creationId xmlns:a16="http://schemas.microsoft.com/office/drawing/2014/main" id="{EFAA70DD-EBB5-64D9-3308-933F3C473163}"/>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2</a:t>
            </a:fld>
            <a:endParaRPr lang="en-US">
              <a:solidFill>
                <a:prstClr val="black">
                  <a:tint val="75000"/>
                </a:prstClr>
              </a:solidFill>
              <a:latin typeface="Calibri"/>
            </a:endParaRPr>
          </a:p>
        </p:txBody>
      </p:sp>
    </p:spTree>
    <p:extLst>
      <p:ext uri="{BB962C8B-B14F-4D97-AF65-F5344CB8AC3E}">
        <p14:creationId xmlns:p14="http://schemas.microsoft.com/office/powerpoint/2010/main" val="33864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8C13D-ED9C-BFC3-1CC0-26A8EF2050D8}"/>
              </a:ext>
            </a:extLst>
          </p:cNvPr>
          <p:cNvSpPr txBox="1"/>
          <p:nvPr/>
        </p:nvSpPr>
        <p:spPr>
          <a:xfrm>
            <a:off x="571500" y="277955"/>
            <a:ext cx="8229600" cy="769441"/>
          </a:xfrm>
          <a:prstGeom prst="rect">
            <a:avLst/>
          </a:prstGeom>
          <a:noFill/>
        </p:spPr>
        <p:txBody>
          <a:bodyPr wrap="square" rtlCol="0">
            <a:spAutoFit/>
          </a:bodyPr>
          <a:lstStyle/>
          <a:p>
            <a:r>
              <a:rPr lang="en-US" sz="4400" dirty="0">
                <a:solidFill>
                  <a:prstClr val="white"/>
                </a:solidFill>
                <a:latin typeface="Arial"/>
                <a:ea typeface="+mj-ea"/>
                <a:cs typeface="+mj-cs"/>
              </a:rPr>
              <a:t>Clustering Dynamic Datasets</a:t>
            </a:r>
            <a:endParaRPr lang="en-US" sz="3600" dirty="0">
              <a:solidFill>
                <a:schemeClr val="bg1"/>
              </a:solidFill>
            </a:endParaRPr>
          </a:p>
        </p:txBody>
      </p:sp>
      <p:sp>
        <p:nvSpPr>
          <p:cNvPr id="3" name="Content Placeholder 2">
            <a:extLst>
              <a:ext uri="{FF2B5EF4-FFF2-40B4-BE49-F238E27FC236}">
                <a16:creationId xmlns:a16="http://schemas.microsoft.com/office/drawing/2014/main" id="{B2914126-4768-6A68-A6C8-AC3DA0E9E640}"/>
              </a:ext>
            </a:extLst>
          </p:cNvPr>
          <p:cNvSpPr txBox="1">
            <a:spLocks/>
          </p:cNvSpPr>
          <p:nvPr/>
        </p:nvSpPr>
        <p:spPr>
          <a:xfrm>
            <a:off x="457199" y="1600200"/>
            <a:ext cx="8497229" cy="4525963"/>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ea typeface="+mn-lt"/>
                <a:cs typeface="+mn-lt"/>
              </a:rPr>
              <a:t>Data could be-</a:t>
            </a:r>
          </a:p>
          <a:p>
            <a:pPr lvl="1"/>
            <a:r>
              <a:rPr lang="en-US" sz="2000" dirty="0">
                <a:ea typeface="+mn-lt"/>
                <a:cs typeface="+mn-lt"/>
              </a:rPr>
              <a:t>Static (unchanged)</a:t>
            </a:r>
          </a:p>
          <a:p>
            <a:pPr lvl="1"/>
            <a:r>
              <a:rPr lang="en-US" sz="2000" dirty="0">
                <a:ea typeface="+mn-lt"/>
                <a:cs typeface="+mn-lt"/>
              </a:rPr>
              <a:t>Semi-dynamic- Fully-dynamic</a:t>
            </a:r>
            <a:endParaRPr lang="en-US" dirty="0">
              <a:ea typeface="+mn-lt"/>
              <a:cs typeface="+mn-lt"/>
            </a:endParaRPr>
          </a:p>
          <a:p>
            <a:endParaRPr lang="en-US" sz="2800" dirty="0"/>
          </a:p>
          <a:p>
            <a:r>
              <a:rPr lang="en-US" sz="2800" dirty="0"/>
              <a:t>Proposed three Clustering Schemes:</a:t>
            </a:r>
            <a:endParaRPr lang="en-US" dirty="0"/>
          </a:p>
          <a:p>
            <a:pPr lvl="1"/>
            <a:r>
              <a:rPr lang="en-US" sz="2400" dirty="0"/>
              <a:t>Static: S-</a:t>
            </a:r>
            <a:r>
              <a:rPr lang="en-US" sz="2400" dirty="0" err="1"/>
              <a:t>ClusPr</a:t>
            </a:r>
            <a:endParaRPr lang="en-US" sz="2400" dirty="0"/>
          </a:p>
          <a:p>
            <a:pPr lvl="1"/>
            <a:r>
              <a:rPr lang="en-US" sz="2400" dirty="0"/>
              <a:t>Semi-dynamic: SD-</a:t>
            </a:r>
            <a:r>
              <a:rPr lang="en-US" sz="2400" dirty="0" err="1"/>
              <a:t>ClusPr</a:t>
            </a:r>
            <a:r>
              <a:rPr lang="en-US" sz="2400" dirty="0"/>
              <a:t> </a:t>
            </a:r>
          </a:p>
          <a:p>
            <a:pPr lvl="1"/>
            <a:r>
              <a:rPr lang="en-US" sz="2400" dirty="0"/>
              <a:t>Fully-dynamic: FD-</a:t>
            </a:r>
            <a:r>
              <a:rPr lang="en-US" sz="2400" dirty="0" err="1"/>
              <a:t>ClusPr</a:t>
            </a:r>
            <a:endParaRPr lang="en-US" sz="2400" dirty="0"/>
          </a:p>
          <a:p>
            <a:endParaRPr lang="en-US" sz="2800" dirty="0">
              <a:ea typeface="+mn-lt"/>
              <a:cs typeface="+mn-lt"/>
            </a:endParaRPr>
          </a:p>
          <a:p>
            <a:r>
              <a:rPr lang="en-US" sz="2800" dirty="0">
                <a:ea typeface="+mn-lt"/>
                <a:cs typeface="+mn-lt"/>
              </a:rPr>
              <a:t>Clusters need to be updated upon changes in datasets</a:t>
            </a:r>
            <a:endParaRPr lang="en-US" dirty="0">
              <a:cs typeface="Calibri"/>
            </a:endParaRPr>
          </a:p>
        </p:txBody>
      </p:sp>
      <p:pic>
        <p:nvPicPr>
          <p:cNvPr id="5" name="Picture 4">
            <a:extLst>
              <a:ext uri="{FF2B5EF4-FFF2-40B4-BE49-F238E27FC236}">
                <a16:creationId xmlns:a16="http://schemas.microsoft.com/office/drawing/2014/main" id="{003B33CB-2195-9F5D-E523-B4F31DC77326}"/>
              </a:ext>
            </a:extLst>
          </p:cNvPr>
          <p:cNvPicPr>
            <a:picLocks noChangeAspect="1"/>
          </p:cNvPicPr>
          <p:nvPr/>
        </p:nvPicPr>
        <p:blipFill>
          <a:blip r:embed="rId2"/>
          <a:stretch>
            <a:fillRect/>
          </a:stretch>
        </p:blipFill>
        <p:spPr>
          <a:xfrm>
            <a:off x="3790293" y="1903742"/>
            <a:ext cx="508000" cy="510515"/>
          </a:xfrm>
          <a:prstGeom prst="rect">
            <a:avLst/>
          </a:prstGeom>
        </p:spPr>
      </p:pic>
      <p:pic>
        <p:nvPicPr>
          <p:cNvPr id="6" name="Picture 5">
            <a:extLst>
              <a:ext uri="{FF2B5EF4-FFF2-40B4-BE49-F238E27FC236}">
                <a16:creationId xmlns:a16="http://schemas.microsoft.com/office/drawing/2014/main" id="{06F36C5D-C4F4-D6FA-3608-F51CD9865DC3}"/>
              </a:ext>
            </a:extLst>
          </p:cNvPr>
          <p:cNvPicPr>
            <a:picLocks noChangeAspect="1"/>
          </p:cNvPicPr>
          <p:nvPr/>
        </p:nvPicPr>
        <p:blipFill>
          <a:blip r:embed="rId3"/>
          <a:stretch>
            <a:fillRect/>
          </a:stretch>
        </p:blipFill>
        <p:spPr>
          <a:xfrm>
            <a:off x="4413876" y="2272001"/>
            <a:ext cx="652246" cy="638544"/>
          </a:xfrm>
          <a:prstGeom prst="rect">
            <a:avLst/>
          </a:prstGeom>
        </p:spPr>
      </p:pic>
      <p:pic>
        <p:nvPicPr>
          <p:cNvPr id="7" name="Picture 6">
            <a:extLst>
              <a:ext uri="{FF2B5EF4-FFF2-40B4-BE49-F238E27FC236}">
                <a16:creationId xmlns:a16="http://schemas.microsoft.com/office/drawing/2014/main" id="{69380997-E390-C64C-8549-5661103A0122}"/>
              </a:ext>
            </a:extLst>
          </p:cNvPr>
          <p:cNvPicPr>
            <a:picLocks noChangeAspect="1"/>
          </p:cNvPicPr>
          <p:nvPr/>
        </p:nvPicPr>
        <p:blipFill>
          <a:blip r:embed="rId4"/>
          <a:stretch>
            <a:fillRect/>
          </a:stretch>
        </p:blipFill>
        <p:spPr>
          <a:xfrm>
            <a:off x="5178317" y="2179204"/>
            <a:ext cx="782144" cy="769441"/>
          </a:xfrm>
          <a:prstGeom prst="rect">
            <a:avLst/>
          </a:prstGeom>
        </p:spPr>
      </p:pic>
      <p:pic>
        <p:nvPicPr>
          <p:cNvPr id="8" name="Picture 7">
            <a:extLst>
              <a:ext uri="{FF2B5EF4-FFF2-40B4-BE49-F238E27FC236}">
                <a16:creationId xmlns:a16="http://schemas.microsoft.com/office/drawing/2014/main" id="{AF5CC617-D0FD-DBE6-268D-C05D29220B44}"/>
              </a:ext>
            </a:extLst>
          </p:cNvPr>
          <p:cNvPicPr>
            <a:picLocks noChangeAspect="1"/>
          </p:cNvPicPr>
          <p:nvPr/>
        </p:nvPicPr>
        <p:blipFill>
          <a:blip r:embed="rId5"/>
          <a:stretch>
            <a:fillRect/>
          </a:stretch>
        </p:blipFill>
        <p:spPr>
          <a:xfrm>
            <a:off x="6164781" y="2168604"/>
            <a:ext cx="782145" cy="794538"/>
          </a:xfrm>
          <a:prstGeom prst="rect">
            <a:avLst/>
          </a:prstGeom>
        </p:spPr>
      </p:pic>
      <p:pic>
        <p:nvPicPr>
          <p:cNvPr id="10" name="Picture 9" descr="Icon&#10;&#10;Description automatically generated">
            <a:extLst>
              <a:ext uri="{FF2B5EF4-FFF2-40B4-BE49-F238E27FC236}">
                <a16:creationId xmlns:a16="http://schemas.microsoft.com/office/drawing/2014/main" id="{22347071-7516-34D4-06C3-F52177B26DA1}"/>
              </a:ext>
            </a:extLst>
          </p:cNvPr>
          <p:cNvPicPr>
            <a:picLocks noChangeAspect="1"/>
          </p:cNvPicPr>
          <p:nvPr/>
        </p:nvPicPr>
        <p:blipFill>
          <a:blip r:embed="rId6"/>
          <a:stretch>
            <a:fillRect/>
          </a:stretch>
        </p:blipFill>
        <p:spPr>
          <a:xfrm>
            <a:off x="7240315" y="2246601"/>
            <a:ext cx="782144" cy="782144"/>
          </a:xfrm>
          <a:prstGeom prst="rect">
            <a:avLst/>
          </a:prstGeom>
        </p:spPr>
      </p:pic>
    </p:spTree>
    <p:extLst>
      <p:ext uri="{BB962C8B-B14F-4D97-AF65-F5344CB8AC3E}">
        <p14:creationId xmlns:p14="http://schemas.microsoft.com/office/powerpoint/2010/main" val="3370229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E6569F-6A32-102B-CED2-B7DF364A7B86}"/>
              </a:ext>
            </a:extLst>
          </p:cNvPr>
          <p:cNvSpPr txBox="1"/>
          <p:nvPr/>
        </p:nvSpPr>
        <p:spPr>
          <a:xfrm>
            <a:off x="311954" y="427693"/>
            <a:ext cx="8688796" cy="707886"/>
          </a:xfrm>
          <a:prstGeom prst="rect">
            <a:avLst/>
          </a:prstGeom>
          <a:noFill/>
        </p:spPr>
        <p:txBody>
          <a:bodyPr wrap="square" lIns="91440" tIns="45720" rIns="91440" bIns="45720" rtlCol="0" anchor="t">
            <a:spAutoFit/>
          </a:bodyPr>
          <a:lstStyle/>
          <a:p>
            <a:r>
              <a:rPr lang="en-US" sz="4000" dirty="0">
                <a:solidFill>
                  <a:schemeClr val="bg1"/>
                </a:solidFill>
                <a:latin typeface="Arial"/>
                <a:cs typeface="Arial"/>
              </a:rPr>
              <a:t>Expanding to Three-tier Architecture</a:t>
            </a:r>
            <a:endParaRPr lang="en-US" sz="4000">
              <a:solidFill>
                <a:schemeClr val="bg1"/>
              </a:solidFill>
              <a:latin typeface="Arial"/>
              <a:cs typeface="Arial"/>
            </a:endParaRPr>
          </a:p>
        </p:txBody>
      </p:sp>
      <p:pic>
        <p:nvPicPr>
          <p:cNvPr id="2" name="Picture 1">
            <a:extLst>
              <a:ext uri="{FF2B5EF4-FFF2-40B4-BE49-F238E27FC236}">
                <a16:creationId xmlns:a16="http://schemas.microsoft.com/office/drawing/2014/main" id="{9D3F5C5A-DE48-1EF9-91A9-C76B7291A0E1}"/>
              </a:ext>
            </a:extLst>
          </p:cNvPr>
          <p:cNvPicPr>
            <a:picLocks noChangeAspect="1"/>
          </p:cNvPicPr>
          <p:nvPr/>
        </p:nvPicPr>
        <p:blipFill>
          <a:blip r:embed="rId3"/>
          <a:stretch>
            <a:fillRect/>
          </a:stretch>
        </p:blipFill>
        <p:spPr>
          <a:xfrm>
            <a:off x="0" y="1429438"/>
            <a:ext cx="9144000" cy="3999123"/>
          </a:xfrm>
          <a:prstGeom prst="rect">
            <a:avLst/>
          </a:prstGeom>
        </p:spPr>
      </p:pic>
      <p:sp>
        <p:nvSpPr>
          <p:cNvPr id="4" name="Oval 3">
            <a:extLst>
              <a:ext uri="{FF2B5EF4-FFF2-40B4-BE49-F238E27FC236}">
                <a16:creationId xmlns:a16="http://schemas.microsoft.com/office/drawing/2014/main" id="{CC597E8F-F1A8-8FD6-7A15-1B46F753E6BC}"/>
              </a:ext>
            </a:extLst>
          </p:cNvPr>
          <p:cNvSpPr/>
          <p:nvPr/>
        </p:nvSpPr>
        <p:spPr>
          <a:xfrm>
            <a:off x="4281962" y="2174489"/>
            <a:ext cx="917188" cy="880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3A5FD75-2E2F-FB74-8A99-94F519D5596F}"/>
              </a:ext>
            </a:extLst>
          </p:cNvPr>
          <p:cNvSpPr/>
          <p:nvPr/>
        </p:nvSpPr>
        <p:spPr>
          <a:xfrm>
            <a:off x="4148102" y="3274743"/>
            <a:ext cx="917188" cy="880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20415AF-B2BE-3BAB-AAE1-8B79CEA5DA4D}"/>
              </a:ext>
            </a:extLst>
          </p:cNvPr>
          <p:cNvPicPr>
            <a:picLocks noChangeAspect="1"/>
          </p:cNvPicPr>
          <p:nvPr/>
        </p:nvPicPr>
        <p:blipFill>
          <a:blip r:embed="rId4"/>
          <a:stretch>
            <a:fillRect/>
          </a:stretch>
        </p:blipFill>
        <p:spPr>
          <a:xfrm>
            <a:off x="7831848" y="6167602"/>
            <a:ext cx="1231900" cy="625884"/>
          </a:xfrm>
          <a:prstGeom prst="rect">
            <a:avLst/>
          </a:prstGeom>
        </p:spPr>
      </p:pic>
    </p:spTree>
    <p:extLst>
      <p:ext uri="{BB962C8B-B14F-4D97-AF65-F5344CB8AC3E}">
        <p14:creationId xmlns:p14="http://schemas.microsoft.com/office/powerpoint/2010/main" val="2727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BE305AF7-280C-B7F2-6BC2-9D958C39FDE3}"/>
              </a:ext>
            </a:extLst>
          </p:cNvPr>
          <p:cNvPicPr>
            <a:picLocks noChangeAspect="1"/>
          </p:cNvPicPr>
          <p:nvPr/>
        </p:nvPicPr>
        <p:blipFill>
          <a:blip r:embed="rId3"/>
          <a:stretch>
            <a:fillRect/>
          </a:stretch>
        </p:blipFill>
        <p:spPr>
          <a:xfrm>
            <a:off x="3099287" y="3820991"/>
            <a:ext cx="2638715" cy="1846284"/>
          </a:xfrm>
          <a:prstGeom prst="rect">
            <a:avLst/>
          </a:prstGeom>
        </p:spPr>
      </p:pic>
      <p:pic>
        <p:nvPicPr>
          <p:cNvPr id="12" name="Picture 11">
            <a:extLst>
              <a:ext uri="{FF2B5EF4-FFF2-40B4-BE49-F238E27FC236}">
                <a16:creationId xmlns:a16="http://schemas.microsoft.com/office/drawing/2014/main" id="{747FE901-6BF7-875F-8D40-24D07522C438}"/>
              </a:ext>
            </a:extLst>
          </p:cNvPr>
          <p:cNvPicPr>
            <a:picLocks noChangeAspect="1"/>
          </p:cNvPicPr>
          <p:nvPr/>
        </p:nvPicPr>
        <p:blipFill>
          <a:blip r:embed="rId4"/>
          <a:stretch>
            <a:fillRect/>
          </a:stretch>
        </p:blipFill>
        <p:spPr>
          <a:xfrm>
            <a:off x="6225549" y="1775578"/>
            <a:ext cx="1666315" cy="1446097"/>
          </a:xfrm>
          <a:prstGeom prst="rect">
            <a:avLst/>
          </a:prstGeom>
        </p:spPr>
      </p:pic>
      <p:sp>
        <p:nvSpPr>
          <p:cNvPr id="2" name="Title 1"/>
          <p:cNvSpPr>
            <a:spLocks noGrp="1"/>
          </p:cNvSpPr>
          <p:nvPr>
            <p:ph type="title"/>
          </p:nvPr>
        </p:nvSpPr>
        <p:spPr/>
        <p:txBody>
          <a:bodyPr>
            <a:normAutofit fontScale="90000"/>
          </a:bodyPr>
          <a:lstStyle/>
          <a:p>
            <a:r>
              <a:rPr lang="en-US" sz="3600" dirty="0"/>
              <a:t>Experimental Result: Goodness of Clustering</a:t>
            </a:r>
          </a:p>
        </p:txBody>
      </p:sp>
      <p:sp>
        <p:nvSpPr>
          <p:cNvPr id="3" name="Slide Number Placeholder 2">
            <a:extLst>
              <a:ext uri="{FF2B5EF4-FFF2-40B4-BE49-F238E27FC236}">
                <a16:creationId xmlns:a16="http://schemas.microsoft.com/office/drawing/2014/main" id="{E8E146BA-9451-C34A-8BAD-62CBAF4F344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pic>
        <p:nvPicPr>
          <p:cNvPr id="11" name="Picture 10">
            <a:extLst>
              <a:ext uri="{FF2B5EF4-FFF2-40B4-BE49-F238E27FC236}">
                <a16:creationId xmlns:a16="http://schemas.microsoft.com/office/drawing/2014/main" id="{AB2631A0-709B-85A9-42ED-C5C47D9323DA}"/>
              </a:ext>
            </a:extLst>
          </p:cNvPr>
          <p:cNvPicPr>
            <a:picLocks noChangeAspect="1"/>
          </p:cNvPicPr>
          <p:nvPr/>
        </p:nvPicPr>
        <p:blipFill>
          <a:blip r:embed="rId5"/>
          <a:stretch>
            <a:fillRect/>
          </a:stretch>
        </p:blipFill>
        <p:spPr>
          <a:xfrm>
            <a:off x="159274" y="1657065"/>
            <a:ext cx="2972538" cy="1950237"/>
          </a:xfrm>
          <a:prstGeom prst="rect">
            <a:avLst/>
          </a:prstGeom>
        </p:spPr>
      </p:pic>
      <p:pic>
        <p:nvPicPr>
          <p:cNvPr id="15" name="Picture 14">
            <a:extLst>
              <a:ext uri="{FF2B5EF4-FFF2-40B4-BE49-F238E27FC236}">
                <a16:creationId xmlns:a16="http://schemas.microsoft.com/office/drawing/2014/main" id="{30ADE767-91B4-552B-2820-FD0FE8ECA6C5}"/>
              </a:ext>
            </a:extLst>
          </p:cNvPr>
          <p:cNvPicPr>
            <a:picLocks noChangeAspect="1"/>
          </p:cNvPicPr>
          <p:nvPr/>
        </p:nvPicPr>
        <p:blipFill>
          <a:blip r:embed="rId6"/>
          <a:stretch>
            <a:fillRect/>
          </a:stretch>
        </p:blipFill>
        <p:spPr>
          <a:xfrm>
            <a:off x="297004" y="3820991"/>
            <a:ext cx="2752834" cy="1950237"/>
          </a:xfrm>
          <a:prstGeom prst="rect">
            <a:avLst/>
          </a:prstGeom>
        </p:spPr>
      </p:pic>
      <p:grpSp>
        <p:nvGrpSpPr>
          <p:cNvPr id="64" name="Group 63">
            <a:extLst>
              <a:ext uri="{FF2B5EF4-FFF2-40B4-BE49-F238E27FC236}">
                <a16:creationId xmlns:a16="http://schemas.microsoft.com/office/drawing/2014/main" id="{CE95C121-174A-82B8-6A1F-564A805F2146}"/>
              </a:ext>
            </a:extLst>
          </p:cNvPr>
          <p:cNvGrpSpPr/>
          <p:nvPr/>
        </p:nvGrpSpPr>
        <p:grpSpPr>
          <a:xfrm>
            <a:off x="2751302" y="5895894"/>
            <a:ext cx="1063838" cy="388885"/>
            <a:chOff x="2811840" y="5966700"/>
            <a:chExt cx="1063838" cy="388885"/>
          </a:xfrm>
        </p:grpSpPr>
        <p:cxnSp>
          <p:nvCxnSpPr>
            <p:cNvPr id="24" name="Straight Arrow Connector 23">
              <a:extLst>
                <a:ext uri="{FF2B5EF4-FFF2-40B4-BE49-F238E27FC236}">
                  <a16:creationId xmlns:a16="http://schemas.microsoft.com/office/drawing/2014/main" id="{C3275733-38CC-096C-0FCF-0F14AC255793}"/>
                </a:ext>
              </a:extLst>
            </p:cNvPr>
            <p:cNvCxnSpPr/>
            <p:nvPr/>
          </p:nvCxnSpPr>
          <p:spPr>
            <a:xfrm>
              <a:off x="2876226" y="5966700"/>
              <a:ext cx="999452" cy="0"/>
            </a:xfrm>
            <a:prstGeom prst="straightConnector1">
              <a:avLst/>
            </a:prstGeom>
            <a:ln w="31750">
              <a:gradFill flip="none" rotWithShape="1">
                <a:gsLst>
                  <a:gs pos="100000">
                    <a:srgbClr val="00B050"/>
                  </a:gs>
                  <a:gs pos="0">
                    <a:srgbClr val="C00000"/>
                  </a:gs>
                </a:gsLst>
                <a:lin ang="60000" scaled="0"/>
                <a:tileRect/>
              </a:gra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461DA6E-8B36-1211-8FEE-7FDA32D7AA26}"/>
                </a:ext>
              </a:extLst>
            </p:cNvPr>
            <p:cNvSpPr txBox="1"/>
            <p:nvPr/>
          </p:nvSpPr>
          <p:spPr>
            <a:xfrm>
              <a:off x="2811840" y="5986253"/>
              <a:ext cx="1013419" cy="369332"/>
            </a:xfrm>
            <a:prstGeom prst="rect">
              <a:avLst/>
            </a:prstGeom>
            <a:noFill/>
          </p:spPr>
          <p:txBody>
            <a:bodyPr wrap="none" rtlCol="0">
              <a:spAutoFit/>
            </a:bodyPr>
            <a:lstStyle/>
            <a:p>
              <a:r>
                <a:rPr lang="en-US" dirty="0"/>
                <a:t>DI: [∞,0]</a:t>
              </a:r>
            </a:p>
          </p:txBody>
        </p:sp>
      </p:grpSp>
      <p:pic>
        <p:nvPicPr>
          <p:cNvPr id="31" name="Picture 30">
            <a:extLst>
              <a:ext uri="{FF2B5EF4-FFF2-40B4-BE49-F238E27FC236}">
                <a16:creationId xmlns:a16="http://schemas.microsoft.com/office/drawing/2014/main" id="{242A6C05-3531-8355-9C53-C3B1193BE4CF}"/>
              </a:ext>
            </a:extLst>
          </p:cNvPr>
          <p:cNvPicPr>
            <a:picLocks noChangeAspect="1"/>
          </p:cNvPicPr>
          <p:nvPr/>
        </p:nvPicPr>
        <p:blipFill>
          <a:blip r:embed="rId7"/>
          <a:stretch>
            <a:fillRect/>
          </a:stretch>
        </p:blipFill>
        <p:spPr>
          <a:xfrm>
            <a:off x="3131812" y="1610884"/>
            <a:ext cx="2826198" cy="1867158"/>
          </a:xfrm>
          <a:prstGeom prst="rect">
            <a:avLst/>
          </a:prstGeom>
        </p:spPr>
      </p:pic>
      <p:sp>
        <p:nvSpPr>
          <p:cNvPr id="41" name="Rounded Rectangular Callout 40">
            <a:extLst>
              <a:ext uri="{FF2B5EF4-FFF2-40B4-BE49-F238E27FC236}">
                <a16:creationId xmlns:a16="http://schemas.microsoft.com/office/drawing/2014/main" id="{DACD176D-C37E-CAC7-97EA-F04251A63927}"/>
              </a:ext>
            </a:extLst>
          </p:cNvPr>
          <p:cNvSpPr/>
          <p:nvPr/>
        </p:nvSpPr>
        <p:spPr>
          <a:xfrm>
            <a:off x="5787451" y="3429000"/>
            <a:ext cx="3232809" cy="2751771"/>
          </a:xfrm>
          <a:prstGeom prst="wedgeRoundRectCallout">
            <a:avLst>
              <a:gd name="adj1" fmla="val -53720"/>
              <a:gd name="adj2" fmla="val 7002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AF9B822-B742-1C62-6169-4FBAD2B8E324}"/>
              </a:ext>
            </a:extLst>
          </p:cNvPr>
          <p:cNvSpPr txBox="1"/>
          <p:nvPr/>
        </p:nvSpPr>
        <p:spPr>
          <a:xfrm>
            <a:off x="3391914" y="6723006"/>
            <a:ext cx="4182610" cy="369332"/>
          </a:xfrm>
          <a:prstGeom prst="rect">
            <a:avLst/>
          </a:prstGeom>
          <a:noFill/>
        </p:spPr>
        <p:txBody>
          <a:bodyPr wrap="square" rtlCol="0">
            <a:spAutoFit/>
          </a:bodyPr>
          <a:lstStyle/>
          <a:p>
            <a:r>
              <a:rPr lang="en-US" dirty="0"/>
              <a:t>gg</a:t>
            </a:r>
          </a:p>
        </p:txBody>
      </p:sp>
      <p:sp>
        <p:nvSpPr>
          <p:cNvPr id="45" name="Rectangle 44">
            <a:extLst>
              <a:ext uri="{FF2B5EF4-FFF2-40B4-BE49-F238E27FC236}">
                <a16:creationId xmlns:a16="http://schemas.microsoft.com/office/drawing/2014/main" id="{E702E3C8-AF9B-3EE3-4BFC-1239E68344AF}"/>
              </a:ext>
            </a:extLst>
          </p:cNvPr>
          <p:cNvSpPr/>
          <p:nvPr/>
        </p:nvSpPr>
        <p:spPr>
          <a:xfrm>
            <a:off x="1672412" y="1957447"/>
            <a:ext cx="346941" cy="482445"/>
          </a:xfrm>
          <a:prstGeom prst="rect">
            <a:avLst/>
          </a:prstGeom>
          <a:noFill/>
          <a:ln>
            <a:solidFill>
              <a:srgbClr val="7030A0"/>
            </a:solidFill>
            <a:prstDash val="sysDot"/>
            <a:extLst>
              <a:ext uri="{C807C97D-BFC1-408E-A445-0C87EB9F89A2}">
                <ask:lineSketchStyleProps xmlns:ask="http://schemas.microsoft.com/office/drawing/2018/sketchyshapes" sd="1219033472">
                  <a:custGeom>
                    <a:avLst/>
                    <a:gdLst>
                      <a:gd name="connsiteX0" fmla="*/ 0 w 346941"/>
                      <a:gd name="connsiteY0" fmla="*/ 0 h 537300"/>
                      <a:gd name="connsiteX1" fmla="*/ 346941 w 346941"/>
                      <a:gd name="connsiteY1" fmla="*/ 0 h 537300"/>
                      <a:gd name="connsiteX2" fmla="*/ 346941 w 346941"/>
                      <a:gd name="connsiteY2" fmla="*/ 537300 h 537300"/>
                      <a:gd name="connsiteX3" fmla="*/ 0 w 346941"/>
                      <a:gd name="connsiteY3" fmla="*/ 537300 h 537300"/>
                      <a:gd name="connsiteX4" fmla="*/ 0 w 346941"/>
                      <a:gd name="connsiteY4" fmla="*/ 0 h 53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1" h="537300" extrusionOk="0">
                        <a:moveTo>
                          <a:pt x="0" y="0"/>
                        </a:moveTo>
                        <a:cubicBezTo>
                          <a:pt x="154769" y="-21192"/>
                          <a:pt x="230683" y="1554"/>
                          <a:pt x="346941" y="0"/>
                        </a:cubicBezTo>
                        <a:cubicBezTo>
                          <a:pt x="299502" y="187469"/>
                          <a:pt x="392521" y="313740"/>
                          <a:pt x="346941" y="537300"/>
                        </a:cubicBezTo>
                        <a:cubicBezTo>
                          <a:pt x="173625" y="549878"/>
                          <a:pt x="124586" y="552989"/>
                          <a:pt x="0" y="537300"/>
                        </a:cubicBezTo>
                        <a:cubicBezTo>
                          <a:pt x="2916" y="472849"/>
                          <a:pt x="29323" y="2038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FE88B5B-6F06-BA1D-C1C9-3C562837FB3F}"/>
              </a:ext>
            </a:extLst>
          </p:cNvPr>
          <p:cNvSpPr/>
          <p:nvPr/>
        </p:nvSpPr>
        <p:spPr>
          <a:xfrm>
            <a:off x="1549400" y="4632100"/>
            <a:ext cx="297491" cy="308200"/>
          </a:xfrm>
          <a:prstGeom prst="rect">
            <a:avLst/>
          </a:prstGeom>
          <a:noFill/>
          <a:ln>
            <a:solidFill>
              <a:srgbClr val="7030A0"/>
            </a:solidFill>
            <a:prstDash val="sysDot"/>
            <a:extLst>
              <a:ext uri="{C807C97D-BFC1-408E-A445-0C87EB9F89A2}">
                <ask:lineSketchStyleProps xmlns:ask="http://schemas.microsoft.com/office/drawing/2018/sketchyshapes" sd="1219033472">
                  <a:custGeom>
                    <a:avLst/>
                    <a:gdLst>
                      <a:gd name="connsiteX0" fmla="*/ 0 w 346941"/>
                      <a:gd name="connsiteY0" fmla="*/ 0 h 537300"/>
                      <a:gd name="connsiteX1" fmla="*/ 346941 w 346941"/>
                      <a:gd name="connsiteY1" fmla="*/ 0 h 537300"/>
                      <a:gd name="connsiteX2" fmla="*/ 346941 w 346941"/>
                      <a:gd name="connsiteY2" fmla="*/ 537300 h 537300"/>
                      <a:gd name="connsiteX3" fmla="*/ 0 w 346941"/>
                      <a:gd name="connsiteY3" fmla="*/ 537300 h 537300"/>
                      <a:gd name="connsiteX4" fmla="*/ 0 w 346941"/>
                      <a:gd name="connsiteY4" fmla="*/ 0 h 53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1" h="537300" extrusionOk="0">
                        <a:moveTo>
                          <a:pt x="0" y="0"/>
                        </a:moveTo>
                        <a:cubicBezTo>
                          <a:pt x="154769" y="-21192"/>
                          <a:pt x="230683" y="1554"/>
                          <a:pt x="346941" y="0"/>
                        </a:cubicBezTo>
                        <a:cubicBezTo>
                          <a:pt x="299502" y="187469"/>
                          <a:pt x="392521" y="313740"/>
                          <a:pt x="346941" y="537300"/>
                        </a:cubicBezTo>
                        <a:cubicBezTo>
                          <a:pt x="173625" y="549878"/>
                          <a:pt x="124586" y="552989"/>
                          <a:pt x="0" y="537300"/>
                        </a:cubicBezTo>
                        <a:cubicBezTo>
                          <a:pt x="2916" y="472849"/>
                          <a:pt x="29323" y="2038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7A5AD20-0A7C-AD57-7C20-04A18175BADF}"/>
              </a:ext>
            </a:extLst>
          </p:cNvPr>
          <p:cNvSpPr/>
          <p:nvPr/>
        </p:nvSpPr>
        <p:spPr>
          <a:xfrm>
            <a:off x="4090051" y="1947236"/>
            <a:ext cx="264218" cy="352413"/>
          </a:xfrm>
          <a:prstGeom prst="rect">
            <a:avLst/>
          </a:prstGeom>
          <a:noFill/>
          <a:ln>
            <a:solidFill>
              <a:srgbClr val="7030A0"/>
            </a:solidFill>
            <a:prstDash val="sysDot"/>
            <a:extLst>
              <a:ext uri="{C807C97D-BFC1-408E-A445-0C87EB9F89A2}">
                <ask:lineSketchStyleProps xmlns:ask="http://schemas.microsoft.com/office/drawing/2018/sketchyshapes" sd="1219033472">
                  <a:custGeom>
                    <a:avLst/>
                    <a:gdLst>
                      <a:gd name="connsiteX0" fmla="*/ 0 w 346941"/>
                      <a:gd name="connsiteY0" fmla="*/ 0 h 537300"/>
                      <a:gd name="connsiteX1" fmla="*/ 346941 w 346941"/>
                      <a:gd name="connsiteY1" fmla="*/ 0 h 537300"/>
                      <a:gd name="connsiteX2" fmla="*/ 346941 w 346941"/>
                      <a:gd name="connsiteY2" fmla="*/ 537300 h 537300"/>
                      <a:gd name="connsiteX3" fmla="*/ 0 w 346941"/>
                      <a:gd name="connsiteY3" fmla="*/ 537300 h 537300"/>
                      <a:gd name="connsiteX4" fmla="*/ 0 w 346941"/>
                      <a:gd name="connsiteY4" fmla="*/ 0 h 53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1" h="537300" extrusionOk="0">
                        <a:moveTo>
                          <a:pt x="0" y="0"/>
                        </a:moveTo>
                        <a:cubicBezTo>
                          <a:pt x="154769" y="-21192"/>
                          <a:pt x="230683" y="1554"/>
                          <a:pt x="346941" y="0"/>
                        </a:cubicBezTo>
                        <a:cubicBezTo>
                          <a:pt x="299502" y="187469"/>
                          <a:pt x="392521" y="313740"/>
                          <a:pt x="346941" y="537300"/>
                        </a:cubicBezTo>
                        <a:cubicBezTo>
                          <a:pt x="173625" y="549878"/>
                          <a:pt x="124586" y="552989"/>
                          <a:pt x="0" y="537300"/>
                        </a:cubicBezTo>
                        <a:cubicBezTo>
                          <a:pt x="2916" y="472849"/>
                          <a:pt x="29323" y="2038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FDEA6DC-635F-0215-5867-F7AA6384298F}"/>
              </a:ext>
            </a:extLst>
          </p:cNvPr>
          <p:cNvSpPr/>
          <p:nvPr/>
        </p:nvSpPr>
        <p:spPr>
          <a:xfrm>
            <a:off x="3798154" y="4927600"/>
            <a:ext cx="253147" cy="286920"/>
          </a:xfrm>
          <a:prstGeom prst="rect">
            <a:avLst/>
          </a:prstGeom>
          <a:noFill/>
          <a:ln>
            <a:solidFill>
              <a:srgbClr val="7030A0"/>
            </a:solidFill>
            <a:prstDash val="sysDot"/>
            <a:extLst>
              <a:ext uri="{C807C97D-BFC1-408E-A445-0C87EB9F89A2}">
                <ask:lineSketchStyleProps xmlns:ask="http://schemas.microsoft.com/office/drawing/2018/sketchyshapes" sd="1219033472">
                  <a:custGeom>
                    <a:avLst/>
                    <a:gdLst>
                      <a:gd name="connsiteX0" fmla="*/ 0 w 346941"/>
                      <a:gd name="connsiteY0" fmla="*/ 0 h 537300"/>
                      <a:gd name="connsiteX1" fmla="*/ 346941 w 346941"/>
                      <a:gd name="connsiteY1" fmla="*/ 0 h 537300"/>
                      <a:gd name="connsiteX2" fmla="*/ 346941 w 346941"/>
                      <a:gd name="connsiteY2" fmla="*/ 537300 h 537300"/>
                      <a:gd name="connsiteX3" fmla="*/ 0 w 346941"/>
                      <a:gd name="connsiteY3" fmla="*/ 537300 h 537300"/>
                      <a:gd name="connsiteX4" fmla="*/ 0 w 346941"/>
                      <a:gd name="connsiteY4" fmla="*/ 0 h 53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1" h="537300" extrusionOk="0">
                        <a:moveTo>
                          <a:pt x="0" y="0"/>
                        </a:moveTo>
                        <a:cubicBezTo>
                          <a:pt x="154769" y="-21192"/>
                          <a:pt x="230683" y="1554"/>
                          <a:pt x="346941" y="0"/>
                        </a:cubicBezTo>
                        <a:cubicBezTo>
                          <a:pt x="299502" y="187469"/>
                          <a:pt x="392521" y="313740"/>
                          <a:pt x="346941" y="537300"/>
                        </a:cubicBezTo>
                        <a:cubicBezTo>
                          <a:pt x="173625" y="549878"/>
                          <a:pt x="124586" y="552989"/>
                          <a:pt x="0" y="537300"/>
                        </a:cubicBezTo>
                        <a:cubicBezTo>
                          <a:pt x="2916" y="472849"/>
                          <a:pt x="29323" y="20387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17ED6D3-06A4-2E7C-5F8D-ABF20C79F5DA}"/>
              </a:ext>
            </a:extLst>
          </p:cNvPr>
          <p:cNvSpPr txBox="1"/>
          <p:nvPr/>
        </p:nvSpPr>
        <p:spPr>
          <a:xfrm>
            <a:off x="5787451" y="3534268"/>
            <a:ext cx="3228833" cy="2769989"/>
          </a:xfrm>
          <a:prstGeom prst="rect">
            <a:avLst/>
          </a:prstGeom>
          <a:noFill/>
        </p:spPr>
        <p:txBody>
          <a:bodyPr wrap="none" rtlCol="0">
            <a:spAutoFit/>
          </a:bodyPr>
          <a:lstStyle/>
          <a:p>
            <a:pPr marL="285750" indent="-285750">
              <a:buFont typeface="Arial" panose="020B0604020202020204" pitchFamily="34" charset="0"/>
              <a:buChar char="•"/>
            </a:pPr>
            <a:r>
              <a:rPr lang="en-US" dirty="0"/>
              <a:t>Same no. of clusters for</a:t>
            </a:r>
            <a:br>
              <a:rPr lang="en-US" dirty="0"/>
            </a:br>
            <a:r>
              <a:rPr lang="en-US" dirty="0"/>
              <a:t>S-</a:t>
            </a:r>
            <a:r>
              <a:rPr lang="en-US" dirty="0" err="1"/>
              <a:t>ClusPr</a:t>
            </a:r>
            <a:r>
              <a:rPr lang="en-US" dirty="0"/>
              <a:t> and </a:t>
            </a:r>
            <a:r>
              <a:rPr lang="en-US" dirty="0" err="1"/>
              <a:t>ClustCrypt</a:t>
            </a:r>
            <a:br>
              <a:rPr lang="en-US" dirty="0"/>
            </a:br>
            <a:endParaRPr lang="en-US" sz="1000" dirty="0"/>
          </a:p>
          <a:p>
            <a:pPr marL="285750" indent="-285750">
              <a:buFont typeface="Arial" panose="020B0604020202020204" pitchFamily="34" charset="0"/>
              <a:buChar char="•"/>
            </a:pPr>
            <a:r>
              <a:rPr lang="en-US" dirty="0"/>
              <a:t>Top performer: WordNet</a:t>
            </a:r>
            <a:br>
              <a:rPr lang="en-US" dirty="0"/>
            </a:br>
            <a:endParaRPr lang="en-US" sz="1000" dirty="0"/>
          </a:p>
          <a:p>
            <a:pPr marL="285750" indent="-285750">
              <a:buFont typeface="Arial" panose="020B0604020202020204" pitchFamily="34" charset="0"/>
              <a:buChar char="•"/>
            </a:pPr>
            <a:r>
              <a:rPr lang="en-US" dirty="0"/>
              <a:t>Hard to beat plain-text-based</a:t>
            </a:r>
          </a:p>
          <a:p>
            <a:pPr marL="742950" lvl="1" indent="-285750">
              <a:buFont typeface="Courier New" panose="02070309020205020404" pitchFamily="49" charset="0"/>
              <a:buChar char="o"/>
            </a:pPr>
            <a:r>
              <a:rPr lang="en-US" sz="1600" dirty="0"/>
              <a:t>No semantics, dictionary</a:t>
            </a:r>
          </a:p>
          <a:p>
            <a:pPr marL="742950" lvl="1" indent="-285750">
              <a:buFont typeface="Courier New" panose="02070309020205020404" pitchFamily="49" charset="0"/>
              <a:buChar char="o"/>
            </a:pPr>
            <a:r>
              <a:rPr lang="en-US" sz="1600" dirty="0"/>
              <a:t>S-</a:t>
            </a:r>
            <a:r>
              <a:rPr lang="en-US" sz="1600" dirty="0" err="1"/>
              <a:t>ClusPr</a:t>
            </a:r>
            <a:r>
              <a:rPr lang="en-US" sz="1600" dirty="0"/>
              <a:t>, yet competitive!</a:t>
            </a:r>
            <a:br>
              <a:rPr lang="en-US" sz="1600" dirty="0"/>
            </a:br>
            <a:endParaRPr lang="en-US" sz="1000" dirty="0"/>
          </a:p>
          <a:p>
            <a:pPr marL="285750" indent="-285750">
              <a:buFont typeface="Courier New" panose="02070309020205020404" pitchFamily="49" charset="0"/>
              <a:buChar char="o"/>
            </a:pPr>
            <a:r>
              <a:rPr lang="en-US" dirty="0"/>
              <a:t>Outperforms all encrypted!</a:t>
            </a:r>
          </a:p>
          <a:p>
            <a:pPr marL="742950" lvl="1" indent="-285750">
              <a:buFont typeface="Arial" panose="020B0604020202020204" pitchFamily="34" charset="0"/>
              <a:buChar char="•"/>
            </a:pPr>
            <a:endParaRPr lang="en-US" dirty="0"/>
          </a:p>
        </p:txBody>
      </p:sp>
      <mc:AlternateContent xmlns:mc="http://schemas.openxmlformats.org/markup-compatibility/2006" xmlns:p14="http://schemas.microsoft.com/office/powerpoint/2010/main">
        <mc:Choice Requires="p14">
          <p:contentPart p14:bwMode="auto" r:id="rId8">
            <p14:nvContentPartPr>
              <p14:cNvPr id="56" name="Ink 55">
                <a:extLst>
                  <a:ext uri="{FF2B5EF4-FFF2-40B4-BE49-F238E27FC236}">
                    <a16:creationId xmlns:a16="http://schemas.microsoft.com/office/drawing/2014/main" id="{44EE27D6-8402-1DAB-47EA-22B897972941}"/>
                  </a:ext>
                </a:extLst>
              </p14:cNvPr>
              <p14:cNvContentPartPr/>
              <p14:nvPr/>
            </p14:nvContentPartPr>
            <p14:xfrm>
              <a:off x="5258240" y="2639600"/>
              <a:ext cx="93600" cy="108720"/>
            </p14:xfrm>
          </p:contentPart>
        </mc:Choice>
        <mc:Fallback xmlns="">
          <p:pic>
            <p:nvPicPr>
              <p:cNvPr id="56" name="Ink 55">
                <a:extLst>
                  <a:ext uri="{FF2B5EF4-FFF2-40B4-BE49-F238E27FC236}">
                    <a16:creationId xmlns:a16="http://schemas.microsoft.com/office/drawing/2014/main" id="{44EE27D6-8402-1DAB-47EA-22B897972941}"/>
                  </a:ext>
                </a:extLst>
              </p:cNvPr>
              <p:cNvPicPr/>
              <p:nvPr/>
            </p:nvPicPr>
            <p:blipFill>
              <a:blip r:embed="rId9"/>
              <a:stretch>
                <a:fillRect/>
              </a:stretch>
            </p:blipFill>
            <p:spPr>
              <a:xfrm>
                <a:off x="5249600" y="2630960"/>
                <a:ext cx="111240" cy="126360"/>
              </a:xfrm>
              <a:prstGeom prst="rect">
                <a:avLst/>
              </a:prstGeom>
            </p:spPr>
          </p:pic>
        </mc:Fallback>
      </mc:AlternateContent>
      <p:grpSp>
        <p:nvGrpSpPr>
          <p:cNvPr id="68" name="Group 67">
            <a:extLst>
              <a:ext uri="{FF2B5EF4-FFF2-40B4-BE49-F238E27FC236}">
                <a16:creationId xmlns:a16="http://schemas.microsoft.com/office/drawing/2014/main" id="{01CF0BF1-9A77-A18F-2164-EC6DE7AC45EB}"/>
              </a:ext>
            </a:extLst>
          </p:cNvPr>
          <p:cNvGrpSpPr/>
          <p:nvPr/>
        </p:nvGrpSpPr>
        <p:grpSpPr>
          <a:xfrm>
            <a:off x="956420" y="2186540"/>
            <a:ext cx="3613920" cy="2891920"/>
            <a:chOff x="956420" y="2186540"/>
            <a:chExt cx="3613920" cy="2891920"/>
          </a:xfrm>
        </p:grpSpPr>
        <mc:AlternateContent xmlns:mc="http://schemas.openxmlformats.org/markup-compatibility/2006" xmlns:p14="http://schemas.microsoft.com/office/powerpoint/2010/main">
          <mc:Choice Requires="p14">
            <p:contentPart p14:bwMode="auto" r:id="rId10">
              <p14:nvContentPartPr>
                <p14:cNvPr id="32" name="Ink 31">
                  <a:extLst>
                    <a:ext uri="{FF2B5EF4-FFF2-40B4-BE49-F238E27FC236}">
                      <a16:creationId xmlns:a16="http://schemas.microsoft.com/office/drawing/2014/main" id="{97B78CA1-8861-1FB2-3F1D-252C50AFC041}"/>
                    </a:ext>
                  </a:extLst>
                </p14:cNvPr>
                <p14:cNvContentPartPr/>
                <p14:nvPr/>
              </p14:nvContentPartPr>
              <p14:xfrm>
                <a:off x="1257740" y="2423700"/>
                <a:ext cx="93600" cy="108720"/>
              </p14:xfrm>
            </p:contentPart>
          </mc:Choice>
          <mc:Fallback xmlns="">
            <p:pic>
              <p:nvPicPr>
                <p:cNvPr id="32" name="Ink 31">
                  <a:extLst>
                    <a:ext uri="{FF2B5EF4-FFF2-40B4-BE49-F238E27FC236}">
                      <a16:creationId xmlns:a16="http://schemas.microsoft.com/office/drawing/2014/main" id="{97B78CA1-8861-1FB2-3F1D-252C50AFC041}"/>
                    </a:ext>
                  </a:extLst>
                </p:cNvPr>
                <p:cNvPicPr/>
                <p:nvPr/>
              </p:nvPicPr>
              <p:blipFill>
                <a:blip r:embed="rId11"/>
                <a:stretch>
                  <a:fillRect/>
                </a:stretch>
              </p:blipFill>
              <p:spPr>
                <a:xfrm>
                  <a:off x="1249100" y="2415060"/>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 name="Ink 32">
                  <a:extLst>
                    <a:ext uri="{FF2B5EF4-FFF2-40B4-BE49-F238E27FC236}">
                      <a16:creationId xmlns:a16="http://schemas.microsoft.com/office/drawing/2014/main" id="{D46893D2-4454-BB7E-2958-6CD6D9112F9A}"/>
                    </a:ext>
                  </a:extLst>
                </p14:cNvPr>
                <p14:cNvContentPartPr/>
                <p14:nvPr/>
              </p14:nvContentPartPr>
              <p14:xfrm>
                <a:off x="4483580" y="2218820"/>
                <a:ext cx="86760" cy="147960"/>
              </p14:xfrm>
            </p:contentPart>
          </mc:Choice>
          <mc:Fallback xmlns="">
            <p:pic>
              <p:nvPicPr>
                <p:cNvPr id="33" name="Ink 32">
                  <a:extLst>
                    <a:ext uri="{FF2B5EF4-FFF2-40B4-BE49-F238E27FC236}">
                      <a16:creationId xmlns:a16="http://schemas.microsoft.com/office/drawing/2014/main" id="{D46893D2-4454-BB7E-2958-6CD6D9112F9A}"/>
                    </a:ext>
                  </a:extLst>
                </p:cNvPr>
                <p:cNvPicPr/>
                <p:nvPr/>
              </p:nvPicPr>
              <p:blipFill>
                <a:blip r:embed="rId13"/>
                <a:stretch>
                  <a:fillRect/>
                </a:stretch>
              </p:blipFill>
              <p:spPr>
                <a:xfrm>
                  <a:off x="4474940" y="2210180"/>
                  <a:ext cx="1044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96C83950-E891-174D-218B-E5AA37D6DCCC}"/>
                    </a:ext>
                  </a:extLst>
                </p14:cNvPr>
                <p14:cNvContentPartPr/>
                <p14:nvPr/>
              </p14:nvContentPartPr>
              <p14:xfrm>
                <a:off x="956420" y="4774500"/>
                <a:ext cx="93960" cy="84960"/>
              </p14:xfrm>
            </p:contentPart>
          </mc:Choice>
          <mc:Fallback xmlns="">
            <p:pic>
              <p:nvPicPr>
                <p:cNvPr id="34" name="Ink 33">
                  <a:extLst>
                    <a:ext uri="{FF2B5EF4-FFF2-40B4-BE49-F238E27FC236}">
                      <a16:creationId xmlns:a16="http://schemas.microsoft.com/office/drawing/2014/main" id="{96C83950-E891-174D-218B-E5AA37D6DCCC}"/>
                    </a:ext>
                  </a:extLst>
                </p:cNvPr>
                <p:cNvPicPr/>
                <p:nvPr/>
              </p:nvPicPr>
              <p:blipFill>
                <a:blip r:embed="rId15"/>
                <a:stretch>
                  <a:fillRect/>
                </a:stretch>
              </p:blipFill>
              <p:spPr>
                <a:xfrm>
                  <a:off x="947780" y="4765500"/>
                  <a:ext cx="1116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7" name="Ink 36">
                  <a:extLst>
                    <a:ext uri="{FF2B5EF4-FFF2-40B4-BE49-F238E27FC236}">
                      <a16:creationId xmlns:a16="http://schemas.microsoft.com/office/drawing/2014/main" id="{1812377A-972C-8A1A-1FEC-715334A24936}"/>
                    </a:ext>
                  </a:extLst>
                </p14:cNvPr>
                <p14:cNvContentPartPr/>
                <p14:nvPr/>
              </p14:nvContentPartPr>
              <p14:xfrm>
                <a:off x="4127660" y="2869380"/>
                <a:ext cx="124200" cy="113400"/>
              </p14:xfrm>
            </p:contentPart>
          </mc:Choice>
          <mc:Fallback xmlns="">
            <p:pic>
              <p:nvPicPr>
                <p:cNvPr id="37" name="Ink 36">
                  <a:extLst>
                    <a:ext uri="{FF2B5EF4-FFF2-40B4-BE49-F238E27FC236}">
                      <a16:creationId xmlns:a16="http://schemas.microsoft.com/office/drawing/2014/main" id="{1812377A-972C-8A1A-1FEC-715334A24936}"/>
                    </a:ext>
                  </a:extLst>
                </p:cNvPr>
                <p:cNvPicPr/>
                <p:nvPr/>
              </p:nvPicPr>
              <p:blipFill>
                <a:blip r:embed="rId17"/>
                <a:stretch>
                  <a:fillRect/>
                </a:stretch>
              </p:blipFill>
              <p:spPr>
                <a:xfrm>
                  <a:off x="4119020" y="2860380"/>
                  <a:ext cx="1418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8" name="Ink 37">
                  <a:extLst>
                    <a:ext uri="{FF2B5EF4-FFF2-40B4-BE49-F238E27FC236}">
                      <a16:creationId xmlns:a16="http://schemas.microsoft.com/office/drawing/2014/main" id="{032B9B2C-BFD2-0C29-B707-CD162F93FBB2}"/>
                    </a:ext>
                  </a:extLst>
                </p14:cNvPr>
                <p14:cNvContentPartPr/>
                <p14:nvPr/>
              </p14:nvContentPartPr>
              <p14:xfrm>
                <a:off x="1292920" y="2186540"/>
                <a:ext cx="125280" cy="97920"/>
              </p14:xfrm>
            </p:contentPart>
          </mc:Choice>
          <mc:Fallback xmlns="">
            <p:pic>
              <p:nvPicPr>
                <p:cNvPr id="38" name="Ink 37">
                  <a:extLst>
                    <a:ext uri="{FF2B5EF4-FFF2-40B4-BE49-F238E27FC236}">
                      <a16:creationId xmlns:a16="http://schemas.microsoft.com/office/drawing/2014/main" id="{032B9B2C-BFD2-0C29-B707-CD162F93FBB2}"/>
                    </a:ext>
                  </a:extLst>
                </p:cNvPr>
                <p:cNvPicPr/>
                <p:nvPr/>
              </p:nvPicPr>
              <p:blipFill>
                <a:blip r:embed="rId19"/>
                <a:stretch>
                  <a:fillRect/>
                </a:stretch>
              </p:blipFill>
              <p:spPr>
                <a:xfrm>
                  <a:off x="1283920" y="2177540"/>
                  <a:ext cx="1429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6492062B-E471-BE35-7411-BE5BB1D4A930}"/>
                    </a:ext>
                  </a:extLst>
                </p14:cNvPr>
                <p14:cNvContentPartPr/>
                <p14:nvPr/>
              </p14:nvContentPartPr>
              <p14:xfrm>
                <a:off x="1044260" y="4572540"/>
                <a:ext cx="114120" cy="102600"/>
              </p14:xfrm>
            </p:contentPart>
          </mc:Choice>
          <mc:Fallback xmlns="">
            <p:pic>
              <p:nvPicPr>
                <p:cNvPr id="39" name="Ink 38">
                  <a:extLst>
                    <a:ext uri="{FF2B5EF4-FFF2-40B4-BE49-F238E27FC236}">
                      <a16:creationId xmlns:a16="http://schemas.microsoft.com/office/drawing/2014/main" id="{6492062B-E471-BE35-7411-BE5BB1D4A930}"/>
                    </a:ext>
                  </a:extLst>
                </p:cNvPr>
                <p:cNvPicPr/>
                <p:nvPr/>
              </p:nvPicPr>
              <p:blipFill>
                <a:blip r:embed="rId21"/>
                <a:stretch>
                  <a:fillRect/>
                </a:stretch>
              </p:blipFill>
              <p:spPr>
                <a:xfrm>
                  <a:off x="1035620" y="4563540"/>
                  <a:ext cx="13176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Ink 57">
                  <a:extLst>
                    <a:ext uri="{FF2B5EF4-FFF2-40B4-BE49-F238E27FC236}">
                      <a16:creationId xmlns:a16="http://schemas.microsoft.com/office/drawing/2014/main" id="{FA64F137-A8C6-3AA3-7AE6-FE35A81B0F77}"/>
                    </a:ext>
                  </a:extLst>
                </p14:cNvPr>
                <p14:cNvContentPartPr/>
                <p14:nvPr/>
              </p14:nvContentPartPr>
              <p14:xfrm>
                <a:off x="4226620" y="4980540"/>
                <a:ext cx="125280" cy="97920"/>
              </p14:xfrm>
            </p:contentPart>
          </mc:Choice>
          <mc:Fallback xmlns="">
            <p:pic>
              <p:nvPicPr>
                <p:cNvPr id="58" name="Ink 57">
                  <a:extLst>
                    <a:ext uri="{FF2B5EF4-FFF2-40B4-BE49-F238E27FC236}">
                      <a16:creationId xmlns:a16="http://schemas.microsoft.com/office/drawing/2014/main" id="{FA64F137-A8C6-3AA3-7AE6-FE35A81B0F77}"/>
                    </a:ext>
                  </a:extLst>
                </p:cNvPr>
                <p:cNvPicPr/>
                <p:nvPr/>
              </p:nvPicPr>
              <p:blipFill>
                <a:blip r:embed="rId19"/>
                <a:stretch>
                  <a:fillRect/>
                </a:stretch>
              </p:blipFill>
              <p:spPr>
                <a:xfrm>
                  <a:off x="4217620" y="4971540"/>
                  <a:ext cx="1429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Ink 58">
                  <a:extLst>
                    <a:ext uri="{FF2B5EF4-FFF2-40B4-BE49-F238E27FC236}">
                      <a16:creationId xmlns:a16="http://schemas.microsoft.com/office/drawing/2014/main" id="{FFBC7D7B-636E-3333-B882-5BF5BB391B92}"/>
                    </a:ext>
                  </a:extLst>
                </p14:cNvPr>
                <p14:cNvContentPartPr/>
                <p14:nvPr/>
              </p14:nvContentPartPr>
              <p14:xfrm>
                <a:off x="3604320" y="4612240"/>
                <a:ext cx="125280" cy="97920"/>
              </p14:xfrm>
            </p:contentPart>
          </mc:Choice>
          <mc:Fallback xmlns="">
            <p:pic>
              <p:nvPicPr>
                <p:cNvPr id="59" name="Ink 58">
                  <a:extLst>
                    <a:ext uri="{FF2B5EF4-FFF2-40B4-BE49-F238E27FC236}">
                      <a16:creationId xmlns:a16="http://schemas.microsoft.com/office/drawing/2014/main" id="{FFBC7D7B-636E-3333-B882-5BF5BB391B92}"/>
                    </a:ext>
                  </a:extLst>
                </p:cNvPr>
                <p:cNvPicPr/>
                <p:nvPr/>
              </p:nvPicPr>
              <p:blipFill>
                <a:blip r:embed="rId19"/>
                <a:stretch>
                  <a:fillRect/>
                </a:stretch>
              </p:blipFill>
              <p:spPr>
                <a:xfrm>
                  <a:off x="3595320" y="4603240"/>
                  <a:ext cx="142920" cy="115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60" name="Ink 59">
                <a:extLst>
                  <a:ext uri="{FF2B5EF4-FFF2-40B4-BE49-F238E27FC236}">
                    <a16:creationId xmlns:a16="http://schemas.microsoft.com/office/drawing/2014/main" id="{C912056C-7C0B-31E4-A0A1-75381C27F353}"/>
                  </a:ext>
                </a:extLst>
              </p14:cNvPr>
              <p14:cNvContentPartPr/>
              <p14:nvPr/>
            </p14:nvContentPartPr>
            <p14:xfrm>
              <a:off x="2718240" y="2284000"/>
              <a:ext cx="93600" cy="108720"/>
            </p14:xfrm>
          </p:contentPart>
        </mc:Choice>
        <mc:Fallback xmlns="">
          <p:pic>
            <p:nvPicPr>
              <p:cNvPr id="60" name="Ink 59">
                <a:extLst>
                  <a:ext uri="{FF2B5EF4-FFF2-40B4-BE49-F238E27FC236}">
                    <a16:creationId xmlns:a16="http://schemas.microsoft.com/office/drawing/2014/main" id="{C912056C-7C0B-31E4-A0A1-75381C27F353}"/>
                  </a:ext>
                </a:extLst>
              </p:cNvPr>
              <p:cNvPicPr/>
              <p:nvPr/>
            </p:nvPicPr>
            <p:blipFill>
              <a:blip r:embed="rId9"/>
              <a:stretch>
                <a:fillRect/>
              </a:stretch>
            </p:blipFill>
            <p:spPr>
              <a:xfrm>
                <a:off x="2709600" y="2275360"/>
                <a:ext cx="111240" cy="126360"/>
              </a:xfrm>
              <a:prstGeom prst="rect">
                <a:avLst/>
              </a:prstGeom>
            </p:spPr>
          </p:pic>
        </mc:Fallback>
      </mc:AlternateContent>
      <p:grpSp>
        <p:nvGrpSpPr>
          <p:cNvPr id="69" name="Group 68">
            <a:extLst>
              <a:ext uri="{FF2B5EF4-FFF2-40B4-BE49-F238E27FC236}">
                <a16:creationId xmlns:a16="http://schemas.microsoft.com/office/drawing/2014/main" id="{E2A4AC5C-931E-61F0-9B57-EE97FE5908C1}"/>
              </a:ext>
            </a:extLst>
          </p:cNvPr>
          <p:cNvGrpSpPr/>
          <p:nvPr/>
        </p:nvGrpSpPr>
        <p:grpSpPr>
          <a:xfrm>
            <a:off x="800540" y="2360200"/>
            <a:ext cx="3116200" cy="2001020"/>
            <a:chOff x="800540" y="2360200"/>
            <a:chExt cx="3116200" cy="2001020"/>
          </a:xfrm>
        </p:grpSpPr>
        <mc:AlternateContent xmlns:mc="http://schemas.openxmlformats.org/markup-compatibility/2006" xmlns:p14="http://schemas.microsoft.com/office/powerpoint/2010/main">
          <mc:Choice Requires="p14">
            <p:contentPart p14:bwMode="auto" r:id="rId25">
              <p14:nvContentPartPr>
                <p14:cNvPr id="51" name="Ink 50">
                  <a:extLst>
                    <a:ext uri="{FF2B5EF4-FFF2-40B4-BE49-F238E27FC236}">
                      <a16:creationId xmlns:a16="http://schemas.microsoft.com/office/drawing/2014/main" id="{AEF2420F-894D-F797-E56F-4F9767080A07}"/>
                    </a:ext>
                  </a:extLst>
                </p14:cNvPr>
                <p14:cNvContentPartPr/>
                <p14:nvPr/>
              </p14:nvContentPartPr>
              <p14:xfrm>
                <a:off x="1549840" y="4214400"/>
                <a:ext cx="93600" cy="108720"/>
              </p14:xfrm>
            </p:contentPart>
          </mc:Choice>
          <mc:Fallback xmlns="">
            <p:pic>
              <p:nvPicPr>
                <p:cNvPr id="51" name="Ink 50">
                  <a:extLst>
                    <a:ext uri="{FF2B5EF4-FFF2-40B4-BE49-F238E27FC236}">
                      <a16:creationId xmlns:a16="http://schemas.microsoft.com/office/drawing/2014/main" id="{AEF2420F-894D-F797-E56F-4F9767080A07}"/>
                    </a:ext>
                  </a:extLst>
                </p:cNvPr>
                <p:cNvPicPr/>
                <p:nvPr/>
              </p:nvPicPr>
              <p:blipFill>
                <a:blip r:embed="rId9"/>
                <a:stretch>
                  <a:fillRect/>
                </a:stretch>
              </p:blipFill>
              <p:spPr>
                <a:xfrm>
                  <a:off x="1541200" y="4205760"/>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2" name="Ink 51">
                  <a:extLst>
                    <a:ext uri="{FF2B5EF4-FFF2-40B4-BE49-F238E27FC236}">
                      <a16:creationId xmlns:a16="http://schemas.microsoft.com/office/drawing/2014/main" id="{1B8FBD36-A325-496A-3CB9-6E30C1B4C8D1}"/>
                    </a:ext>
                  </a:extLst>
                </p14:cNvPr>
                <p14:cNvContentPartPr/>
                <p14:nvPr/>
              </p14:nvContentPartPr>
              <p14:xfrm>
                <a:off x="800540" y="4252500"/>
                <a:ext cx="93600" cy="108720"/>
              </p14:xfrm>
            </p:contentPart>
          </mc:Choice>
          <mc:Fallback xmlns="">
            <p:pic>
              <p:nvPicPr>
                <p:cNvPr id="52" name="Ink 51">
                  <a:extLst>
                    <a:ext uri="{FF2B5EF4-FFF2-40B4-BE49-F238E27FC236}">
                      <a16:creationId xmlns:a16="http://schemas.microsoft.com/office/drawing/2014/main" id="{1B8FBD36-A325-496A-3CB9-6E30C1B4C8D1}"/>
                    </a:ext>
                  </a:extLst>
                </p:cNvPr>
                <p:cNvPicPr/>
                <p:nvPr/>
              </p:nvPicPr>
              <p:blipFill>
                <a:blip r:embed="rId9"/>
                <a:stretch>
                  <a:fillRect/>
                </a:stretch>
              </p:blipFill>
              <p:spPr>
                <a:xfrm>
                  <a:off x="791900" y="4243860"/>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3" name="Ink 52">
                  <a:extLst>
                    <a:ext uri="{FF2B5EF4-FFF2-40B4-BE49-F238E27FC236}">
                      <a16:creationId xmlns:a16="http://schemas.microsoft.com/office/drawing/2014/main" id="{BD59C7AD-7BAE-4090-209C-7625784B02E9}"/>
                    </a:ext>
                  </a:extLst>
                </p14:cNvPr>
                <p14:cNvContentPartPr/>
                <p14:nvPr/>
              </p14:nvContentPartPr>
              <p14:xfrm>
                <a:off x="3429440" y="4252500"/>
                <a:ext cx="93600" cy="108720"/>
              </p14:xfrm>
            </p:contentPart>
          </mc:Choice>
          <mc:Fallback xmlns="">
            <p:pic>
              <p:nvPicPr>
                <p:cNvPr id="53" name="Ink 52">
                  <a:extLst>
                    <a:ext uri="{FF2B5EF4-FFF2-40B4-BE49-F238E27FC236}">
                      <a16:creationId xmlns:a16="http://schemas.microsoft.com/office/drawing/2014/main" id="{BD59C7AD-7BAE-4090-209C-7625784B02E9}"/>
                    </a:ext>
                  </a:extLst>
                </p:cNvPr>
                <p:cNvPicPr/>
                <p:nvPr/>
              </p:nvPicPr>
              <p:blipFill>
                <a:blip r:embed="rId9"/>
                <a:stretch>
                  <a:fillRect/>
                </a:stretch>
              </p:blipFill>
              <p:spPr>
                <a:xfrm>
                  <a:off x="3420800" y="4243860"/>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4" name="Ink 53">
                  <a:extLst>
                    <a:ext uri="{FF2B5EF4-FFF2-40B4-BE49-F238E27FC236}">
                      <a16:creationId xmlns:a16="http://schemas.microsoft.com/office/drawing/2014/main" id="{63440347-080A-C926-E830-F42E10B45AD1}"/>
                    </a:ext>
                  </a:extLst>
                </p14:cNvPr>
                <p14:cNvContentPartPr/>
                <p14:nvPr/>
              </p14:nvContentPartPr>
              <p14:xfrm>
                <a:off x="3823140" y="4239800"/>
                <a:ext cx="93600" cy="108720"/>
              </p14:xfrm>
            </p:contentPart>
          </mc:Choice>
          <mc:Fallback xmlns="">
            <p:pic>
              <p:nvPicPr>
                <p:cNvPr id="54" name="Ink 53">
                  <a:extLst>
                    <a:ext uri="{FF2B5EF4-FFF2-40B4-BE49-F238E27FC236}">
                      <a16:creationId xmlns:a16="http://schemas.microsoft.com/office/drawing/2014/main" id="{63440347-080A-C926-E830-F42E10B45AD1}"/>
                    </a:ext>
                  </a:extLst>
                </p:cNvPr>
                <p:cNvPicPr/>
                <p:nvPr/>
              </p:nvPicPr>
              <p:blipFill>
                <a:blip r:embed="rId9"/>
                <a:stretch>
                  <a:fillRect/>
                </a:stretch>
              </p:blipFill>
              <p:spPr>
                <a:xfrm>
                  <a:off x="3814500" y="4231160"/>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5" name="Ink 54">
                  <a:extLst>
                    <a:ext uri="{FF2B5EF4-FFF2-40B4-BE49-F238E27FC236}">
                      <a16:creationId xmlns:a16="http://schemas.microsoft.com/office/drawing/2014/main" id="{2894FC1C-7502-D25A-40C7-3C47E21EC634}"/>
                    </a:ext>
                  </a:extLst>
                </p14:cNvPr>
                <p14:cNvContentPartPr/>
                <p14:nvPr/>
              </p14:nvContentPartPr>
              <p14:xfrm>
                <a:off x="3721540" y="2360200"/>
                <a:ext cx="93600" cy="108720"/>
              </p14:xfrm>
            </p:contentPart>
          </mc:Choice>
          <mc:Fallback xmlns="">
            <p:pic>
              <p:nvPicPr>
                <p:cNvPr id="55" name="Ink 54">
                  <a:extLst>
                    <a:ext uri="{FF2B5EF4-FFF2-40B4-BE49-F238E27FC236}">
                      <a16:creationId xmlns:a16="http://schemas.microsoft.com/office/drawing/2014/main" id="{2894FC1C-7502-D25A-40C7-3C47E21EC634}"/>
                    </a:ext>
                  </a:extLst>
                </p:cNvPr>
                <p:cNvPicPr/>
                <p:nvPr/>
              </p:nvPicPr>
              <p:blipFill>
                <a:blip r:embed="rId9"/>
                <a:stretch>
                  <a:fillRect/>
                </a:stretch>
              </p:blipFill>
              <p:spPr>
                <a:xfrm>
                  <a:off x="3712900" y="2351560"/>
                  <a:ext cx="111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1" name="Ink 60">
                  <a:extLst>
                    <a:ext uri="{FF2B5EF4-FFF2-40B4-BE49-F238E27FC236}">
                      <a16:creationId xmlns:a16="http://schemas.microsoft.com/office/drawing/2014/main" id="{E2F7A8F3-F225-0F1D-1CC4-525DA6DB3A19}"/>
                    </a:ext>
                  </a:extLst>
                </p14:cNvPr>
                <p14:cNvContentPartPr/>
                <p14:nvPr/>
              </p14:nvContentPartPr>
              <p14:xfrm>
                <a:off x="978340" y="3007900"/>
                <a:ext cx="93600" cy="108720"/>
              </p14:xfrm>
            </p:contentPart>
          </mc:Choice>
          <mc:Fallback xmlns="">
            <p:pic>
              <p:nvPicPr>
                <p:cNvPr id="61" name="Ink 60">
                  <a:extLst>
                    <a:ext uri="{FF2B5EF4-FFF2-40B4-BE49-F238E27FC236}">
                      <a16:creationId xmlns:a16="http://schemas.microsoft.com/office/drawing/2014/main" id="{E2F7A8F3-F225-0F1D-1CC4-525DA6DB3A19}"/>
                    </a:ext>
                  </a:extLst>
                </p:cNvPr>
                <p:cNvPicPr/>
                <p:nvPr/>
              </p:nvPicPr>
              <p:blipFill>
                <a:blip r:embed="rId9"/>
                <a:stretch>
                  <a:fillRect/>
                </a:stretch>
              </p:blipFill>
              <p:spPr>
                <a:xfrm>
                  <a:off x="969700" y="2999260"/>
                  <a:ext cx="111240" cy="126360"/>
                </a:xfrm>
                <a:prstGeom prst="rect">
                  <a:avLst/>
                </a:prstGeom>
              </p:spPr>
            </p:pic>
          </mc:Fallback>
        </mc:AlternateContent>
      </p:grpSp>
      <p:grpSp>
        <p:nvGrpSpPr>
          <p:cNvPr id="65" name="Group 64">
            <a:extLst>
              <a:ext uri="{FF2B5EF4-FFF2-40B4-BE49-F238E27FC236}">
                <a16:creationId xmlns:a16="http://schemas.microsoft.com/office/drawing/2014/main" id="{B084F7DE-A48A-C9DD-0F2B-1C75D2BAE165}"/>
              </a:ext>
            </a:extLst>
          </p:cNvPr>
          <p:cNvGrpSpPr/>
          <p:nvPr/>
        </p:nvGrpSpPr>
        <p:grpSpPr>
          <a:xfrm>
            <a:off x="6350000" y="2230919"/>
            <a:ext cx="2621148" cy="443898"/>
            <a:chOff x="6350000" y="2230919"/>
            <a:chExt cx="2621148" cy="443898"/>
          </a:xfrm>
        </p:grpSpPr>
        <p:sp>
          <p:nvSpPr>
            <p:cNvPr id="44" name="Rectangle 43">
              <a:extLst>
                <a:ext uri="{FF2B5EF4-FFF2-40B4-BE49-F238E27FC236}">
                  <a16:creationId xmlns:a16="http://schemas.microsoft.com/office/drawing/2014/main" id="{34FB0973-F592-DAEC-8F9C-647955F137C3}"/>
                </a:ext>
              </a:extLst>
            </p:cNvPr>
            <p:cNvSpPr/>
            <p:nvPr/>
          </p:nvSpPr>
          <p:spPr>
            <a:xfrm>
              <a:off x="6350000" y="2312892"/>
              <a:ext cx="1435100" cy="3619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6F18EC8-052D-66E0-D050-F76ED93A40B6}"/>
                </a:ext>
              </a:extLst>
            </p:cNvPr>
            <p:cNvSpPr/>
            <p:nvPr/>
          </p:nvSpPr>
          <p:spPr>
            <a:xfrm>
              <a:off x="7792107" y="2230919"/>
              <a:ext cx="1179041" cy="400110"/>
            </a:xfrm>
            <a:prstGeom prst="rect">
              <a:avLst/>
            </a:prstGeom>
            <a:noFill/>
          </p:spPr>
          <p:txBody>
            <a:bodyPr wrap="none" lIns="91440" tIns="45720" rIns="91440" bIns="45720">
              <a:spAutoFit/>
            </a:bodyPr>
            <a:lstStyle/>
            <a:p>
              <a:pPr algn="ctr"/>
              <a:r>
                <a:rPr lang="en-US" sz="2000" b="0" cap="none" spc="0" dirty="0">
                  <a:ln w="0"/>
                  <a:effectLst>
                    <a:reflection blurRad="6350" stA="53000" endA="300" endPos="35500" dir="5400000" sy="-90000" algn="bl" rotWithShape="0"/>
                  </a:effectLst>
                </a:rPr>
                <a:t>Plain-text</a:t>
              </a:r>
            </a:p>
          </p:txBody>
        </p:sp>
      </p:grpSp>
      <p:grpSp>
        <p:nvGrpSpPr>
          <p:cNvPr id="63" name="Group 62">
            <a:extLst>
              <a:ext uri="{FF2B5EF4-FFF2-40B4-BE49-F238E27FC236}">
                <a16:creationId xmlns:a16="http://schemas.microsoft.com/office/drawing/2014/main" id="{A73469EC-B35E-78BD-ADB6-DA1A071628D9}"/>
              </a:ext>
            </a:extLst>
          </p:cNvPr>
          <p:cNvGrpSpPr/>
          <p:nvPr/>
        </p:nvGrpSpPr>
        <p:grpSpPr>
          <a:xfrm>
            <a:off x="2854919" y="3685658"/>
            <a:ext cx="1015021" cy="369332"/>
            <a:chOff x="2854919" y="3685658"/>
            <a:chExt cx="1015021" cy="369332"/>
          </a:xfrm>
        </p:grpSpPr>
        <p:cxnSp>
          <p:nvCxnSpPr>
            <p:cNvPr id="19" name="Straight Arrow Connector 18">
              <a:extLst>
                <a:ext uri="{FF2B5EF4-FFF2-40B4-BE49-F238E27FC236}">
                  <a16:creationId xmlns:a16="http://schemas.microsoft.com/office/drawing/2014/main" id="{0F4564EE-D39C-9FF8-0695-C780C684233A}"/>
                </a:ext>
              </a:extLst>
            </p:cNvPr>
            <p:cNvCxnSpPr/>
            <p:nvPr/>
          </p:nvCxnSpPr>
          <p:spPr>
            <a:xfrm>
              <a:off x="2854919" y="3685658"/>
              <a:ext cx="999452" cy="0"/>
            </a:xfrm>
            <a:prstGeom prst="straightConnector1">
              <a:avLst/>
            </a:prstGeom>
            <a:ln w="31750">
              <a:gradFill flip="none" rotWithShape="1">
                <a:gsLst>
                  <a:gs pos="100000">
                    <a:srgbClr val="00B050"/>
                  </a:gs>
                  <a:gs pos="0">
                    <a:srgbClr val="C00000"/>
                  </a:gs>
                </a:gsLst>
                <a:lin ang="60000" scaled="0"/>
                <a:tileRect/>
              </a:gra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262FE89-B49C-5DFA-ABC1-031FE1A0124E}"/>
                </a:ext>
              </a:extLst>
            </p:cNvPr>
            <p:cNvSpPr txBox="1"/>
            <p:nvPr/>
          </p:nvSpPr>
          <p:spPr>
            <a:xfrm>
              <a:off x="2854919" y="3685658"/>
              <a:ext cx="1015021" cy="369332"/>
            </a:xfrm>
            <a:prstGeom prst="rect">
              <a:avLst/>
            </a:prstGeom>
            <a:noFill/>
          </p:spPr>
          <p:txBody>
            <a:bodyPr wrap="none" rtlCol="0">
              <a:spAutoFit/>
            </a:bodyPr>
            <a:lstStyle/>
            <a:p>
              <a:r>
                <a:rPr lang="en-US" dirty="0"/>
                <a:t>SS: [-1,1]</a:t>
              </a:r>
            </a:p>
          </p:txBody>
        </p:sp>
      </p:grpSp>
      <p:grpSp>
        <p:nvGrpSpPr>
          <p:cNvPr id="67" name="Group 66">
            <a:extLst>
              <a:ext uri="{FF2B5EF4-FFF2-40B4-BE49-F238E27FC236}">
                <a16:creationId xmlns:a16="http://schemas.microsoft.com/office/drawing/2014/main" id="{C645891A-FB88-E171-13FB-61E20437286B}"/>
              </a:ext>
            </a:extLst>
          </p:cNvPr>
          <p:cNvGrpSpPr/>
          <p:nvPr/>
        </p:nvGrpSpPr>
        <p:grpSpPr>
          <a:xfrm>
            <a:off x="6350000" y="2687255"/>
            <a:ext cx="2693632" cy="417049"/>
            <a:chOff x="6350000" y="2687255"/>
            <a:chExt cx="2693632" cy="417049"/>
          </a:xfrm>
        </p:grpSpPr>
        <p:sp>
          <p:nvSpPr>
            <p:cNvPr id="43" name="Rectangle 42">
              <a:extLst>
                <a:ext uri="{FF2B5EF4-FFF2-40B4-BE49-F238E27FC236}">
                  <a16:creationId xmlns:a16="http://schemas.microsoft.com/office/drawing/2014/main" id="{D831A614-2633-17F7-A14F-47EC3FDEF679}"/>
                </a:ext>
              </a:extLst>
            </p:cNvPr>
            <p:cNvSpPr/>
            <p:nvPr/>
          </p:nvSpPr>
          <p:spPr>
            <a:xfrm>
              <a:off x="6350000" y="2742379"/>
              <a:ext cx="1435100" cy="361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CF72C59-95B0-2BAF-F637-EBA48C0DB2ED}"/>
                </a:ext>
              </a:extLst>
            </p:cNvPr>
            <p:cNvSpPr/>
            <p:nvPr/>
          </p:nvSpPr>
          <p:spPr>
            <a:xfrm>
              <a:off x="7803613" y="2687255"/>
              <a:ext cx="1240019" cy="400110"/>
            </a:xfrm>
            <a:prstGeom prst="rect">
              <a:avLst/>
            </a:prstGeom>
            <a:noFill/>
          </p:spPr>
          <p:txBody>
            <a:bodyPr wrap="none" lIns="91440" tIns="45720" rIns="91440" bIns="45720">
              <a:spAutoFit/>
            </a:bodyPr>
            <a:lstStyle/>
            <a:p>
              <a:pPr algn="ctr"/>
              <a:r>
                <a:rPr lang="en-US" sz="2000" b="0" cap="none" spc="0" dirty="0">
                  <a:ln w="0"/>
                  <a:effectLst>
                    <a:reflection blurRad="6350" stA="53000" endA="300" endPos="35500" dir="5400000" sy="-90000" algn="bl" rotWithShape="0"/>
                  </a:effectLst>
                </a:rPr>
                <a:t>Encrypted</a:t>
              </a:r>
            </a:p>
          </p:txBody>
        </p:sp>
      </p:grpSp>
    </p:spTree>
    <p:extLst>
      <p:ext uri="{BB962C8B-B14F-4D97-AF65-F5344CB8AC3E}">
        <p14:creationId xmlns:p14="http://schemas.microsoft.com/office/powerpoint/2010/main" val="41877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heckerboard(across)">
                                      <p:cBhvr>
                                        <p:cTn id="7" dur="500"/>
                                        <p:tgtEl>
                                          <p:spTgt spid="6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p:tgtEl>
                                          <p:spTgt spid="68"/>
                                        </p:tgtEl>
                                        <p:attrNameLst>
                                          <p:attrName>ppt_y</p:attrName>
                                        </p:attrNameLst>
                                      </p:cBhvr>
                                      <p:tavLst>
                                        <p:tav tm="0">
                                          <p:val>
                                            <p:strVal val="#ppt_y+#ppt_h*1.125000"/>
                                          </p:val>
                                        </p:tav>
                                        <p:tav tm="100000">
                                          <p:val>
                                            <p:strVal val="#ppt_y"/>
                                          </p:val>
                                        </p:tav>
                                      </p:tavLst>
                                    </p:anim>
                                    <p:animEffect transition="in" filter="wipe(up)">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dissolve">
                                      <p:cBhvr>
                                        <p:cTn id="17" dur="500"/>
                                        <p:tgtEl>
                                          <p:spTgt spid="67"/>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ppt_x"/>
                                          </p:val>
                                        </p:tav>
                                        <p:tav tm="100000">
                                          <p:val>
                                            <p:strVal val="#ppt_x"/>
                                          </p:val>
                                        </p:tav>
                                      </p:tavLst>
                                    </p:anim>
                                    <p:anim calcmode="lin" valueType="num">
                                      <p:cBhvr additive="base">
                                        <p:cTn id="22" dur="500" fill="hold"/>
                                        <p:tgtEl>
                                          <p:spTgt spid="6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fill="hold"/>
                                        <p:tgtEl>
                                          <p:spTgt spid="56"/>
                                        </p:tgtEl>
                                        <p:attrNameLst>
                                          <p:attrName>ppt_x</p:attrName>
                                        </p:attrNameLst>
                                      </p:cBhvr>
                                      <p:tavLst>
                                        <p:tav tm="0">
                                          <p:val>
                                            <p:strVal val="#ppt_x"/>
                                          </p:val>
                                        </p:tav>
                                        <p:tav tm="100000">
                                          <p:val>
                                            <p:strVal val="#ppt_x"/>
                                          </p:val>
                                        </p:tav>
                                      </p:tavLst>
                                    </p:anim>
                                    <p:anim calcmode="lin" valueType="num">
                                      <p:cBhvr additive="base">
                                        <p:cTn id="2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0">
                                            <p:txEl>
                                              <p:pRg st="0" end="0"/>
                                            </p:txEl>
                                          </p:spTgt>
                                        </p:tgtEl>
                                        <p:attrNameLst>
                                          <p:attrName>style.visibility</p:attrName>
                                        </p:attrNameLst>
                                      </p:cBhvr>
                                      <p:to>
                                        <p:strVal val="visible"/>
                                      </p:to>
                                    </p:set>
                                    <p:animEffect transition="in" filter="blinds(horizontal)">
                                      <p:cBhvr>
                                        <p:cTn id="36" dur="500"/>
                                        <p:tgtEl>
                                          <p:spTgt spid="50">
                                            <p:txEl>
                                              <p:pRg st="0" end="0"/>
                                            </p:txEl>
                                          </p:spTgt>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anim calcmode="lin" valueType="num">
                                      <p:cBhvr>
                                        <p:cTn id="40" dur="500" fill="hold"/>
                                        <p:tgtEl>
                                          <p:spTgt spid="49"/>
                                        </p:tgtEl>
                                        <p:attrNameLst>
                                          <p:attrName>ppt_x</p:attrName>
                                        </p:attrNameLst>
                                      </p:cBhvr>
                                      <p:tavLst>
                                        <p:tav tm="0">
                                          <p:val>
                                            <p:strVal val="#ppt_x"/>
                                          </p:val>
                                        </p:tav>
                                        <p:tav tm="100000">
                                          <p:val>
                                            <p:strVal val="#ppt_x"/>
                                          </p:val>
                                        </p:tav>
                                      </p:tavLst>
                                    </p:anim>
                                    <p:anim calcmode="lin" valueType="num">
                                      <p:cBhvr>
                                        <p:cTn id="41" dur="500" fill="hold"/>
                                        <p:tgtEl>
                                          <p:spTgt spid="49"/>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 presetClass="entr" presetSubtype="4"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fill="hold"/>
                                        <p:tgtEl>
                                          <p:spTgt spid="45"/>
                                        </p:tgtEl>
                                        <p:attrNameLst>
                                          <p:attrName>ppt_x</p:attrName>
                                        </p:attrNameLst>
                                      </p:cBhvr>
                                      <p:tavLst>
                                        <p:tav tm="0">
                                          <p:val>
                                            <p:strVal val="#ppt_x"/>
                                          </p:val>
                                        </p:tav>
                                        <p:tav tm="100000">
                                          <p:val>
                                            <p:strVal val="#ppt_x"/>
                                          </p:val>
                                        </p:tav>
                                      </p:tavLst>
                                    </p:anim>
                                    <p:anim calcmode="lin" valueType="num">
                                      <p:cBhvr additive="base">
                                        <p:cTn id="51" dur="500" fill="hold"/>
                                        <p:tgtEl>
                                          <p:spTgt spid="45"/>
                                        </p:tgtEl>
                                        <p:attrNameLst>
                                          <p:attrName>ppt_y</p:attrName>
                                        </p:attrNameLst>
                                      </p:cBhvr>
                                      <p:tavLst>
                                        <p:tav tm="0">
                                          <p:val>
                                            <p:strVal val="1+#ppt_h/2"/>
                                          </p:val>
                                        </p:tav>
                                        <p:tav tm="100000">
                                          <p:val>
                                            <p:strVal val="#ppt_y"/>
                                          </p:val>
                                        </p:tav>
                                      </p:tavLst>
                                    </p:anim>
                                  </p:childTnLst>
                                </p:cTn>
                              </p:par>
                            </p:childTnLst>
                          </p:cTn>
                        </p:par>
                        <p:par>
                          <p:cTn id="52" fill="hold">
                            <p:stCondLst>
                              <p:cond delay="1500"/>
                            </p:stCondLst>
                            <p:childTnLst>
                              <p:par>
                                <p:cTn id="53" presetID="2" presetClass="entr" presetSubtype="4"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0">
                                            <p:txEl>
                                              <p:pRg st="1" end="1"/>
                                            </p:txEl>
                                          </p:spTgt>
                                        </p:tgtEl>
                                        <p:attrNameLst>
                                          <p:attrName>style.visibility</p:attrName>
                                        </p:attrNameLst>
                                      </p:cBhvr>
                                      <p:to>
                                        <p:strVal val="visible"/>
                                      </p:to>
                                    </p:set>
                                    <p:anim calcmode="lin" valueType="num">
                                      <p:cBhvr additive="base">
                                        <p:cTn id="61"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0">
                                            <p:txEl>
                                              <p:pRg st="2" end="2"/>
                                            </p:txEl>
                                          </p:spTgt>
                                        </p:tgtEl>
                                        <p:attrNameLst>
                                          <p:attrName>style.visibility</p:attrName>
                                        </p:attrNameLst>
                                      </p:cBhvr>
                                      <p:to>
                                        <p:strVal val="visible"/>
                                      </p:to>
                                    </p:set>
                                    <p:anim calcmode="lin" valueType="num">
                                      <p:cBhvr additive="base">
                                        <p:cTn id="67" dur="500" fill="hold"/>
                                        <p:tgtEl>
                                          <p:spTgt spid="50">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0">
                                            <p:txEl>
                                              <p:pRg st="2" end="2"/>
                                            </p:txEl>
                                          </p:spTgt>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 presetClass="entr" presetSubtype="4" fill="hold" nodeType="afterEffect">
                                  <p:stCondLst>
                                    <p:cond delay="0"/>
                                  </p:stCondLst>
                                  <p:childTnLst>
                                    <p:set>
                                      <p:cBhvr>
                                        <p:cTn id="71" dur="1" fill="hold">
                                          <p:stCondLst>
                                            <p:cond delay="0"/>
                                          </p:stCondLst>
                                        </p:cTn>
                                        <p:tgtEl>
                                          <p:spTgt spid="50">
                                            <p:txEl>
                                              <p:pRg st="3" end="3"/>
                                            </p:txEl>
                                          </p:spTgt>
                                        </p:tgtEl>
                                        <p:attrNameLst>
                                          <p:attrName>style.visibility</p:attrName>
                                        </p:attrNameLst>
                                      </p:cBhvr>
                                      <p:to>
                                        <p:strVal val="visible"/>
                                      </p:to>
                                    </p:set>
                                    <p:anim calcmode="lin" valueType="num">
                                      <p:cBhvr additive="base">
                                        <p:cTn id="72" dur="500" fill="hold"/>
                                        <p:tgtEl>
                                          <p:spTgt spid="50">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0">
                                            <p:txEl>
                                              <p:pRg st="3" end="3"/>
                                            </p:txEl>
                                          </p:spTgt>
                                        </p:tgtEl>
                                        <p:attrNameLst>
                                          <p:attrName>ppt_y</p:attrName>
                                        </p:attrNameLst>
                                      </p:cBhvr>
                                      <p:tavLst>
                                        <p:tav tm="0">
                                          <p:val>
                                            <p:strVal val="1+#ppt_h/2"/>
                                          </p:val>
                                        </p:tav>
                                        <p:tav tm="100000">
                                          <p:val>
                                            <p:strVal val="#ppt_y"/>
                                          </p:val>
                                        </p:tav>
                                      </p:tavLst>
                                    </p:anim>
                                  </p:childTnLst>
                                </p:cTn>
                              </p:par>
                            </p:childTnLst>
                          </p:cTn>
                        </p:par>
                        <p:par>
                          <p:cTn id="74" fill="hold">
                            <p:stCondLst>
                              <p:cond delay="1000"/>
                            </p:stCondLst>
                            <p:childTnLst>
                              <p:par>
                                <p:cTn id="75" presetID="2" presetClass="entr" presetSubtype="4" fill="hold" nodeType="afterEffect">
                                  <p:stCondLst>
                                    <p:cond delay="0"/>
                                  </p:stCondLst>
                                  <p:childTnLst>
                                    <p:set>
                                      <p:cBhvr>
                                        <p:cTn id="76" dur="1" fill="hold">
                                          <p:stCondLst>
                                            <p:cond delay="0"/>
                                          </p:stCondLst>
                                        </p:cTn>
                                        <p:tgtEl>
                                          <p:spTgt spid="50">
                                            <p:txEl>
                                              <p:pRg st="4" end="4"/>
                                            </p:txEl>
                                          </p:spTgt>
                                        </p:tgtEl>
                                        <p:attrNameLst>
                                          <p:attrName>style.visibility</p:attrName>
                                        </p:attrNameLst>
                                      </p:cBhvr>
                                      <p:to>
                                        <p:strVal val="visible"/>
                                      </p:to>
                                    </p:set>
                                    <p:anim calcmode="lin" valueType="num">
                                      <p:cBhvr additive="base">
                                        <p:cTn id="77" dur="500" fill="hold"/>
                                        <p:tgtEl>
                                          <p:spTgt spid="50">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50">
                                            <p:txEl>
                                              <p:pRg st="5" end="5"/>
                                            </p:txEl>
                                          </p:spTgt>
                                        </p:tgtEl>
                                        <p:attrNameLst>
                                          <p:attrName>style.visibility</p:attrName>
                                        </p:attrNameLst>
                                      </p:cBhvr>
                                      <p:to>
                                        <p:strVal val="visible"/>
                                      </p:to>
                                    </p:set>
                                    <p:anim calcmode="lin" valueType="num">
                                      <p:cBhvr additive="base">
                                        <p:cTn id="83" dur="500" fill="hold"/>
                                        <p:tgtEl>
                                          <p:spTgt spid="50">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5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C7CB9E-B482-0C8A-11BC-47A6AF093479}"/>
              </a:ext>
            </a:extLst>
          </p:cNvPr>
          <p:cNvPicPr>
            <a:picLocks noChangeAspect="1"/>
          </p:cNvPicPr>
          <p:nvPr/>
        </p:nvPicPr>
        <p:blipFill>
          <a:blip r:embed="rId3"/>
          <a:stretch>
            <a:fillRect/>
          </a:stretch>
        </p:blipFill>
        <p:spPr>
          <a:xfrm>
            <a:off x="0" y="1441707"/>
            <a:ext cx="9144000" cy="2334638"/>
          </a:xfrm>
          <a:prstGeom prst="rect">
            <a:avLst/>
          </a:prstGeom>
        </p:spPr>
      </p:pic>
      <p:sp>
        <p:nvSpPr>
          <p:cNvPr id="2" name="Title 1"/>
          <p:cNvSpPr>
            <a:spLocks noGrp="1"/>
          </p:cNvSpPr>
          <p:nvPr>
            <p:ph type="title"/>
          </p:nvPr>
        </p:nvSpPr>
        <p:spPr>
          <a:xfrm>
            <a:off x="354330" y="152400"/>
            <a:ext cx="8332470" cy="1143000"/>
          </a:xfrm>
        </p:spPr>
        <p:txBody>
          <a:bodyPr>
            <a:noAutofit/>
          </a:bodyPr>
          <a:lstStyle/>
          <a:p>
            <a:r>
              <a:rPr lang="en-US" sz="3600" dirty="0" err="1"/>
              <a:t>ClusPr</a:t>
            </a:r>
            <a:r>
              <a:rPr lang="en-US" sz="3600" dirty="0"/>
              <a:t> is applied </a:t>
            </a:r>
            <a:r>
              <a:rPr lang="en-US" sz="3600" b="1" dirty="0"/>
              <a:t>with</a:t>
            </a:r>
            <a:r>
              <a:rPr lang="en-US" sz="3600" dirty="0"/>
              <a:t> and </a:t>
            </a:r>
            <a:r>
              <a:rPr lang="en-US" sz="3600" b="1" dirty="0"/>
              <a:t>without</a:t>
            </a:r>
            <a:r>
              <a:rPr lang="en-US" sz="3600" dirty="0"/>
              <a:t> re-clustering</a:t>
            </a:r>
          </a:p>
        </p:txBody>
      </p:sp>
      <p:sp>
        <p:nvSpPr>
          <p:cNvPr id="3" name="Slide Number Placeholder 2">
            <a:extLst>
              <a:ext uri="{FF2B5EF4-FFF2-40B4-BE49-F238E27FC236}">
                <a16:creationId xmlns:a16="http://schemas.microsoft.com/office/drawing/2014/main" id="{A2E566AD-241E-0143-8626-9A1061826E3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sp>
        <p:nvSpPr>
          <p:cNvPr id="11" name="Rectangle 10"/>
          <p:cNvSpPr/>
          <p:nvPr/>
        </p:nvSpPr>
        <p:spPr>
          <a:xfrm>
            <a:off x="294938" y="4584700"/>
            <a:ext cx="8559130" cy="954107"/>
          </a:xfrm>
          <a:prstGeom prst="rect">
            <a:avLst/>
          </a:prstGeom>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Improves coherency of clustering even for </a:t>
            </a:r>
            <a:r>
              <a:rPr lang="en-US" sz="2400" dirty="0">
                <a:solidFill>
                  <a:srgbClr val="7030A0"/>
                </a:solidFill>
                <a:latin typeface="Arial" panose="020B0604020202020204" pitchFamily="34" charset="0"/>
                <a:cs typeface="Arial" panose="020B0604020202020204" pitchFamily="34" charset="0"/>
              </a:rPr>
              <a:t>dynamic</a:t>
            </a:r>
            <a:r>
              <a:rPr lang="en-US" sz="2400" dirty="0">
                <a:latin typeface="Arial" panose="020B0604020202020204" pitchFamily="34" charset="0"/>
                <a:cs typeface="Arial" panose="020B0604020202020204" pitchFamily="34" charset="0"/>
              </a:rPr>
              <a:t> dataset</a:t>
            </a:r>
          </a:p>
          <a:p>
            <a:pPr marL="742950" lvl="1"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BBC:100% ;  ACCC: 35%  </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E1F00DF-0246-1F59-A150-D8BCCD8F3F0E}"/>
              </a:ext>
            </a:extLst>
          </p:cNvPr>
          <p:cNvGrpSpPr/>
          <p:nvPr/>
        </p:nvGrpSpPr>
        <p:grpSpPr>
          <a:xfrm>
            <a:off x="1536700" y="3265320"/>
            <a:ext cx="7518400" cy="205041"/>
            <a:chOff x="1536700" y="3276599"/>
            <a:chExt cx="7518400" cy="165109"/>
          </a:xfrm>
        </p:grpSpPr>
        <p:sp>
          <p:nvSpPr>
            <p:cNvPr id="16" name="Oval 15">
              <a:extLst>
                <a:ext uri="{FF2B5EF4-FFF2-40B4-BE49-F238E27FC236}">
                  <a16:creationId xmlns:a16="http://schemas.microsoft.com/office/drawing/2014/main" id="{C9F7B695-6F15-A136-6F14-02CCF66E5E3C}"/>
                </a:ext>
              </a:extLst>
            </p:cNvPr>
            <p:cNvSpPr/>
            <p:nvPr/>
          </p:nvSpPr>
          <p:spPr>
            <a:xfrm>
              <a:off x="1536700" y="3276599"/>
              <a:ext cx="469900" cy="1524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B6576DA-44F3-5513-5861-659B8F0F3F85}"/>
                </a:ext>
              </a:extLst>
            </p:cNvPr>
            <p:cNvSpPr/>
            <p:nvPr/>
          </p:nvSpPr>
          <p:spPr>
            <a:xfrm>
              <a:off x="2514600" y="3289308"/>
              <a:ext cx="469900" cy="1524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9B91B7-A639-D6EC-FD4C-EB3D42A57F94}"/>
                </a:ext>
              </a:extLst>
            </p:cNvPr>
            <p:cNvSpPr/>
            <p:nvPr/>
          </p:nvSpPr>
          <p:spPr>
            <a:xfrm>
              <a:off x="7569200" y="3276608"/>
              <a:ext cx="469900" cy="1524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A875AD-F068-7C07-977A-9F8B8D1F33BA}"/>
                </a:ext>
              </a:extLst>
            </p:cNvPr>
            <p:cNvSpPr/>
            <p:nvPr/>
          </p:nvSpPr>
          <p:spPr>
            <a:xfrm>
              <a:off x="8585200" y="3276600"/>
              <a:ext cx="469900" cy="1524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110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6" name="Content Placeholder 5"/>
          <p:cNvSpPr>
            <a:spLocks noGrp="1"/>
          </p:cNvSpPr>
          <p:nvPr>
            <p:ph idx="1"/>
          </p:nvPr>
        </p:nvSpPr>
        <p:spPr/>
        <p:txBody>
          <a:bodyPr>
            <a:normAutofit/>
          </a:bodyPr>
          <a:lstStyle/>
          <a:p>
            <a:r>
              <a:rPr lang="en-US" sz="2800" dirty="0"/>
              <a:t>Perform topic-based clustering of unstructured sensitive data</a:t>
            </a:r>
            <a:br>
              <a:rPr lang="en-US" sz="2400" dirty="0"/>
            </a:br>
            <a:endParaRPr lang="en-US" sz="1600" dirty="0"/>
          </a:p>
          <a:p>
            <a:r>
              <a:rPr lang="en-US" sz="2800" dirty="0"/>
              <a:t>Search accuracy is improved by </a:t>
            </a:r>
            <a:r>
              <a:rPr lang="en-US" sz="2800" b="1" dirty="0"/>
              <a:t>≈ </a:t>
            </a:r>
            <a:r>
              <a:rPr lang="en-US" sz="2800" dirty="0">
                <a:solidFill>
                  <a:srgbClr val="00B050"/>
                </a:solidFill>
              </a:rPr>
              <a:t>35%</a:t>
            </a:r>
          </a:p>
          <a:p>
            <a:pPr lvl="1"/>
            <a:endParaRPr lang="en-US" sz="1600" dirty="0">
              <a:solidFill>
                <a:srgbClr val="00B050"/>
              </a:solidFill>
            </a:endParaRPr>
          </a:p>
          <a:p>
            <a:r>
              <a:rPr lang="en-US" sz="2800" dirty="0"/>
              <a:t>Search time overhead is decreased by </a:t>
            </a:r>
            <a:r>
              <a:rPr lang="en-US" sz="2800" b="1" dirty="0"/>
              <a:t>≈</a:t>
            </a:r>
            <a:r>
              <a:rPr lang="en-US" sz="3600" b="1" dirty="0"/>
              <a:t> </a:t>
            </a:r>
            <a:r>
              <a:rPr lang="en-US" sz="2800" dirty="0">
                <a:solidFill>
                  <a:srgbClr val="00B050"/>
                </a:solidFill>
              </a:rPr>
              <a:t>78%</a:t>
            </a:r>
          </a:p>
        </p:txBody>
      </p:sp>
      <p:sp>
        <p:nvSpPr>
          <p:cNvPr id="3" name="Slide Number Placeholder 2">
            <a:extLst>
              <a:ext uri="{FF2B5EF4-FFF2-40B4-BE49-F238E27FC236}">
                <a16:creationId xmlns:a16="http://schemas.microsoft.com/office/drawing/2014/main" id="{4EC35ACE-FCD9-A941-B9FE-69B87219D3B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16807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Publications of Contribution 1</a:t>
            </a:r>
          </a:p>
        </p:txBody>
      </p:sp>
      <p:sp>
        <p:nvSpPr>
          <p:cNvPr id="6" name="Content Placeholder 5"/>
          <p:cNvSpPr>
            <a:spLocks noGrp="1"/>
          </p:cNvSpPr>
          <p:nvPr>
            <p:ph idx="1"/>
          </p:nvPr>
        </p:nvSpPr>
        <p:spPr/>
        <p:txBody>
          <a:bodyPr vert="horz" lIns="91440" tIns="45720" rIns="91440" bIns="45720" rtlCol="0" anchor="t">
            <a:normAutofit fontScale="92500" lnSpcReduction="20000"/>
          </a:bodyPr>
          <a:lstStyle/>
          <a:p>
            <a:pPr marL="457200" indent="-457200">
              <a:buFont typeface="+mj-lt"/>
              <a:buAutoNum type="arabicPeriod"/>
            </a:pPr>
            <a:r>
              <a:rPr lang="en-US" sz="2400" b="1" dirty="0"/>
              <a:t>Sm Zobaed</a:t>
            </a:r>
            <a:r>
              <a:rPr lang="en-US" sz="2400" dirty="0"/>
              <a:t>, </a:t>
            </a:r>
            <a:r>
              <a:rPr lang="en-US" sz="2400" b="1" dirty="0"/>
              <a:t>M A Salehi</a:t>
            </a:r>
            <a:r>
              <a:rPr lang="en-US" sz="2400" dirty="0"/>
              <a:t>, Privacy-Preserving Clustering of Unstructured Big Data for Cloud-Based Enterprise Search Solutions, Published in Journal of Concurrency and Computation: Practice and Experience (</a:t>
            </a:r>
            <a:r>
              <a:rPr lang="en-US" sz="2400" b="1" dirty="0"/>
              <a:t>CCPE</a:t>
            </a:r>
            <a:r>
              <a:rPr lang="en-US" sz="2400" dirty="0"/>
              <a:t>), volume 34, issue 22, 2022.</a:t>
            </a:r>
            <a:br>
              <a:rPr lang="en-US" sz="2400" dirty="0"/>
            </a:br>
            <a:endParaRPr lang="en-US" sz="2400" dirty="0"/>
          </a:p>
          <a:p>
            <a:pPr marL="457200" indent="-457200">
              <a:buFont typeface="+mj-lt"/>
              <a:buAutoNum type="arabicPeriod"/>
            </a:pPr>
            <a:r>
              <a:rPr lang="en-US" sz="2400" b="1" dirty="0"/>
              <a:t>Sm Zobaed</a:t>
            </a:r>
            <a:r>
              <a:rPr lang="en-US" sz="2400" dirty="0"/>
              <a:t>, S Ahmad, R Gottumukkala</a:t>
            </a:r>
            <a:r>
              <a:rPr lang="en-US" sz="2400" b="1" dirty="0"/>
              <a:t>, M A Salehi</a:t>
            </a:r>
            <a:r>
              <a:rPr lang="en-US" sz="2400" dirty="0"/>
              <a:t>, </a:t>
            </a:r>
            <a:r>
              <a:rPr lang="en-US" sz="2400" dirty="0" err="1"/>
              <a:t>Clustcrypt</a:t>
            </a:r>
            <a:r>
              <a:rPr lang="en-US" sz="2400" dirty="0"/>
              <a:t>: Privacy-preserving clustering of unstructured big data in the cloud, Published in proceedings of the 21st IEEE International Conference on High Performance Computing and Communications (</a:t>
            </a:r>
            <a:r>
              <a:rPr lang="en-US" sz="2400" b="1" dirty="0"/>
              <a:t>HPCC'19</a:t>
            </a:r>
            <a:r>
              <a:rPr lang="en-US" sz="2400" dirty="0"/>
              <a:t>), China, 2019.</a:t>
            </a:r>
            <a:br>
              <a:rPr lang="en-US" sz="2400" dirty="0"/>
            </a:br>
            <a:endParaRPr lang="en-US" sz="2400" dirty="0"/>
          </a:p>
          <a:p>
            <a:pPr marL="457200" indent="-457200">
              <a:buFont typeface="+mj-lt"/>
              <a:buAutoNum type="arabicPeriod"/>
            </a:pPr>
            <a:r>
              <a:rPr lang="en-US" sz="2400" dirty="0" err="1"/>
              <a:t>Sahan</a:t>
            </a:r>
            <a:r>
              <a:rPr lang="en-US" sz="2400" dirty="0"/>
              <a:t> Ahmad, </a:t>
            </a:r>
            <a:r>
              <a:rPr lang="en-US" sz="2400" b="1" dirty="0"/>
              <a:t>Sm Zobaed</a:t>
            </a:r>
            <a:r>
              <a:rPr lang="en-US" sz="2400" dirty="0"/>
              <a:t>, R Gottumukkala, </a:t>
            </a:r>
            <a:r>
              <a:rPr lang="en-US" sz="2400" b="1" dirty="0"/>
              <a:t>M A Salehi</a:t>
            </a:r>
            <a:r>
              <a:rPr lang="en-US" sz="2400" dirty="0"/>
              <a:t>, Edge Computing for User-Centric Secure Search on Cloud-Based Encrypted Big Data, Published in proceedings of the 21st IEEE International Conference on High Performance Computing and Communications (</a:t>
            </a:r>
            <a:r>
              <a:rPr lang="en-US" sz="2400" b="1" dirty="0"/>
              <a:t>HPCC'19</a:t>
            </a:r>
            <a:r>
              <a:rPr lang="en-US" sz="2400" dirty="0"/>
              <a:t>), China, 2019.</a:t>
            </a:r>
          </a:p>
        </p:txBody>
      </p:sp>
      <p:sp>
        <p:nvSpPr>
          <p:cNvPr id="3" name="Slide Number Placeholder 2">
            <a:extLst>
              <a:ext uri="{FF2B5EF4-FFF2-40B4-BE49-F238E27FC236}">
                <a16:creationId xmlns:a16="http://schemas.microsoft.com/office/drawing/2014/main" id="{4EC35ACE-FCD9-A941-B9FE-69B87219D3B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71820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07D3-E66A-5140-363D-D14D4413AF04}"/>
              </a:ext>
            </a:extLst>
          </p:cNvPr>
          <p:cNvSpPr>
            <a:spLocks noGrp="1"/>
          </p:cNvSpPr>
          <p:nvPr>
            <p:ph type="title"/>
          </p:nvPr>
        </p:nvSpPr>
        <p:spPr/>
        <p:txBody>
          <a:bodyPr>
            <a:normAutofit fontScale="90000"/>
          </a:bodyPr>
          <a:lstStyle/>
          <a:p>
            <a:r>
              <a:rPr lang="en-US" dirty="0">
                <a:cs typeface="Arial"/>
              </a:rPr>
              <a:t>Challenges in Cloud-based Confidential Computing</a:t>
            </a:r>
            <a:endParaRPr lang="en-US" dirty="0"/>
          </a:p>
        </p:txBody>
      </p:sp>
      <p:sp>
        <p:nvSpPr>
          <p:cNvPr id="3" name="Content Placeholder 2">
            <a:extLst>
              <a:ext uri="{FF2B5EF4-FFF2-40B4-BE49-F238E27FC236}">
                <a16:creationId xmlns:a16="http://schemas.microsoft.com/office/drawing/2014/main" id="{223042DF-1ABD-A67C-76CA-2583BA352085}"/>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sz="2800" dirty="0">
                <a:solidFill>
                  <a:schemeClr val="tx1">
                    <a:lumMod val="50000"/>
                    <a:lumOff val="50000"/>
                  </a:schemeClr>
                </a:solidFill>
                <a:ea typeface="+mn-lt"/>
                <a:cs typeface="+mn-lt"/>
              </a:rPr>
              <a:t>How to confidentially process data on cloud?</a:t>
            </a:r>
            <a:br>
              <a:rPr lang="en-US" sz="2800" dirty="0">
                <a:ea typeface="+mn-lt"/>
                <a:cs typeface="+mn-lt"/>
              </a:rPr>
            </a:br>
            <a:endParaRPr lang="en-US" sz="2800" dirty="0">
              <a:ea typeface="+mn-lt"/>
              <a:cs typeface="+mn-lt"/>
            </a:endParaRPr>
          </a:p>
          <a:p>
            <a:pPr marL="514350" indent="-514350">
              <a:buFont typeface="+mj-lt"/>
              <a:buAutoNum type="arabicPeriod"/>
            </a:pPr>
            <a:r>
              <a:rPr lang="en-US" sz="2800" b="1" dirty="0">
                <a:ea typeface="+mn-lt"/>
                <a:cs typeface="+mn-lt"/>
              </a:rPr>
              <a:t>How edge-cloud systems can be leveraged for user-driven confidential data processing on cloud?</a:t>
            </a:r>
            <a:br>
              <a:rPr lang="en-US" sz="2800" dirty="0">
                <a:ea typeface="+mn-lt"/>
                <a:cs typeface="+mn-lt"/>
              </a:rPr>
            </a:br>
            <a:endParaRPr lang="en-US" sz="2800" dirty="0">
              <a:ea typeface="+mn-lt"/>
              <a:cs typeface="+mn-lt"/>
            </a:endParaRPr>
          </a:p>
          <a:p>
            <a:pPr marL="514350" indent="-514350">
              <a:buFont typeface="+mj-lt"/>
              <a:buAutoNum type="arabicPeriod"/>
            </a:pPr>
            <a:r>
              <a:rPr lang="en-US" sz="2800" dirty="0">
                <a:solidFill>
                  <a:schemeClr val="tx1">
                    <a:lumMod val="50000"/>
                    <a:lumOff val="50000"/>
                  </a:schemeClr>
                </a:solidFill>
              </a:rPr>
              <a:t>How to improve efficiency of edge systems for user-driven confidential computing?</a:t>
            </a:r>
          </a:p>
        </p:txBody>
      </p:sp>
      <p:sp>
        <p:nvSpPr>
          <p:cNvPr id="4" name="Slide Number Placeholder 3">
            <a:extLst>
              <a:ext uri="{FF2B5EF4-FFF2-40B4-BE49-F238E27FC236}">
                <a16:creationId xmlns:a16="http://schemas.microsoft.com/office/drawing/2014/main" id="{B8941677-A983-DC98-B587-0C1B55AB3D0D}"/>
              </a:ext>
            </a:extLst>
          </p:cNvPr>
          <p:cNvSpPr>
            <a:spLocks noGrp="1"/>
          </p:cNvSpPr>
          <p:nvPr>
            <p:ph type="sldNum" sz="quarter" idx="12"/>
          </p:nvPr>
        </p:nvSpPr>
        <p:spPr/>
        <p:txBody>
          <a:bodyPr/>
          <a:lstStyle/>
          <a:p>
            <a:fld id="{7D2751F7-D677-4CE9-B35A-C3CCA0CC8D94}" type="slidenum">
              <a:rPr lang="en-US" dirty="0" smtClean="0">
                <a:solidFill>
                  <a:prstClr val="black">
                    <a:tint val="75000"/>
                  </a:prstClr>
                </a:solidFill>
                <a:latin typeface="Calibri"/>
              </a:rPr>
              <a:pPr/>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4838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73B-8E17-3755-B06B-BF3E7F155E98}"/>
              </a:ext>
            </a:extLst>
          </p:cNvPr>
          <p:cNvSpPr>
            <a:spLocks noGrp="1"/>
          </p:cNvSpPr>
          <p:nvPr>
            <p:ph type="title"/>
          </p:nvPr>
        </p:nvSpPr>
        <p:spPr/>
        <p:txBody>
          <a:bodyPr>
            <a:normAutofit fontScale="90000"/>
          </a:bodyPr>
          <a:lstStyle/>
          <a:p>
            <a:r>
              <a:rPr lang="en-US" dirty="0"/>
              <a:t>Contribution2: </a:t>
            </a:r>
            <a:r>
              <a:rPr lang="en-US" sz="4400" dirty="0">
                <a:ea typeface="+mn-lt"/>
                <a:cs typeface="+mn-lt"/>
              </a:rPr>
              <a:t>Encrypted Search across Edge-Cloud</a:t>
            </a:r>
            <a:endParaRPr lang="en-US" dirty="0"/>
          </a:p>
        </p:txBody>
      </p:sp>
      <p:sp>
        <p:nvSpPr>
          <p:cNvPr id="4" name="Slide Number Placeholder 3">
            <a:extLst>
              <a:ext uri="{FF2B5EF4-FFF2-40B4-BE49-F238E27FC236}">
                <a16:creationId xmlns:a16="http://schemas.microsoft.com/office/drawing/2014/main" id="{D931BE91-F935-E23A-5154-FB47A26E8ED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
        <p:nvSpPr>
          <p:cNvPr id="66" name="Freeform: Shape 65">
            <a:extLst>
              <a:ext uri="{FF2B5EF4-FFF2-40B4-BE49-F238E27FC236}">
                <a16:creationId xmlns:a16="http://schemas.microsoft.com/office/drawing/2014/main" id="{71EA5EDA-7170-1E9F-F1A3-8E78EB733F62}"/>
              </a:ext>
            </a:extLst>
          </p:cNvPr>
          <p:cNvSpPr/>
          <p:nvPr/>
        </p:nvSpPr>
        <p:spPr>
          <a:xfrm>
            <a:off x="5586311" y="3430304"/>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67" name="TextBox 66">
            <a:extLst>
              <a:ext uri="{FF2B5EF4-FFF2-40B4-BE49-F238E27FC236}">
                <a16:creationId xmlns:a16="http://schemas.microsoft.com/office/drawing/2014/main" id="{113B8EC7-4A66-B81F-742C-C4C2C20E8D76}"/>
              </a:ext>
            </a:extLst>
          </p:cNvPr>
          <p:cNvSpPr txBox="1"/>
          <p:nvPr/>
        </p:nvSpPr>
        <p:spPr>
          <a:xfrm>
            <a:off x="5633389" y="3441237"/>
            <a:ext cx="1080558" cy="522553"/>
          </a:xfrm>
          <a:prstGeom prst="rect">
            <a:avLst/>
          </a:prstGeom>
          <a:noFill/>
        </p:spPr>
        <p:txBody>
          <a:bodyPr wrap="none" rtlCol="0">
            <a:spAutoFit/>
          </a:bodyPr>
          <a:lstStyle/>
          <a:p>
            <a:pPr algn="ctr"/>
            <a:r>
              <a:rPr lang="en-US" sz="1650" spc="0" baseline="0" dirty="0" err="1">
                <a:ln/>
                <a:solidFill>
                  <a:srgbClr val="590059"/>
                </a:solidFill>
                <a:latin typeface="Helvetica"/>
                <a:cs typeface="Helvetica"/>
                <a:sym typeface="Helvetica"/>
                <a:rtl val="0"/>
              </a:rPr>
              <a:t>ClustCrypt</a:t>
            </a:r>
            <a:endParaRPr lang="en-US" sz="1650" spc="0" baseline="0" dirty="0">
              <a:ln/>
              <a:solidFill>
                <a:srgbClr val="590059"/>
              </a:solidFill>
              <a:latin typeface="Helvetica"/>
              <a:cs typeface="Helvetica"/>
              <a:sym typeface="Helvetica"/>
              <a:rtl val="0"/>
            </a:endParaRPr>
          </a:p>
          <a:p>
            <a:pPr algn="ctr"/>
            <a:r>
              <a:rPr lang="en-US" sz="1650" dirty="0">
                <a:ln/>
                <a:solidFill>
                  <a:srgbClr val="590059"/>
                </a:solidFill>
                <a:latin typeface="Helvetica"/>
                <a:cs typeface="Helvetica"/>
                <a:sym typeface="Helvetica"/>
                <a:rtl val="0"/>
              </a:rPr>
              <a:t>(Contrib. 1)</a:t>
            </a:r>
            <a:endParaRPr lang="en-US" sz="1650" spc="0" baseline="0" dirty="0">
              <a:ln/>
              <a:solidFill>
                <a:srgbClr val="000000"/>
              </a:solidFill>
              <a:latin typeface="Helvetica"/>
              <a:cs typeface="Helvetica"/>
              <a:sym typeface="Helvetica"/>
              <a:rtl val="0"/>
            </a:endParaRPr>
          </a:p>
        </p:txBody>
      </p:sp>
      <p:sp>
        <p:nvSpPr>
          <p:cNvPr id="68" name="Freeform: Shape 67">
            <a:extLst>
              <a:ext uri="{FF2B5EF4-FFF2-40B4-BE49-F238E27FC236}">
                <a16:creationId xmlns:a16="http://schemas.microsoft.com/office/drawing/2014/main" id="{8AB33D74-F2BF-4293-6E99-53D29A969160}"/>
              </a:ext>
            </a:extLst>
          </p:cNvPr>
          <p:cNvSpPr/>
          <p:nvPr/>
        </p:nvSpPr>
        <p:spPr>
          <a:xfrm rot="5400000">
            <a:off x="3057528" y="2290476"/>
            <a:ext cx="633107" cy="1807931"/>
          </a:xfrm>
          <a:custGeom>
            <a:avLst/>
            <a:gdLst>
              <a:gd name="connsiteX0" fmla="*/ 727136 w 727138"/>
              <a:gd name="connsiteY0" fmla="*/ 2 h 2076449"/>
              <a:gd name="connsiteX1" fmla="*/ 435005 w 727138"/>
              <a:gd name="connsiteY1" fmla="*/ 2 h 2076449"/>
              <a:gd name="connsiteX2" fmla="*/ 339755 w 727138"/>
              <a:gd name="connsiteY2" fmla="*/ 95252 h 2076449"/>
              <a:gd name="connsiteX3" fmla="*/ 339755 w 727138"/>
              <a:gd name="connsiteY3" fmla="*/ 942978 h 2076449"/>
              <a:gd name="connsiteX4" fmla="*/ 244504 w 727138"/>
              <a:gd name="connsiteY4" fmla="*/ 1038228 h 2076449"/>
              <a:gd name="connsiteX5" fmla="*/ 47623 w 727138"/>
              <a:gd name="connsiteY5" fmla="*/ 1038228 h 2076449"/>
              <a:gd name="connsiteX6" fmla="*/ 47623 w 727138"/>
              <a:gd name="connsiteY6" fmla="*/ 1038228 h 2076449"/>
              <a:gd name="connsiteX7" fmla="*/ 244504 w 727138"/>
              <a:gd name="connsiteY7" fmla="*/ 1038228 h 2076449"/>
              <a:gd name="connsiteX8" fmla="*/ 339755 w 727138"/>
              <a:gd name="connsiteY8" fmla="*/ 1133478 h 2076449"/>
              <a:gd name="connsiteX9" fmla="*/ 339755 w 727138"/>
              <a:gd name="connsiteY9" fmla="*/ 1981203 h 2076449"/>
              <a:gd name="connsiteX10" fmla="*/ 435005 w 727138"/>
              <a:gd name="connsiteY10" fmla="*/ 2076453 h 2076449"/>
              <a:gd name="connsiteX11" fmla="*/ 727136 w 727138"/>
              <a:gd name="connsiteY11" fmla="*/ 2076453 h 20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138" h="2076449">
                <a:moveTo>
                  <a:pt x="727136" y="2"/>
                </a:moveTo>
                <a:lnTo>
                  <a:pt x="435005" y="2"/>
                </a:lnTo>
                <a:cubicBezTo>
                  <a:pt x="371501" y="2"/>
                  <a:pt x="339755" y="31752"/>
                  <a:pt x="339755" y="95252"/>
                </a:cubicBezTo>
                <a:lnTo>
                  <a:pt x="339755" y="942978"/>
                </a:lnTo>
                <a:cubicBezTo>
                  <a:pt x="339755" y="1006481"/>
                  <a:pt x="308008" y="1038228"/>
                  <a:pt x="244504" y="1038228"/>
                </a:cubicBezTo>
                <a:lnTo>
                  <a:pt x="47623" y="1038228"/>
                </a:lnTo>
                <a:cubicBezTo>
                  <a:pt x="-15878" y="1038228"/>
                  <a:pt x="-15878" y="1038228"/>
                  <a:pt x="47623" y="1038228"/>
                </a:cubicBezTo>
                <a:lnTo>
                  <a:pt x="244504" y="1038228"/>
                </a:lnTo>
                <a:cubicBezTo>
                  <a:pt x="308008" y="1038228"/>
                  <a:pt x="339755" y="1069974"/>
                  <a:pt x="339755" y="1133478"/>
                </a:cubicBezTo>
                <a:lnTo>
                  <a:pt x="339755" y="1981203"/>
                </a:lnTo>
                <a:cubicBezTo>
                  <a:pt x="339755" y="2044706"/>
                  <a:pt x="371501" y="2076453"/>
                  <a:pt x="435005" y="2076453"/>
                </a:cubicBezTo>
                <a:lnTo>
                  <a:pt x="727136" y="2076453"/>
                </a:lnTo>
              </a:path>
            </a:pathLst>
          </a:custGeom>
          <a:noFill/>
          <a:ln w="19050" cap="flat">
            <a:solidFill>
              <a:srgbClr val="CC0000"/>
            </a:solidFill>
            <a:prstDash val="solid"/>
            <a:miter/>
          </a:ln>
        </p:spPr>
        <p:txBody>
          <a:bodyPr rtlCol="0" anchor="ctr"/>
          <a:lstStyle/>
          <a:p>
            <a:pPr algn="ctr"/>
            <a:endParaRPr lang="en-US"/>
          </a:p>
        </p:txBody>
      </p:sp>
      <p:sp>
        <p:nvSpPr>
          <p:cNvPr id="69" name="Freeform: Shape 68">
            <a:extLst>
              <a:ext uri="{FF2B5EF4-FFF2-40B4-BE49-F238E27FC236}">
                <a16:creationId xmlns:a16="http://schemas.microsoft.com/office/drawing/2014/main" id="{39751BC5-502F-8703-73CF-0295B91E89FB}"/>
              </a:ext>
            </a:extLst>
          </p:cNvPr>
          <p:cNvSpPr/>
          <p:nvPr/>
        </p:nvSpPr>
        <p:spPr>
          <a:xfrm rot="5400000">
            <a:off x="4168949" y="2099275"/>
            <a:ext cx="780149" cy="1998677"/>
          </a:xfrm>
          <a:custGeom>
            <a:avLst/>
            <a:gdLst>
              <a:gd name="connsiteX0" fmla="*/ 896017 w 896019"/>
              <a:gd name="connsiteY0" fmla="*/ 3 h 2295525"/>
              <a:gd name="connsiteX1" fmla="*/ 519398 w 896019"/>
              <a:gd name="connsiteY1" fmla="*/ 3 h 2295525"/>
              <a:gd name="connsiteX2" fmla="*/ 424148 w 896019"/>
              <a:gd name="connsiteY2" fmla="*/ 95253 h 2295525"/>
              <a:gd name="connsiteX3" fmla="*/ 424148 w 896019"/>
              <a:gd name="connsiteY3" fmla="*/ 1052515 h 2295525"/>
              <a:gd name="connsiteX4" fmla="*/ 328898 w 896019"/>
              <a:gd name="connsiteY4" fmla="*/ 1147765 h 2295525"/>
              <a:gd name="connsiteX5" fmla="*/ 47625 w 896019"/>
              <a:gd name="connsiteY5" fmla="*/ 1147765 h 2295525"/>
              <a:gd name="connsiteX6" fmla="*/ 47625 w 896019"/>
              <a:gd name="connsiteY6" fmla="*/ 1147765 h 2295525"/>
              <a:gd name="connsiteX7" fmla="*/ 328898 w 896019"/>
              <a:gd name="connsiteY7" fmla="*/ 1147765 h 2295525"/>
              <a:gd name="connsiteX8" fmla="*/ 424148 w 896019"/>
              <a:gd name="connsiteY8" fmla="*/ 1243015 h 2295525"/>
              <a:gd name="connsiteX9" fmla="*/ 424148 w 896019"/>
              <a:gd name="connsiteY9" fmla="*/ 2200278 h 2295525"/>
              <a:gd name="connsiteX10" fmla="*/ 519398 w 896019"/>
              <a:gd name="connsiteY10" fmla="*/ 2295528 h 2295525"/>
              <a:gd name="connsiteX11" fmla="*/ 896017 w 896019"/>
              <a:gd name="connsiteY11" fmla="*/ 2295528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52"/>
                  <a:pt x="424148" y="95253"/>
                </a:cubicBezTo>
                <a:lnTo>
                  <a:pt x="424148" y="1052515"/>
                </a:lnTo>
                <a:cubicBezTo>
                  <a:pt x="424148" y="1116018"/>
                  <a:pt x="392401" y="1147765"/>
                  <a:pt x="328898" y="1147765"/>
                </a:cubicBezTo>
                <a:lnTo>
                  <a:pt x="47625" y="1147765"/>
                </a:lnTo>
                <a:cubicBezTo>
                  <a:pt x="-15878" y="1147765"/>
                  <a:pt x="-15878" y="1147765"/>
                  <a:pt x="47625" y="1147765"/>
                </a:cubicBezTo>
                <a:lnTo>
                  <a:pt x="328898" y="1147765"/>
                </a:lnTo>
                <a:cubicBezTo>
                  <a:pt x="392401" y="1147765"/>
                  <a:pt x="424148" y="1179512"/>
                  <a:pt x="424148" y="1243015"/>
                </a:cubicBezTo>
                <a:lnTo>
                  <a:pt x="424148" y="2200278"/>
                </a:lnTo>
                <a:cubicBezTo>
                  <a:pt x="424148" y="2263781"/>
                  <a:pt x="455895" y="2295528"/>
                  <a:pt x="519398" y="2295528"/>
                </a:cubicBezTo>
                <a:lnTo>
                  <a:pt x="896017" y="2295528"/>
                </a:lnTo>
              </a:path>
            </a:pathLst>
          </a:custGeom>
          <a:noFill/>
          <a:ln w="19050" cap="flat">
            <a:solidFill>
              <a:srgbClr val="4D9900"/>
            </a:solidFill>
            <a:prstDash val="solid"/>
            <a:miter/>
          </a:ln>
        </p:spPr>
        <p:txBody>
          <a:bodyPr rtlCol="0" anchor="ctr"/>
          <a:lstStyle/>
          <a:p>
            <a:pPr algn="ctr"/>
            <a:endParaRPr lang="en-US"/>
          </a:p>
        </p:txBody>
      </p:sp>
      <p:sp>
        <p:nvSpPr>
          <p:cNvPr id="70" name="Freeform: Shape 69">
            <a:extLst>
              <a:ext uri="{FF2B5EF4-FFF2-40B4-BE49-F238E27FC236}">
                <a16:creationId xmlns:a16="http://schemas.microsoft.com/office/drawing/2014/main" id="{FACF22BD-C24C-4D9B-C2E2-0A3E5F6FEBEC}"/>
              </a:ext>
            </a:extLst>
          </p:cNvPr>
          <p:cNvSpPr/>
          <p:nvPr/>
        </p:nvSpPr>
        <p:spPr>
          <a:xfrm>
            <a:off x="4093523" y="2201158"/>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1" name="TextBox 70">
            <a:extLst>
              <a:ext uri="{FF2B5EF4-FFF2-40B4-BE49-F238E27FC236}">
                <a16:creationId xmlns:a16="http://schemas.microsoft.com/office/drawing/2014/main" id="{41CB99C4-B4E1-3EF2-FEC1-E58FC7791403}"/>
              </a:ext>
            </a:extLst>
          </p:cNvPr>
          <p:cNvSpPr txBox="1"/>
          <p:nvPr/>
        </p:nvSpPr>
        <p:spPr>
          <a:xfrm>
            <a:off x="4036894" y="2161899"/>
            <a:ext cx="1080558" cy="522553"/>
          </a:xfrm>
          <a:prstGeom prst="rect">
            <a:avLst/>
          </a:prstGeom>
          <a:noFill/>
        </p:spPr>
        <p:txBody>
          <a:bodyPr wrap="none" rtlCol="0">
            <a:spAutoFit/>
          </a:bodyPr>
          <a:lstStyle/>
          <a:p>
            <a:pPr algn="ctr"/>
            <a:r>
              <a:rPr lang="en-US" sz="1650" spc="0" baseline="0" dirty="0">
                <a:ln/>
                <a:solidFill>
                  <a:srgbClr val="4D9900"/>
                </a:solidFill>
                <a:latin typeface="Helvetica"/>
                <a:cs typeface="Helvetica"/>
                <a:sym typeface="Helvetica"/>
                <a:rtl val="0"/>
              </a:rPr>
              <a:t>SAED</a:t>
            </a:r>
          </a:p>
          <a:p>
            <a:pPr algn="ctr"/>
            <a:r>
              <a:rPr lang="en-US" sz="1650" dirty="0">
                <a:ln/>
                <a:solidFill>
                  <a:srgbClr val="4D9900"/>
                </a:solidFill>
                <a:latin typeface="Helvetica"/>
                <a:cs typeface="Helvetica"/>
                <a:sym typeface="Helvetica"/>
                <a:rtl val="0"/>
              </a:rPr>
              <a:t>(Contrib. 2)</a:t>
            </a:r>
            <a:endParaRPr lang="en-US" sz="1650" spc="0" baseline="0" dirty="0">
              <a:ln/>
              <a:solidFill>
                <a:srgbClr val="4D9900"/>
              </a:solidFill>
              <a:latin typeface="Helvetica"/>
              <a:cs typeface="Helvetica"/>
              <a:sym typeface="Helvetica"/>
              <a:rtl val="0"/>
            </a:endParaRPr>
          </a:p>
        </p:txBody>
      </p:sp>
      <p:sp>
        <p:nvSpPr>
          <p:cNvPr id="72" name="Freeform: Shape 71">
            <a:extLst>
              <a:ext uri="{FF2B5EF4-FFF2-40B4-BE49-F238E27FC236}">
                <a16:creationId xmlns:a16="http://schemas.microsoft.com/office/drawing/2014/main" id="{4A4B0143-5FF7-556F-B809-FEE22F12E62B}"/>
              </a:ext>
            </a:extLst>
          </p:cNvPr>
          <p:cNvSpPr/>
          <p:nvPr/>
        </p:nvSpPr>
        <p:spPr>
          <a:xfrm>
            <a:off x="2716842" y="2350437"/>
            <a:ext cx="1243990" cy="580529"/>
          </a:xfrm>
          <a:custGeom>
            <a:avLst/>
            <a:gdLst>
              <a:gd name="connsiteX0" fmla="*/ 0 w 1428750"/>
              <a:gd name="connsiteY0" fmla="*/ 0 h 666750"/>
              <a:gd name="connsiteX1" fmla="*/ 1428750 w 1428750"/>
              <a:gd name="connsiteY1" fmla="*/ 0 h 666750"/>
              <a:gd name="connsiteX2" fmla="*/ 1428750 w 1428750"/>
              <a:gd name="connsiteY2" fmla="*/ 666750 h 666750"/>
              <a:gd name="connsiteX3" fmla="*/ 0 w 14287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428750" h="666750">
                <a:moveTo>
                  <a:pt x="0" y="0"/>
                </a:moveTo>
                <a:lnTo>
                  <a:pt x="1428750" y="0"/>
                </a:lnTo>
                <a:lnTo>
                  <a:pt x="1428750" y="666750"/>
                </a:lnTo>
                <a:lnTo>
                  <a:pt x="0" y="666750"/>
                </a:lnTo>
                <a:close/>
              </a:path>
            </a:pathLst>
          </a:custGeom>
          <a:noFill/>
          <a:ln w="9525" cap="flat">
            <a:noFill/>
            <a:prstDash val="solid"/>
            <a:miter/>
          </a:ln>
        </p:spPr>
        <p:txBody>
          <a:bodyPr rtlCol="0" anchor="ctr"/>
          <a:lstStyle/>
          <a:p>
            <a:pPr algn="ctr"/>
            <a:endParaRPr lang="en-US"/>
          </a:p>
        </p:txBody>
      </p:sp>
      <p:sp>
        <p:nvSpPr>
          <p:cNvPr id="73" name="TextBox 72">
            <a:extLst>
              <a:ext uri="{FF2B5EF4-FFF2-40B4-BE49-F238E27FC236}">
                <a16:creationId xmlns:a16="http://schemas.microsoft.com/office/drawing/2014/main" id="{D534F8F4-A722-39A2-3034-41221CBC7099}"/>
              </a:ext>
            </a:extLst>
          </p:cNvPr>
          <p:cNvSpPr txBox="1"/>
          <p:nvPr/>
        </p:nvSpPr>
        <p:spPr>
          <a:xfrm>
            <a:off x="2735785" y="2307234"/>
            <a:ext cx="1213150" cy="522553"/>
          </a:xfrm>
          <a:prstGeom prst="rect">
            <a:avLst/>
          </a:prstGeom>
          <a:noFill/>
        </p:spPr>
        <p:txBody>
          <a:bodyPr wrap="none" rtlCol="0">
            <a:spAutoFit/>
          </a:bodyPr>
          <a:lstStyle/>
          <a:p>
            <a:pPr algn="ctr"/>
            <a:r>
              <a:rPr lang="en-US" sz="1650" spc="0" baseline="0" dirty="0">
                <a:ln/>
                <a:solidFill>
                  <a:srgbClr val="CC0000"/>
                </a:solidFill>
                <a:latin typeface="Helvetica"/>
                <a:cs typeface="Helvetica"/>
                <a:sym typeface="Helvetica"/>
                <a:rtl val="0"/>
              </a:rPr>
              <a:t>Edge-</a:t>
            </a:r>
            <a:r>
              <a:rPr lang="en-US" sz="1650" spc="0" baseline="0" dirty="0" err="1">
                <a:ln/>
                <a:solidFill>
                  <a:srgbClr val="CC0000"/>
                </a:solidFill>
                <a:latin typeface="Helvetica"/>
                <a:cs typeface="Helvetica"/>
                <a:sym typeface="Helvetica"/>
                <a:rtl val="0"/>
              </a:rPr>
              <a:t>MultiAI</a:t>
            </a:r>
            <a:endParaRPr lang="en-US" sz="1650" spc="0" baseline="0" dirty="0">
              <a:ln/>
              <a:solidFill>
                <a:srgbClr val="CC0000"/>
              </a:solidFill>
              <a:latin typeface="Helvetica"/>
              <a:cs typeface="Helvetica"/>
              <a:sym typeface="Helvetica"/>
              <a:rtl val="0"/>
            </a:endParaRPr>
          </a:p>
          <a:p>
            <a:pPr algn="ctr"/>
            <a:r>
              <a:rPr lang="en-US" sz="1650" dirty="0">
                <a:ln/>
                <a:solidFill>
                  <a:srgbClr val="CC0000"/>
                </a:solidFill>
                <a:latin typeface="Helvetica"/>
                <a:cs typeface="Helvetica"/>
                <a:sym typeface="Helvetica"/>
                <a:rtl val="0"/>
              </a:rPr>
              <a:t>(Contrib. 3)</a:t>
            </a:r>
            <a:endParaRPr lang="en-US" sz="1650" spc="0" baseline="0" dirty="0">
              <a:ln/>
              <a:solidFill>
                <a:srgbClr val="CC0000"/>
              </a:solidFill>
              <a:latin typeface="Helvetica"/>
              <a:cs typeface="Helvetica"/>
              <a:sym typeface="Helvetica"/>
              <a:rtl val="0"/>
            </a:endParaRPr>
          </a:p>
        </p:txBody>
      </p:sp>
      <p:sp>
        <p:nvSpPr>
          <p:cNvPr id="74" name="Freeform: Shape 73">
            <a:extLst>
              <a:ext uri="{FF2B5EF4-FFF2-40B4-BE49-F238E27FC236}">
                <a16:creationId xmlns:a16="http://schemas.microsoft.com/office/drawing/2014/main" id="{51F3F4AA-EB65-E00E-B64C-C78C0F3FE39A}"/>
              </a:ext>
            </a:extLst>
          </p:cNvPr>
          <p:cNvSpPr/>
          <p:nvPr/>
        </p:nvSpPr>
        <p:spPr>
          <a:xfrm>
            <a:off x="4019962" y="4674293"/>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5" name="TextBox 74">
            <a:extLst>
              <a:ext uri="{FF2B5EF4-FFF2-40B4-BE49-F238E27FC236}">
                <a16:creationId xmlns:a16="http://schemas.microsoft.com/office/drawing/2014/main" id="{9AA20E05-C59F-F927-4C6C-B9134FD9EEC0}"/>
              </a:ext>
            </a:extLst>
          </p:cNvPr>
          <p:cNvSpPr txBox="1"/>
          <p:nvPr/>
        </p:nvSpPr>
        <p:spPr>
          <a:xfrm>
            <a:off x="4019962" y="4723562"/>
            <a:ext cx="1080558" cy="522553"/>
          </a:xfrm>
          <a:prstGeom prst="rect">
            <a:avLst/>
          </a:prstGeom>
          <a:noFill/>
        </p:spPr>
        <p:txBody>
          <a:bodyPr wrap="none" rtlCol="0">
            <a:spAutoFit/>
          </a:bodyPr>
          <a:lstStyle/>
          <a:p>
            <a:pPr algn="ctr"/>
            <a:r>
              <a:rPr lang="en-US" sz="1650" spc="0" baseline="0" dirty="0" err="1">
                <a:ln/>
                <a:solidFill>
                  <a:srgbClr val="E46C0A"/>
                </a:solidFill>
                <a:latin typeface="Helvetica"/>
                <a:cs typeface="Helvetica"/>
                <a:sym typeface="Helvetica"/>
                <a:rtl val="0"/>
              </a:rPr>
              <a:t>ClusPr</a:t>
            </a:r>
            <a:endParaRPr lang="en-US" sz="1650" spc="0" baseline="0" dirty="0">
              <a:ln/>
              <a:solidFill>
                <a:srgbClr val="E46C0A"/>
              </a:solidFill>
              <a:latin typeface="Helvetica"/>
              <a:cs typeface="Helvetica"/>
              <a:sym typeface="Helvetica"/>
              <a:rtl val="0"/>
            </a:endParaRPr>
          </a:p>
          <a:p>
            <a:pPr algn="ctr"/>
            <a:r>
              <a:rPr lang="en-US" sz="1650" dirty="0">
                <a:ln/>
                <a:solidFill>
                  <a:srgbClr val="E46C0A"/>
                </a:solidFill>
                <a:latin typeface="Helvetica"/>
                <a:cs typeface="Helvetica"/>
                <a:sym typeface="Helvetica"/>
                <a:rtl val="0"/>
              </a:rPr>
              <a:t>(Contrib. 1)</a:t>
            </a:r>
            <a:endParaRPr lang="en-US" sz="1650" spc="0" baseline="0" dirty="0">
              <a:ln/>
              <a:solidFill>
                <a:srgbClr val="E46C0A"/>
              </a:solidFill>
              <a:latin typeface="Helvetica"/>
              <a:cs typeface="Helvetica"/>
              <a:sym typeface="Helvetica"/>
              <a:rtl val="0"/>
            </a:endParaRPr>
          </a:p>
        </p:txBody>
      </p:sp>
      <p:sp>
        <p:nvSpPr>
          <p:cNvPr id="76" name="Freeform: Shape 75">
            <a:extLst>
              <a:ext uri="{FF2B5EF4-FFF2-40B4-BE49-F238E27FC236}">
                <a16:creationId xmlns:a16="http://schemas.microsoft.com/office/drawing/2014/main" id="{F0012912-9C57-4774-5535-A2DC0A491500}"/>
              </a:ext>
            </a:extLst>
          </p:cNvPr>
          <p:cNvSpPr/>
          <p:nvPr/>
        </p:nvSpPr>
        <p:spPr>
          <a:xfrm>
            <a:off x="2459750" y="3270989"/>
            <a:ext cx="463676" cy="719524"/>
          </a:xfrm>
          <a:custGeom>
            <a:avLst/>
            <a:gdLst>
              <a:gd name="connsiteX0" fmla="*/ 309944 w 532542"/>
              <a:gd name="connsiteY0" fmla="*/ 453390 h 826389"/>
              <a:gd name="connsiteX1" fmla="*/ 112967 w 532542"/>
              <a:gd name="connsiteY1" fmla="*/ 255461 h 826389"/>
              <a:gd name="connsiteX2" fmla="*/ 112967 w 532542"/>
              <a:gd name="connsiteY2" fmla="*/ 202025 h 826389"/>
              <a:gd name="connsiteX3" fmla="*/ 311563 w 532542"/>
              <a:gd name="connsiteY3" fmla="*/ 0 h 826389"/>
              <a:gd name="connsiteX4" fmla="*/ 516160 w 532542"/>
              <a:gd name="connsiteY4" fmla="*/ 201644 h 826389"/>
              <a:gd name="connsiteX5" fmla="*/ 516160 w 532542"/>
              <a:gd name="connsiteY5" fmla="*/ 261176 h 826389"/>
              <a:gd name="connsiteX6" fmla="*/ 309944 w 532542"/>
              <a:gd name="connsiteY6" fmla="*/ 453390 h 826389"/>
              <a:gd name="connsiteX7" fmla="*/ 28004 w 532542"/>
              <a:gd name="connsiteY7" fmla="*/ 826389 h 826389"/>
              <a:gd name="connsiteX8" fmla="*/ 0 w 532542"/>
              <a:gd name="connsiteY8" fmla="*/ 794671 h 826389"/>
              <a:gd name="connsiteX9" fmla="*/ 0 w 532542"/>
              <a:gd name="connsiteY9" fmla="*/ 699040 h 826389"/>
              <a:gd name="connsiteX10" fmla="*/ 178975 w 532542"/>
              <a:gd name="connsiteY10" fmla="*/ 464915 h 826389"/>
              <a:gd name="connsiteX11" fmla="*/ 314039 w 532542"/>
              <a:gd name="connsiteY11" fmla="*/ 503777 h 826389"/>
              <a:gd name="connsiteX12" fmla="*/ 453104 w 532542"/>
              <a:gd name="connsiteY12" fmla="*/ 464153 h 826389"/>
              <a:gd name="connsiteX13" fmla="*/ 532543 w 532542"/>
              <a:gd name="connsiteY13" fmla="*/ 506825 h 826389"/>
              <a:gd name="connsiteX14" fmla="*/ 424625 w 532542"/>
              <a:gd name="connsiteY14" fmla="*/ 675989 h 826389"/>
              <a:gd name="connsiteX15" fmla="*/ 495490 w 532542"/>
              <a:gd name="connsiteY15" fmla="*/ 826389 h 826389"/>
              <a:gd name="connsiteX16" fmla="*/ 28004 w 532542"/>
              <a:gd name="connsiteY16" fmla="*/ 826389 h 8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542" h="826389">
                <a:moveTo>
                  <a:pt x="309944" y="453390"/>
                </a:moveTo>
                <a:cubicBezTo>
                  <a:pt x="219742" y="453390"/>
                  <a:pt x="112967" y="380905"/>
                  <a:pt x="112967" y="255461"/>
                </a:cubicBezTo>
                <a:lnTo>
                  <a:pt x="112967" y="202025"/>
                </a:lnTo>
                <a:cubicBezTo>
                  <a:pt x="112967" y="85154"/>
                  <a:pt x="205359" y="0"/>
                  <a:pt x="311563" y="0"/>
                </a:cubicBezTo>
                <a:cubicBezTo>
                  <a:pt x="434531" y="0"/>
                  <a:pt x="516160" y="94202"/>
                  <a:pt x="516160" y="201644"/>
                </a:cubicBezTo>
                <a:lnTo>
                  <a:pt x="516160" y="261176"/>
                </a:lnTo>
                <a:cubicBezTo>
                  <a:pt x="516160" y="347758"/>
                  <a:pt x="440341" y="453390"/>
                  <a:pt x="309944" y="453390"/>
                </a:cubicBezTo>
                <a:close/>
                <a:moveTo>
                  <a:pt x="28004" y="826389"/>
                </a:moveTo>
                <a:cubicBezTo>
                  <a:pt x="16955" y="826389"/>
                  <a:pt x="0" y="812197"/>
                  <a:pt x="0" y="794671"/>
                </a:cubicBezTo>
                <a:lnTo>
                  <a:pt x="0" y="699040"/>
                </a:lnTo>
                <a:cubicBezTo>
                  <a:pt x="0" y="594360"/>
                  <a:pt x="74581" y="495014"/>
                  <a:pt x="178975" y="464915"/>
                </a:cubicBezTo>
                <a:cubicBezTo>
                  <a:pt x="209931" y="485013"/>
                  <a:pt x="258223" y="503777"/>
                  <a:pt x="314039" y="503777"/>
                </a:cubicBezTo>
                <a:cubicBezTo>
                  <a:pt x="371761" y="503777"/>
                  <a:pt x="420338" y="487299"/>
                  <a:pt x="453104" y="464153"/>
                </a:cubicBezTo>
                <a:cubicBezTo>
                  <a:pt x="481013" y="475012"/>
                  <a:pt x="503015" y="485585"/>
                  <a:pt x="532543" y="506825"/>
                </a:cubicBezTo>
                <a:cubicBezTo>
                  <a:pt x="474536" y="535210"/>
                  <a:pt x="424625" y="600170"/>
                  <a:pt x="424625" y="675989"/>
                </a:cubicBezTo>
                <a:cubicBezTo>
                  <a:pt x="425006" y="749903"/>
                  <a:pt x="462725" y="798671"/>
                  <a:pt x="495490" y="826389"/>
                </a:cubicBezTo>
                <a:lnTo>
                  <a:pt x="28004" y="826389"/>
                </a:lnTo>
                <a:close/>
              </a:path>
            </a:pathLst>
          </a:custGeom>
          <a:solidFill>
            <a:srgbClr val="FFE6CC"/>
          </a:solidFill>
          <a:ln w="9525" cap="flat">
            <a:solidFill>
              <a:srgbClr val="D79B00"/>
            </a:solidFill>
            <a:prstDash val="solid"/>
            <a:miter/>
          </a:ln>
        </p:spPr>
        <p:txBody>
          <a:bodyPr rtlCol="0" anchor="ctr"/>
          <a:lstStyle/>
          <a:p>
            <a:pPr algn="ctr"/>
            <a:endParaRPr lang="en-US"/>
          </a:p>
        </p:txBody>
      </p:sp>
      <p:sp>
        <p:nvSpPr>
          <p:cNvPr id="77" name="Freeform: Shape 76">
            <a:extLst>
              <a:ext uri="{FF2B5EF4-FFF2-40B4-BE49-F238E27FC236}">
                <a16:creationId xmlns:a16="http://schemas.microsoft.com/office/drawing/2014/main" id="{51940C8A-C9A3-412C-59A9-710CF0CA61B1}"/>
              </a:ext>
            </a:extLst>
          </p:cNvPr>
          <p:cNvSpPr/>
          <p:nvPr/>
        </p:nvSpPr>
        <p:spPr>
          <a:xfrm>
            <a:off x="2867116" y="3731017"/>
            <a:ext cx="264388" cy="259579"/>
          </a:xfrm>
          <a:custGeom>
            <a:avLst/>
            <a:gdLst>
              <a:gd name="connsiteX0" fmla="*/ 151162 w 303656"/>
              <a:gd name="connsiteY0" fmla="*/ 298133 h 298132"/>
              <a:gd name="connsiteX1" fmla="*/ 0 w 303656"/>
              <a:gd name="connsiteY1" fmla="*/ 147161 h 298132"/>
              <a:gd name="connsiteX2" fmla="*/ 154115 w 303656"/>
              <a:gd name="connsiteY2" fmla="*/ 0 h 298132"/>
              <a:gd name="connsiteX3" fmla="*/ 303657 w 303656"/>
              <a:gd name="connsiteY3" fmla="*/ 150400 h 298132"/>
              <a:gd name="connsiteX4" fmla="*/ 151162 w 303656"/>
              <a:gd name="connsiteY4" fmla="*/ 298133 h 298132"/>
              <a:gd name="connsiteX5" fmla="*/ 151162 w 303656"/>
              <a:gd name="connsiteY5" fmla="*/ 298133 h 2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656" h="298132">
                <a:moveTo>
                  <a:pt x="151162" y="298133"/>
                </a:moveTo>
                <a:cubicBezTo>
                  <a:pt x="73819" y="298133"/>
                  <a:pt x="0" y="239078"/>
                  <a:pt x="0" y="147161"/>
                </a:cubicBezTo>
                <a:cubicBezTo>
                  <a:pt x="0" y="70580"/>
                  <a:pt x="62008" y="0"/>
                  <a:pt x="154115" y="0"/>
                </a:cubicBezTo>
                <a:cubicBezTo>
                  <a:pt x="221266" y="0"/>
                  <a:pt x="303657" y="51625"/>
                  <a:pt x="303657" y="150400"/>
                </a:cubicBezTo>
                <a:cubicBezTo>
                  <a:pt x="299847" y="249746"/>
                  <a:pt x="221456" y="298133"/>
                  <a:pt x="151162" y="298133"/>
                </a:cubicBezTo>
                <a:lnTo>
                  <a:pt x="151162" y="298133"/>
                </a:lnTo>
                <a:close/>
              </a:path>
            </a:pathLst>
          </a:custGeom>
          <a:solidFill>
            <a:srgbClr val="F7941D"/>
          </a:solidFill>
          <a:ln w="9525" cap="flat">
            <a:noFill/>
            <a:prstDash val="solid"/>
            <a:miter/>
          </a:ln>
        </p:spPr>
        <p:txBody>
          <a:bodyPr rtlCol="0" anchor="ctr"/>
          <a:lstStyle/>
          <a:p>
            <a:pPr algn="ctr"/>
            <a:endParaRPr lang="en-US"/>
          </a:p>
        </p:txBody>
      </p:sp>
      <p:sp>
        <p:nvSpPr>
          <p:cNvPr id="78" name="Freeform: Shape 77">
            <a:extLst>
              <a:ext uri="{FF2B5EF4-FFF2-40B4-BE49-F238E27FC236}">
                <a16:creationId xmlns:a16="http://schemas.microsoft.com/office/drawing/2014/main" id="{B1DA4FF8-98EA-F15D-1499-64FFE384BD53}"/>
              </a:ext>
            </a:extLst>
          </p:cNvPr>
          <p:cNvSpPr/>
          <p:nvPr/>
        </p:nvSpPr>
        <p:spPr>
          <a:xfrm>
            <a:off x="2927905" y="3793051"/>
            <a:ext cx="141068" cy="137253"/>
          </a:xfrm>
          <a:custGeom>
            <a:avLst/>
            <a:gdLst>
              <a:gd name="connsiteX0" fmla="*/ 139256 w 162020"/>
              <a:gd name="connsiteY0" fmla="*/ 98679 h 157638"/>
              <a:gd name="connsiteX1" fmla="*/ 139256 w 162020"/>
              <a:gd name="connsiteY1" fmla="*/ 23527 h 157638"/>
              <a:gd name="connsiteX2" fmla="*/ 24194 w 162020"/>
              <a:gd name="connsiteY2" fmla="*/ 23527 h 157638"/>
              <a:gd name="connsiteX3" fmla="*/ 24194 w 162020"/>
              <a:gd name="connsiteY3" fmla="*/ 98679 h 157638"/>
              <a:gd name="connsiteX4" fmla="*/ 139256 w 162020"/>
              <a:gd name="connsiteY4" fmla="*/ 98679 h 157638"/>
              <a:gd name="connsiteX5" fmla="*/ 22479 w 162020"/>
              <a:gd name="connsiteY5" fmla="*/ 157639 h 157638"/>
              <a:gd name="connsiteX6" fmla="*/ 15431 w 162020"/>
              <a:gd name="connsiteY6" fmla="*/ 150781 h 157638"/>
              <a:gd name="connsiteX7" fmla="*/ 15431 w 162020"/>
              <a:gd name="connsiteY7" fmla="*/ 141637 h 157638"/>
              <a:gd name="connsiteX8" fmla="*/ 20574 w 162020"/>
              <a:gd name="connsiteY8" fmla="*/ 134969 h 157638"/>
              <a:gd name="connsiteX9" fmla="*/ 55435 w 162020"/>
              <a:gd name="connsiteY9" fmla="*/ 134969 h 157638"/>
              <a:gd name="connsiteX10" fmla="*/ 55435 w 162020"/>
              <a:gd name="connsiteY10" fmla="*/ 120682 h 157638"/>
              <a:gd name="connsiteX11" fmla="*/ 7049 w 162020"/>
              <a:gd name="connsiteY11" fmla="*/ 120682 h 157638"/>
              <a:gd name="connsiteX12" fmla="*/ 0 w 162020"/>
              <a:gd name="connsiteY12" fmla="*/ 112871 h 157638"/>
              <a:gd name="connsiteX13" fmla="*/ 0 w 162020"/>
              <a:gd name="connsiteY13" fmla="*/ 7525 h 157638"/>
              <a:gd name="connsiteX14" fmla="*/ 8287 w 162020"/>
              <a:gd name="connsiteY14" fmla="*/ 0 h 157638"/>
              <a:gd name="connsiteX15" fmla="*/ 153924 w 162020"/>
              <a:gd name="connsiteY15" fmla="*/ 0 h 157638"/>
              <a:gd name="connsiteX16" fmla="*/ 162020 w 162020"/>
              <a:gd name="connsiteY16" fmla="*/ 9239 h 157638"/>
              <a:gd name="connsiteX17" fmla="*/ 162020 w 162020"/>
              <a:gd name="connsiteY17" fmla="*/ 114681 h 157638"/>
              <a:gd name="connsiteX18" fmla="*/ 156401 w 162020"/>
              <a:gd name="connsiteY18" fmla="*/ 120682 h 157638"/>
              <a:gd name="connsiteX19" fmla="*/ 107918 w 162020"/>
              <a:gd name="connsiteY19" fmla="*/ 120682 h 157638"/>
              <a:gd name="connsiteX20" fmla="*/ 107918 w 162020"/>
              <a:gd name="connsiteY20" fmla="*/ 134969 h 157638"/>
              <a:gd name="connsiteX21" fmla="*/ 141827 w 162020"/>
              <a:gd name="connsiteY21" fmla="*/ 134969 h 157638"/>
              <a:gd name="connsiteX22" fmla="*/ 147638 w 162020"/>
              <a:gd name="connsiteY22" fmla="*/ 140970 h 157638"/>
              <a:gd name="connsiteX23" fmla="*/ 147638 w 162020"/>
              <a:gd name="connsiteY23" fmla="*/ 151924 h 157638"/>
              <a:gd name="connsiteX24" fmla="*/ 140113 w 162020"/>
              <a:gd name="connsiteY24" fmla="*/ 157639 h 157638"/>
              <a:gd name="connsiteX25" fmla="*/ 22479 w 162020"/>
              <a:gd name="connsiteY25" fmla="*/ 157639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020" h="157638">
                <a:moveTo>
                  <a:pt x="139256" y="98679"/>
                </a:moveTo>
                <a:lnTo>
                  <a:pt x="139256" y="23527"/>
                </a:lnTo>
                <a:lnTo>
                  <a:pt x="24194" y="23527"/>
                </a:lnTo>
                <a:lnTo>
                  <a:pt x="24194" y="98679"/>
                </a:lnTo>
                <a:lnTo>
                  <a:pt x="139256" y="98679"/>
                </a:lnTo>
                <a:close/>
                <a:moveTo>
                  <a:pt x="22479" y="157639"/>
                </a:moveTo>
                <a:cubicBezTo>
                  <a:pt x="19145" y="157639"/>
                  <a:pt x="15431" y="155638"/>
                  <a:pt x="15431" y="150781"/>
                </a:cubicBezTo>
                <a:lnTo>
                  <a:pt x="15431" y="141637"/>
                </a:lnTo>
                <a:cubicBezTo>
                  <a:pt x="15431" y="137541"/>
                  <a:pt x="17240" y="134969"/>
                  <a:pt x="20574" y="134969"/>
                </a:cubicBezTo>
                <a:lnTo>
                  <a:pt x="55435" y="134969"/>
                </a:lnTo>
                <a:lnTo>
                  <a:pt x="55435" y="120682"/>
                </a:lnTo>
                <a:lnTo>
                  <a:pt x="7049" y="120682"/>
                </a:lnTo>
                <a:cubicBezTo>
                  <a:pt x="2667" y="120682"/>
                  <a:pt x="0" y="119443"/>
                  <a:pt x="0" y="112871"/>
                </a:cubicBezTo>
                <a:lnTo>
                  <a:pt x="0" y="7525"/>
                </a:lnTo>
                <a:cubicBezTo>
                  <a:pt x="0" y="2096"/>
                  <a:pt x="2381" y="0"/>
                  <a:pt x="8287" y="0"/>
                </a:cubicBezTo>
                <a:lnTo>
                  <a:pt x="153924" y="0"/>
                </a:lnTo>
                <a:cubicBezTo>
                  <a:pt x="161068" y="0"/>
                  <a:pt x="162020" y="2857"/>
                  <a:pt x="162020" y="9239"/>
                </a:cubicBezTo>
                <a:lnTo>
                  <a:pt x="162020" y="114681"/>
                </a:lnTo>
                <a:cubicBezTo>
                  <a:pt x="162020" y="117634"/>
                  <a:pt x="160973" y="120682"/>
                  <a:pt x="156401" y="120682"/>
                </a:cubicBezTo>
                <a:lnTo>
                  <a:pt x="107918" y="120682"/>
                </a:lnTo>
                <a:lnTo>
                  <a:pt x="107918" y="134969"/>
                </a:lnTo>
                <a:lnTo>
                  <a:pt x="141827" y="134969"/>
                </a:lnTo>
                <a:cubicBezTo>
                  <a:pt x="145923" y="134969"/>
                  <a:pt x="147638" y="137541"/>
                  <a:pt x="147638" y="140970"/>
                </a:cubicBezTo>
                <a:lnTo>
                  <a:pt x="147638" y="151924"/>
                </a:lnTo>
                <a:cubicBezTo>
                  <a:pt x="147638" y="155448"/>
                  <a:pt x="145637" y="157639"/>
                  <a:pt x="140113" y="157639"/>
                </a:cubicBezTo>
                <a:lnTo>
                  <a:pt x="22479" y="157639"/>
                </a:lnTo>
                <a:close/>
              </a:path>
            </a:pathLst>
          </a:custGeom>
          <a:solidFill>
            <a:srgbClr val="FFFFFF"/>
          </a:solidFill>
          <a:ln w="9525" cap="flat">
            <a:noFill/>
            <a:prstDash val="solid"/>
            <a:miter/>
          </a:ln>
        </p:spPr>
        <p:txBody>
          <a:bodyPr rtlCol="0" anchor="ctr"/>
          <a:lstStyle/>
          <a:p>
            <a:pPr algn="ctr"/>
            <a:endParaRPr lang="en-US"/>
          </a:p>
        </p:txBody>
      </p:sp>
      <p:sp>
        <p:nvSpPr>
          <p:cNvPr id="79" name="Freeform: Shape 78">
            <a:extLst>
              <a:ext uri="{FF2B5EF4-FFF2-40B4-BE49-F238E27FC236}">
                <a16:creationId xmlns:a16="http://schemas.microsoft.com/office/drawing/2014/main" id="{A3F6A772-B38B-8C35-1510-29A9410E8DA5}"/>
              </a:ext>
            </a:extLst>
          </p:cNvPr>
          <p:cNvSpPr/>
          <p:nvPr/>
        </p:nvSpPr>
        <p:spPr>
          <a:xfrm>
            <a:off x="3595928" y="3262696"/>
            <a:ext cx="634434" cy="771274"/>
          </a:xfrm>
          <a:custGeom>
            <a:avLst/>
            <a:gdLst>
              <a:gd name="connsiteX0" fmla="*/ 174879 w 728662"/>
              <a:gd name="connsiteY0" fmla="*/ 447199 h 885825"/>
              <a:gd name="connsiteX1" fmla="*/ 174879 w 728662"/>
              <a:gd name="connsiteY1" fmla="*/ 550926 h 885825"/>
              <a:gd name="connsiteX2" fmla="*/ 312039 w 728662"/>
              <a:gd name="connsiteY2" fmla="*/ 572548 h 885825"/>
              <a:gd name="connsiteX3" fmla="*/ 312230 w 728662"/>
              <a:gd name="connsiteY3" fmla="*/ 313182 h 885825"/>
              <a:gd name="connsiteX4" fmla="*/ 174879 w 728662"/>
              <a:gd name="connsiteY4" fmla="*/ 334613 h 885825"/>
              <a:gd name="connsiteX5" fmla="*/ 174879 w 728662"/>
              <a:gd name="connsiteY5" fmla="*/ 438626 h 885825"/>
              <a:gd name="connsiteX6" fmla="*/ 554069 w 728662"/>
              <a:gd name="connsiteY6" fmla="*/ 439293 h 885825"/>
              <a:gd name="connsiteX7" fmla="*/ 554069 w 728662"/>
              <a:gd name="connsiteY7" fmla="*/ 334613 h 885825"/>
              <a:gd name="connsiteX8" fmla="*/ 415766 w 728662"/>
              <a:gd name="connsiteY8" fmla="*/ 312801 h 885825"/>
              <a:gd name="connsiteX9" fmla="*/ 415576 w 728662"/>
              <a:gd name="connsiteY9" fmla="*/ 572834 h 885825"/>
              <a:gd name="connsiteX10" fmla="*/ 554069 w 728662"/>
              <a:gd name="connsiteY10" fmla="*/ 551212 h 885825"/>
              <a:gd name="connsiteX11" fmla="*/ 554069 w 728662"/>
              <a:gd name="connsiteY11" fmla="*/ 446532 h 885825"/>
              <a:gd name="connsiteX12" fmla="*/ 364141 w 728662"/>
              <a:gd name="connsiteY12" fmla="*/ 885825 h 885825"/>
              <a:gd name="connsiteX13" fmla="*/ 0 w 728662"/>
              <a:gd name="connsiteY13" fmla="*/ 702469 h 885825"/>
              <a:gd name="connsiteX14" fmla="*/ 0 w 728662"/>
              <a:gd name="connsiteY14" fmla="*/ 183261 h 885825"/>
              <a:gd name="connsiteX15" fmla="*/ 364141 w 728662"/>
              <a:gd name="connsiteY15" fmla="*/ 0 h 885825"/>
              <a:gd name="connsiteX16" fmla="*/ 728663 w 728662"/>
              <a:gd name="connsiteY16" fmla="*/ 183547 h 885825"/>
              <a:gd name="connsiteX17" fmla="*/ 728663 w 728662"/>
              <a:gd name="connsiteY17" fmla="*/ 702278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8662" h="885825">
                <a:moveTo>
                  <a:pt x="174879" y="447199"/>
                </a:moveTo>
                <a:lnTo>
                  <a:pt x="174879" y="550926"/>
                </a:lnTo>
                <a:lnTo>
                  <a:pt x="312039" y="572548"/>
                </a:lnTo>
                <a:close/>
                <a:moveTo>
                  <a:pt x="312230" y="313182"/>
                </a:moveTo>
                <a:lnTo>
                  <a:pt x="174879" y="334613"/>
                </a:lnTo>
                <a:lnTo>
                  <a:pt x="174879" y="438626"/>
                </a:lnTo>
                <a:close/>
                <a:moveTo>
                  <a:pt x="554069" y="439293"/>
                </a:moveTo>
                <a:lnTo>
                  <a:pt x="554069" y="334613"/>
                </a:lnTo>
                <a:lnTo>
                  <a:pt x="415766" y="312801"/>
                </a:lnTo>
                <a:close/>
                <a:moveTo>
                  <a:pt x="415576" y="572834"/>
                </a:moveTo>
                <a:lnTo>
                  <a:pt x="554069" y="551212"/>
                </a:lnTo>
                <a:lnTo>
                  <a:pt x="554069" y="446532"/>
                </a:lnTo>
                <a:close/>
                <a:moveTo>
                  <a:pt x="364141" y="885825"/>
                </a:moveTo>
                <a:lnTo>
                  <a:pt x="0" y="702469"/>
                </a:lnTo>
                <a:lnTo>
                  <a:pt x="0" y="183261"/>
                </a:lnTo>
                <a:lnTo>
                  <a:pt x="364141" y="0"/>
                </a:lnTo>
                <a:lnTo>
                  <a:pt x="728663" y="183547"/>
                </a:lnTo>
                <a:lnTo>
                  <a:pt x="728663" y="702278"/>
                </a:lnTo>
                <a:close/>
              </a:path>
            </a:pathLst>
          </a:custGeom>
          <a:solidFill>
            <a:srgbClr val="CDA2BE"/>
          </a:solidFill>
          <a:ln w="9525" cap="flat">
            <a:noFill/>
            <a:prstDash val="solid"/>
            <a:miter/>
          </a:ln>
        </p:spPr>
        <p:txBody>
          <a:bodyPr rtlCol="0" anchor="ctr"/>
          <a:lstStyle/>
          <a:p>
            <a:pPr algn="ctr"/>
            <a:endParaRPr lang="en-US"/>
          </a:p>
        </p:txBody>
      </p:sp>
      <p:sp>
        <p:nvSpPr>
          <p:cNvPr id="80" name="Freeform: Shape 79">
            <a:extLst>
              <a:ext uri="{FF2B5EF4-FFF2-40B4-BE49-F238E27FC236}">
                <a16:creationId xmlns:a16="http://schemas.microsoft.com/office/drawing/2014/main" id="{1B32C622-CDFA-A01B-D39D-6AF729E68CFF}"/>
              </a:ext>
            </a:extLst>
          </p:cNvPr>
          <p:cNvSpPr/>
          <p:nvPr/>
        </p:nvSpPr>
        <p:spPr>
          <a:xfrm>
            <a:off x="3595928" y="3262696"/>
            <a:ext cx="570577" cy="771274"/>
          </a:xfrm>
          <a:custGeom>
            <a:avLst/>
            <a:gdLst>
              <a:gd name="connsiteX0" fmla="*/ 554069 w 655320"/>
              <a:gd name="connsiteY0" fmla="*/ 551212 h 885825"/>
              <a:gd name="connsiteX1" fmla="*/ 554069 w 655320"/>
              <a:gd name="connsiteY1" fmla="*/ 446532 h 885825"/>
              <a:gd name="connsiteX2" fmla="*/ 558070 w 655320"/>
              <a:gd name="connsiteY2" fmla="*/ 442913 h 885825"/>
              <a:gd name="connsiteX3" fmla="*/ 554069 w 655320"/>
              <a:gd name="connsiteY3" fmla="*/ 439293 h 885825"/>
              <a:gd name="connsiteX4" fmla="*/ 554069 w 655320"/>
              <a:gd name="connsiteY4" fmla="*/ 334613 h 885825"/>
              <a:gd name="connsiteX5" fmla="*/ 655320 w 655320"/>
              <a:gd name="connsiteY5" fmla="*/ 324326 h 885825"/>
              <a:gd name="connsiteX6" fmla="*/ 655320 w 655320"/>
              <a:gd name="connsiteY6" fmla="*/ 561499 h 885825"/>
              <a:gd name="connsiteX7" fmla="*/ 72962 w 655320"/>
              <a:gd name="connsiteY7" fmla="*/ 561308 h 885825"/>
              <a:gd name="connsiteX8" fmla="*/ 364141 w 655320"/>
              <a:gd name="connsiteY8" fmla="*/ 620078 h 885825"/>
              <a:gd name="connsiteX9" fmla="*/ 170212 w 655320"/>
              <a:gd name="connsiteY9" fmla="*/ 442913 h 885825"/>
              <a:gd name="connsiteX10" fmla="*/ 364141 w 655320"/>
              <a:gd name="connsiteY10" fmla="*/ 265748 h 885825"/>
              <a:gd name="connsiteX11" fmla="*/ 72962 w 655320"/>
              <a:gd name="connsiteY11" fmla="*/ 324326 h 885825"/>
              <a:gd name="connsiteX12" fmla="*/ 364141 w 655320"/>
              <a:gd name="connsiteY12" fmla="*/ 885825 h 885825"/>
              <a:gd name="connsiteX13" fmla="*/ 0 w 655320"/>
              <a:gd name="connsiteY13" fmla="*/ 702469 h 885825"/>
              <a:gd name="connsiteX14" fmla="*/ 0 w 655320"/>
              <a:gd name="connsiteY14" fmla="*/ 183261 h 885825"/>
              <a:gd name="connsiteX15" fmla="*/ 364141 w 655320"/>
              <a:gd name="connsiteY1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320" h="885825">
                <a:moveTo>
                  <a:pt x="554069" y="551212"/>
                </a:moveTo>
                <a:lnTo>
                  <a:pt x="554069" y="446532"/>
                </a:lnTo>
                <a:lnTo>
                  <a:pt x="558070" y="442913"/>
                </a:lnTo>
                <a:lnTo>
                  <a:pt x="554069" y="439293"/>
                </a:lnTo>
                <a:lnTo>
                  <a:pt x="554069" y="334613"/>
                </a:lnTo>
                <a:lnTo>
                  <a:pt x="655320" y="324326"/>
                </a:lnTo>
                <a:lnTo>
                  <a:pt x="655320" y="561499"/>
                </a:lnTo>
                <a:close/>
                <a:moveTo>
                  <a:pt x="72962" y="561308"/>
                </a:moveTo>
                <a:lnTo>
                  <a:pt x="364141" y="620078"/>
                </a:lnTo>
                <a:lnTo>
                  <a:pt x="170212" y="442913"/>
                </a:lnTo>
                <a:lnTo>
                  <a:pt x="364141" y="265748"/>
                </a:lnTo>
                <a:lnTo>
                  <a:pt x="72962" y="324326"/>
                </a:lnTo>
                <a:close/>
                <a:moveTo>
                  <a:pt x="364141" y="885825"/>
                </a:moveTo>
                <a:lnTo>
                  <a:pt x="0" y="702469"/>
                </a:lnTo>
                <a:lnTo>
                  <a:pt x="0" y="183261"/>
                </a:lnTo>
                <a:lnTo>
                  <a:pt x="364141" y="0"/>
                </a:lnTo>
                <a:close/>
              </a:path>
            </a:pathLst>
          </a:custGeom>
          <a:solidFill>
            <a:srgbClr val="000000">
              <a:alpha val="30000"/>
            </a:srgbClr>
          </a:solidFill>
          <a:ln w="9525" cap="flat">
            <a:noFill/>
            <a:prstDash val="solid"/>
            <a:miter/>
          </a:ln>
        </p:spPr>
        <p:txBody>
          <a:bodyPr rtlCol="0" anchor="ctr"/>
          <a:lstStyle/>
          <a:p>
            <a:pPr algn="ctr"/>
            <a:endParaRPr lang="en-US"/>
          </a:p>
        </p:txBody>
      </p:sp>
      <p:sp>
        <p:nvSpPr>
          <p:cNvPr id="81" name="Freeform: Shape 80">
            <a:extLst>
              <a:ext uri="{FF2B5EF4-FFF2-40B4-BE49-F238E27FC236}">
                <a16:creationId xmlns:a16="http://schemas.microsoft.com/office/drawing/2014/main" id="{35423467-DE1A-BBD3-46FE-AF37C8DB4AED}"/>
              </a:ext>
            </a:extLst>
          </p:cNvPr>
          <p:cNvSpPr/>
          <p:nvPr/>
        </p:nvSpPr>
        <p:spPr>
          <a:xfrm>
            <a:off x="3659454" y="3494079"/>
            <a:ext cx="507050" cy="59960"/>
          </a:xfrm>
          <a:custGeom>
            <a:avLst/>
            <a:gdLst>
              <a:gd name="connsiteX0" fmla="*/ 291179 w 582358"/>
              <a:gd name="connsiteY0" fmla="*/ 0 h 68865"/>
              <a:gd name="connsiteX1" fmla="*/ 582359 w 582358"/>
              <a:gd name="connsiteY1" fmla="*/ 58579 h 68865"/>
              <a:gd name="connsiteX2" fmla="*/ 481108 w 582358"/>
              <a:gd name="connsiteY2" fmla="*/ 68866 h 68865"/>
              <a:gd name="connsiteX3" fmla="*/ 342805 w 582358"/>
              <a:gd name="connsiteY3" fmla="*/ 47054 h 68865"/>
              <a:gd name="connsiteX4" fmla="*/ 101917 w 582358"/>
              <a:gd name="connsiteY4" fmla="*/ 68866 h 68865"/>
              <a:gd name="connsiteX5" fmla="*/ 0 w 582358"/>
              <a:gd name="connsiteY5" fmla="*/ 58579 h 68865"/>
              <a:gd name="connsiteX6" fmla="*/ 291179 w 582358"/>
              <a:gd name="connsiteY6" fmla="*/ 0 h 68865"/>
              <a:gd name="connsiteX7" fmla="*/ 239268 w 582358"/>
              <a:gd name="connsiteY7" fmla="*/ 47434 h 6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8865">
                <a:moveTo>
                  <a:pt x="291179" y="0"/>
                </a:moveTo>
                <a:lnTo>
                  <a:pt x="582359" y="58579"/>
                </a:lnTo>
                <a:lnTo>
                  <a:pt x="481108" y="68866"/>
                </a:lnTo>
                <a:lnTo>
                  <a:pt x="342805" y="47054"/>
                </a:lnTo>
                <a:close/>
                <a:moveTo>
                  <a:pt x="101917" y="68866"/>
                </a:moveTo>
                <a:lnTo>
                  <a:pt x="0" y="58579"/>
                </a:lnTo>
                <a:lnTo>
                  <a:pt x="291179" y="0"/>
                </a:lnTo>
                <a:lnTo>
                  <a:pt x="239268" y="47434"/>
                </a:lnTo>
                <a:close/>
              </a:path>
            </a:pathLst>
          </a:custGeom>
          <a:solidFill>
            <a:srgbClr val="000000">
              <a:alpha val="50000"/>
            </a:srgbClr>
          </a:solidFill>
          <a:ln w="9525" cap="flat">
            <a:noFill/>
            <a:prstDash val="solid"/>
            <a:miter/>
          </a:ln>
        </p:spPr>
        <p:txBody>
          <a:bodyPr rtlCol="0" anchor="ctr"/>
          <a:lstStyle/>
          <a:p>
            <a:pPr algn="ctr"/>
            <a:endParaRPr lang="en-US"/>
          </a:p>
        </p:txBody>
      </p:sp>
      <p:sp>
        <p:nvSpPr>
          <p:cNvPr id="82" name="Freeform: Shape 81">
            <a:extLst>
              <a:ext uri="{FF2B5EF4-FFF2-40B4-BE49-F238E27FC236}">
                <a16:creationId xmlns:a16="http://schemas.microsoft.com/office/drawing/2014/main" id="{90393CB6-EF06-08EC-C3B5-591B5AF3520E}"/>
              </a:ext>
            </a:extLst>
          </p:cNvPr>
          <p:cNvSpPr/>
          <p:nvPr/>
        </p:nvSpPr>
        <p:spPr>
          <a:xfrm>
            <a:off x="3659454" y="3742379"/>
            <a:ext cx="507050" cy="60209"/>
          </a:xfrm>
          <a:custGeom>
            <a:avLst/>
            <a:gdLst>
              <a:gd name="connsiteX0" fmla="*/ 582359 w 582358"/>
              <a:gd name="connsiteY0" fmla="*/ 10573 h 69151"/>
              <a:gd name="connsiteX1" fmla="*/ 291179 w 582358"/>
              <a:gd name="connsiteY1" fmla="*/ 69151 h 69151"/>
              <a:gd name="connsiteX2" fmla="*/ 342614 w 582358"/>
              <a:gd name="connsiteY2" fmla="*/ 21907 h 69151"/>
              <a:gd name="connsiteX3" fmla="*/ 481108 w 582358"/>
              <a:gd name="connsiteY3" fmla="*/ 286 h 69151"/>
              <a:gd name="connsiteX4" fmla="*/ 0 w 582358"/>
              <a:gd name="connsiteY4" fmla="*/ 10382 h 69151"/>
              <a:gd name="connsiteX5" fmla="*/ 101917 w 582358"/>
              <a:gd name="connsiteY5" fmla="*/ 0 h 69151"/>
              <a:gd name="connsiteX6" fmla="*/ 239077 w 582358"/>
              <a:gd name="connsiteY6" fmla="*/ 21622 h 69151"/>
              <a:gd name="connsiteX7" fmla="*/ 291179 w 582358"/>
              <a:gd name="connsiteY7" fmla="*/ 69151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9151">
                <a:moveTo>
                  <a:pt x="582359" y="10573"/>
                </a:moveTo>
                <a:lnTo>
                  <a:pt x="291179" y="69151"/>
                </a:lnTo>
                <a:lnTo>
                  <a:pt x="342614" y="21907"/>
                </a:lnTo>
                <a:lnTo>
                  <a:pt x="481108" y="286"/>
                </a:lnTo>
                <a:close/>
                <a:moveTo>
                  <a:pt x="0" y="10382"/>
                </a:moveTo>
                <a:lnTo>
                  <a:pt x="101917" y="0"/>
                </a:lnTo>
                <a:lnTo>
                  <a:pt x="239077" y="21622"/>
                </a:lnTo>
                <a:lnTo>
                  <a:pt x="291179" y="69151"/>
                </a:lnTo>
                <a:close/>
              </a:path>
            </a:pathLst>
          </a:custGeom>
          <a:solidFill>
            <a:srgbClr val="FFFFFF">
              <a:alpha val="30000"/>
            </a:srgbClr>
          </a:solidFill>
          <a:ln w="9525" cap="flat">
            <a:noFill/>
            <a:prstDash val="solid"/>
            <a:miter/>
          </a:ln>
        </p:spPr>
        <p:txBody>
          <a:bodyPr rtlCol="0" anchor="ctr"/>
          <a:lstStyle/>
          <a:p>
            <a:pPr algn="ctr"/>
            <a:endParaRPr lang="en-US"/>
          </a:p>
        </p:txBody>
      </p:sp>
      <p:sp>
        <p:nvSpPr>
          <p:cNvPr id="83" name="Freeform: Shape 82">
            <a:extLst>
              <a:ext uri="{FF2B5EF4-FFF2-40B4-BE49-F238E27FC236}">
                <a16:creationId xmlns:a16="http://schemas.microsoft.com/office/drawing/2014/main" id="{3371703E-3093-1172-928B-5743E8BBD67D}"/>
              </a:ext>
            </a:extLst>
          </p:cNvPr>
          <p:cNvSpPr/>
          <p:nvPr/>
        </p:nvSpPr>
        <p:spPr>
          <a:xfrm>
            <a:off x="4536113" y="3377969"/>
            <a:ext cx="1017201" cy="624570"/>
          </a:xfrm>
          <a:custGeom>
            <a:avLst/>
            <a:gdLst>
              <a:gd name="connsiteX0" fmla="*/ 1026058 w 1168278"/>
              <a:gd name="connsiteY0" fmla="*/ 717333 h 717332"/>
              <a:gd name="connsiteX1" fmla="*/ 1167123 w 1168278"/>
              <a:gd name="connsiteY1" fmla="*/ 502925 h 717332"/>
              <a:gd name="connsiteX2" fmla="*/ 987577 w 1168278"/>
              <a:gd name="connsiteY2" fmla="*/ 334428 h 717332"/>
              <a:gd name="connsiteX3" fmla="*/ 764501 w 1168278"/>
              <a:gd name="connsiteY3" fmla="*/ 7530 h 717332"/>
              <a:gd name="connsiteX4" fmla="*/ 448938 w 1168278"/>
              <a:gd name="connsiteY4" fmla="*/ 196601 h 717332"/>
              <a:gd name="connsiteX5" fmla="*/ 284441 w 1168278"/>
              <a:gd name="connsiteY5" fmla="*/ 143261 h 717332"/>
              <a:gd name="connsiteX6" fmla="*/ 179666 w 1168278"/>
              <a:gd name="connsiteY6" fmla="*/ 303852 h 717332"/>
              <a:gd name="connsiteX7" fmla="*/ 120 w 1168278"/>
              <a:gd name="connsiteY7" fmla="*/ 502925 h 717332"/>
              <a:gd name="connsiteX8" fmla="*/ 166807 w 1168278"/>
              <a:gd name="connsiteY8" fmla="*/ 717333 h 71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78" h="717332">
                <a:moveTo>
                  <a:pt x="1026058" y="717333"/>
                </a:moveTo>
                <a:cubicBezTo>
                  <a:pt x="1114545" y="704664"/>
                  <a:pt x="1177696" y="608652"/>
                  <a:pt x="1167123" y="502925"/>
                </a:cubicBezTo>
                <a:cubicBezTo>
                  <a:pt x="1156455" y="397197"/>
                  <a:pt x="1076064" y="321759"/>
                  <a:pt x="987577" y="334428"/>
                </a:cubicBezTo>
                <a:cubicBezTo>
                  <a:pt x="986529" y="176503"/>
                  <a:pt x="893851" y="40581"/>
                  <a:pt x="764501" y="7530"/>
                </a:cubicBezTo>
                <a:cubicBezTo>
                  <a:pt x="635247" y="-25617"/>
                  <a:pt x="503992" y="53059"/>
                  <a:pt x="448938" y="196601"/>
                </a:cubicBezTo>
                <a:cubicBezTo>
                  <a:pt x="408076" y="140880"/>
                  <a:pt x="343210" y="119829"/>
                  <a:pt x="284441" y="143261"/>
                </a:cubicBezTo>
                <a:cubicBezTo>
                  <a:pt x="225577" y="166692"/>
                  <a:pt x="184238" y="229938"/>
                  <a:pt x="179666" y="303852"/>
                </a:cubicBezTo>
                <a:cubicBezTo>
                  <a:pt x="84035" y="299566"/>
                  <a:pt x="3644" y="388720"/>
                  <a:pt x="120" y="502925"/>
                </a:cubicBezTo>
                <a:cubicBezTo>
                  <a:pt x="-3404" y="617130"/>
                  <a:pt x="71176" y="713142"/>
                  <a:pt x="166807" y="717333"/>
                </a:cubicBezTo>
                <a:close/>
              </a:path>
            </a:pathLst>
          </a:custGeom>
          <a:solidFill>
            <a:srgbClr val="DAE8FC"/>
          </a:solidFill>
          <a:ln w="19050" cap="flat">
            <a:solidFill>
              <a:srgbClr val="6C8EBF"/>
            </a:solidFill>
            <a:prstDash val="solid"/>
            <a:miter/>
          </a:ln>
        </p:spPr>
        <p:txBody>
          <a:bodyPr rtlCol="0" anchor="ctr"/>
          <a:lstStyle/>
          <a:p>
            <a:pPr algn="ctr"/>
            <a:endParaRPr lang="en-US"/>
          </a:p>
        </p:txBody>
      </p:sp>
      <p:sp>
        <p:nvSpPr>
          <p:cNvPr id="84" name="Freeform: Shape 83">
            <a:extLst>
              <a:ext uri="{FF2B5EF4-FFF2-40B4-BE49-F238E27FC236}">
                <a16:creationId xmlns:a16="http://schemas.microsoft.com/office/drawing/2014/main" id="{BCB9877C-DFAF-458B-5440-67E99735F6A8}"/>
              </a:ext>
            </a:extLst>
          </p:cNvPr>
          <p:cNvSpPr/>
          <p:nvPr/>
        </p:nvSpPr>
        <p:spPr>
          <a:xfrm>
            <a:off x="4475014" y="3330784"/>
            <a:ext cx="1136177" cy="754687"/>
          </a:xfrm>
          <a:custGeom>
            <a:avLst/>
            <a:gdLst>
              <a:gd name="connsiteX0" fmla="*/ 1174909 w 1304925"/>
              <a:gd name="connsiteY0" fmla="*/ 0 h 866775"/>
              <a:gd name="connsiteX1" fmla="*/ 1304925 w 1304925"/>
              <a:gd name="connsiteY1" fmla="*/ 130016 h 866775"/>
              <a:gd name="connsiteX2" fmla="*/ 1304925 w 1304925"/>
              <a:gd name="connsiteY2" fmla="*/ 736759 h 866775"/>
              <a:gd name="connsiteX3" fmla="*/ 1174909 w 1304925"/>
              <a:gd name="connsiteY3" fmla="*/ 866775 h 866775"/>
              <a:gd name="connsiteX4" fmla="*/ 130016 w 1304925"/>
              <a:gd name="connsiteY4" fmla="*/ 866775 h 866775"/>
              <a:gd name="connsiteX5" fmla="*/ 0 w 1304925"/>
              <a:gd name="connsiteY5" fmla="*/ 736759 h 866775"/>
              <a:gd name="connsiteX6" fmla="*/ 0 w 1304925"/>
              <a:gd name="connsiteY6" fmla="*/ 130016 h 866775"/>
              <a:gd name="connsiteX7" fmla="*/ 130016 w 1304925"/>
              <a:gd name="connsiteY7"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866775">
                <a:moveTo>
                  <a:pt x="1174909" y="0"/>
                </a:moveTo>
                <a:cubicBezTo>
                  <a:pt x="1246715" y="0"/>
                  <a:pt x="1304925" y="58210"/>
                  <a:pt x="1304925" y="130016"/>
                </a:cubicBezTo>
                <a:lnTo>
                  <a:pt x="1304925" y="736759"/>
                </a:lnTo>
                <a:cubicBezTo>
                  <a:pt x="1304925" y="808565"/>
                  <a:pt x="1246715" y="866775"/>
                  <a:pt x="1174909" y="866775"/>
                </a:cubicBezTo>
                <a:lnTo>
                  <a:pt x="130016" y="866775"/>
                </a:lnTo>
                <a:cubicBezTo>
                  <a:pt x="58210" y="866775"/>
                  <a:pt x="0" y="808565"/>
                  <a:pt x="0" y="736759"/>
                </a:cubicBezTo>
                <a:lnTo>
                  <a:pt x="0" y="130016"/>
                </a:lnTo>
                <a:cubicBezTo>
                  <a:pt x="0" y="58210"/>
                  <a:pt x="58210" y="0"/>
                  <a:pt x="130016" y="0"/>
                </a:cubicBezTo>
                <a:close/>
              </a:path>
            </a:pathLst>
          </a:custGeom>
          <a:noFill/>
          <a:ln w="19050" cap="flat">
            <a:solidFill>
              <a:srgbClr val="590059"/>
            </a:solidFill>
            <a:prstDash val="sysDot"/>
            <a:miter/>
          </a:ln>
        </p:spPr>
        <p:txBody>
          <a:bodyPr rtlCol="0" anchor="ctr"/>
          <a:lstStyle/>
          <a:p>
            <a:pPr algn="ctr"/>
            <a:endParaRPr lang="en-US"/>
          </a:p>
        </p:txBody>
      </p:sp>
      <p:sp>
        <p:nvSpPr>
          <p:cNvPr id="85" name="Freeform: Shape 84">
            <a:extLst>
              <a:ext uri="{FF2B5EF4-FFF2-40B4-BE49-F238E27FC236}">
                <a16:creationId xmlns:a16="http://schemas.microsoft.com/office/drawing/2014/main" id="{C1F3D8BD-38CA-F2F8-E640-622AE7B7FAFE}"/>
              </a:ext>
            </a:extLst>
          </p:cNvPr>
          <p:cNvSpPr/>
          <p:nvPr/>
        </p:nvSpPr>
        <p:spPr>
          <a:xfrm rot="16200000">
            <a:off x="4163973" y="3368064"/>
            <a:ext cx="780149" cy="1998677"/>
          </a:xfrm>
          <a:custGeom>
            <a:avLst/>
            <a:gdLst>
              <a:gd name="connsiteX0" fmla="*/ 896017 w 896019"/>
              <a:gd name="connsiteY0" fmla="*/ -3 h 2295525"/>
              <a:gd name="connsiteX1" fmla="*/ 519398 w 896019"/>
              <a:gd name="connsiteY1" fmla="*/ -3 h 2295525"/>
              <a:gd name="connsiteX2" fmla="*/ 424148 w 896019"/>
              <a:gd name="connsiteY2" fmla="*/ 95247 h 2295525"/>
              <a:gd name="connsiteX3" fmla="*/ 424148 w 896019"/>
              <a:gd name="connsiteY3" fmla="*/ 1052510 h 2295525"/>
              <a:gd name="connsiteX4" fmla="*/ 328898 w 896019"/>
              <a:gd name="connsiteY4" fmla="*/ 1147760 h 2295525"/>
              <a:gd name="connsiteX5" fmla="*/ 47625 w 896019"/>
              <a:gd name="connsiteY5" fmla="*/ 1147760 h 2295525"/>
              <a:gd name="connsiteX6" fmla="*/ 47625 w 896019"/>
              <a:gd name="connsiteY6" fmla="*/ 1147760 h 2295525"/>
              <a:gd name="connsiteX7" fmla="*/ 328898 w 896019"/>
              <a:gd name="connsiteY7" fmla="*/ 1147760 h 2295525"/>
              <a:gd name="connsiteX8" fmla="*/ 424148 w 896019"/>
              <a:gd name="connsiteY8" fmla="*/ 1243010 h 2295525"/>
              <a:gd name="connsiteX9" fmla="*/ 424148 w 896019"/>
              <a:gd name="connsiteY9" fmla="*/ 2200273 h 2295525"/>
              <a:gd name="connsiteX10" fmla="*/ 519398 w 896019"/>
              <a:gd name="connsiteY10" fmla="*/ 2295523 h 2295525"/>
              <a:gd name="connsiteX11" fmla="*/ 896017 w 896019"/>
              <a:gd name="connsiteY11" fmla="*/ 2295523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44"/>
                  <a:pt x="424148" y="95247"/>
                </a:cubicBezTo>
                <a:lnTo>
                  <a:pt x="424148" y="1052510"/>
                </a:lnTo>
                <a:cubicBezTo>
                  <a:pt x="424148" y="1116013"/>
                  <a:pt x="392401" y="1147760"/>
                  <a:pt x="328898" y="1147760"/>
                </a:cubicBezTo>
                <a:lnTo>
                  <a:pt x="47625" y="1147760"/>
                </a:lnTo>
                <a:cubicBezTo>
                  <a:pt x="-15878" y="1147760"/>
                  <a:pt x="-15878" y="1147760"/>
                  <a:pt x="47625" y="1147760"/>
                </a:cubicBezTo>
                <a:lnTo>
                  <a:pt x="328898" y="1147760"/>
                </a:lnTo>
                <a:cubicBezTo>
                  <a:pt x="392401" y="1147760"/>
                  <a:pt x="424148" y="1179507"/>
                  <a:pt x="424148" y="1243010"/>
                </a:cubicBezTo>
                <a:lnTo>
                  <a:pt x="424148" y="2200273"/>
                </a:lnTo>
                <a:cubicBezTo>
                  <a:pt x="424148" y="2263776"/>
                  <a:pt x="455895" y="2295523"/>
                  <a:pt x="519398" y="2295523"/>
                </a:cubicBezTo>
                <a:lnTo>
                  <a:pt x="896017" y="2295523"/>
                </a:lnTo>
              </a:path>
            </a:pathLst>
          </a:custGeom>
          <a:noFill/>
          <a:ln w="19050" cap="flat">
            <a:solidFill>
              <a:srgbClr val="E46C0A"/>
            </a:solidFill>
            <a:prstDash val="solid"/>
            <a:miter/>
          </a:ln>
        </p:spPr>
        <p:txBody>
          <a:bodyPr rtlCol="0" anchor="ctr"/>
          <a:lstStyle/>
          <a:p>
            <a:pPr algn="ctr"/>
            <a:endParaRPr lang="en-US" dirty="0">
              <a:solidFill>
                <a:srgbClr val="990000"/>
              </a:solidFill>
            </a:endParaRPr>
          </a:p>
        </p:txBody>
      </p:sp>
      <p:sp>
        <p:nvSpPr>
          <p:cNvPr id="86" name="Freeform: Shape 85">
            <a:extLst>
              <a:ext uri="{FF2B5EF4-FFF2-40B4-BE49-F238E27FC236}">
                <a16:creationId xmlns:a16="http://schemas.microsoft.com/office/drawing/2014/main" id="{551858C1-B91E-3AD8-CB91-F1C1CA557C74}"/>
              </a:ext>
            </a:extLst>
          </p:cNvPr>
          <p:cNvSpPr/>
          <p:nvPr/>
        </p:nvSpPr>
        <p:spPr>
          <a:xfrm>
            <a:off x="2260712" y="3977659"/>
            <a:ext cx="995192" cy="414663"/>
          </a:xfrm>
          <a:custGeom>
            <a:avLst/>
            <a:gdLst>
              <a:gd name="connsiteX0" fmla="*/ 0 w 1143000"/>
              <a:gd name="connsiteY0" fmla="*/ 0 h 476250"/>
              <a:gd name="connsiteX1" fmla="*/ 1143000 w 1143000"/>
              <a:gd name="connsiteY1" fmla="*/ 0 h 476250"/>
              <a:gd name="connsiteX2" fmla="*/ 1143000 w 1143000"/>
              <a:gd name="connsiteY2" fmla="*/ 476250 h 476250"/>
              <a:gd name="connsiteX3" fmla="*/ 0 w 11430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143000" h="476250">
                <a:moveTo>
                  <a:pt x="0" y="0"/>
                </a:moveTo>
                <a:lnTo>
                  <a:pt x="1143000" y="0"/>
                </a:lnTo>
                <a:lnTo>
                  <a:pt x="1143000" y="476250"/>
                </a:lnTo>
                <a:lnTo>
                  <a:pt x="0" y="476250"/>
                </a:lnTo>
                <a:close/>
              </a:path>
            </a:pathLst>
          </a:custGeom>
          <a:noFill/>
          <a:ln w="9525" cap="flat">
            <a:noFill/>
            <a:prstDash val="solid"/>
            <a:miter/>
          </a:ln>
        </p:spPr>
        <p:txBody>
          <a:bodyPr rtlCol="0" anchor="ctr"/>
          <a:lstStyle/>
          <a:p>
            <a:pPr algn="ctr"/>
            <a:endParaRPr lang="en-US"/>
          </a:p>
        </p:txBody>
      </p:sp>
      <p:sp>
        <p:nvSpPr>
          <p:cNvPr id="87" name="TextBox 86">
            <a:extLst>
              <a:ext uri="{FF2B5EF4-FFF2-40B4-BE49-F238E27FC236}">
                <a16:creationId xmlns:a16="http://schemas.microsoft.com/office/drawing/2014/main" id="{B15D5A5A-5A5A-5219-4A36-448514053321}"/>
              </a:ext>
            </a:extLst>
          </p:cNvPr>
          <p:cNvSpPr txBox="1"/>
          <p:nvPr/>
        </p:nvSpPr>
        <p:spPr>
          <a:xfrm>
            <a:off x="2289949" y="3991757"/>
            <a:ext cx="928426"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Device</a:t>
            </a:r>
          </a:p>
        </p:txBody>
      </p:sp>
      <p:sp>
        <p:nvSpPr>
          <p:cNvPr id="88" name="Freeform: Shape 87">
            <a:extLst>
              <a:ext uri="{FF2B5EF4-FFF2-40B4-BE49-F238E27FC236}">
                <a16:creationId xmlns:a16="http://schemas.microsoft.com/office/drawing/2014/main" id="{677D4B7F-D91C-0CD9-264A-8D6F0AC9A9EA}"/>
              </a:ext>
            </a:extLst>
          </p:cNvPr>
          <p:cNvSpPr/>
          <p:nvPr/>
        </p:nvSpPr>
        <p:spPr>
          <a:xfrm>
            <a:off x="4707225" y="3998890"/>
            <a:ext cx="829326" cy="414663"/>
          </a:xfrm>
          <a:custGeom>
            <a:avLst/>
            <a:gdLst>
              <a:gd name="connsiteX0" fmla="*/ 0 w 952500"/>
              <a:gd name="connsiteY0" fmla="*/ 0 h 476250"/>
              <a:gd name="connsiteX1" fmla="*/ 952500 w 952500"/>
              <a:gd name="connsiteY1" fmla="*/ 0 h 476250"/>
              <a:gd name="connsiteX2" fmla="*/ 952500 w 952500"/>
              <a:gd name="connsiteY2" fmla="*/ 476250 h 476250"/>
              <a:gd name="connsiteX3" fmla="*/ 0 w 9525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952500" h="476250">
                <a:moveTo>
                  <a:pt x="0" y="0"/>
                </a:moveTo>
                <a:lnTo>
                  <a:pt x="952500" y="0"/>
                </a:lnTo>
                <a:lnTo>
                  <a:pt x="952500" y="476250"/>
                </a:lnTo>
                <a:lnTo>
                  <a:pt x="0" y="476250"/>
                </a:lnTo>
                <a:close/>
              </a:path>
            </a:pathLst>
          </a:custGeom>
          <a:noFill/>
          <a:ln w="9525" cap="flat">
            <a:noFill/>
            <a:prstDash val="solid"/>
            <a:miter/>
          </a:ln>
        </p:spPr>
        <p:txBody>
          <a:bodyPr rtlCol="0" anchor="ctr"/>
          <a:lstStyle/>
          <a:p>
            <a:pPr algn="ctr"/>
            <a:endParaRPr lang="en-US"/>
          </a:p>
        </p:txBody>
      </p:sp>
      <p:sp>
        <p:nvSpPr>
          <p:cNvPr id="89" name="TextBox 88">
            <a:extLst>
              <a:ext uri="{FF2B5EF4-FFF2-40B4-BE49-F238E27FC236}">
                <a16:creationId xmlns:a16="http://schemas.microsoft.com/office/drawing/2014/main" id="{2FEB5506-C8B8-77AA-082C-44707D69AFEF}"/>
              </a:ext>
            </a:extLst>
          </p:cNvPr>
          <p:cNvSpPr txBox="1"/>
          <p:nvPr/>
        </p:nvSpPr>
        <p:spPr>
          <a:xfrm>
            <a:off x="4709357" y="4016637"/>
            <a:ext cx="816769"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Cloud</a:t>
            </a:r>
          </a:p>
        </p:txBody>
      </p:sp>
      <p:sp>
        <p:nvSpPr>
          <p:cNvPr id="90" name="Freeform: Shape 89">
            <a:extLst>
              <a:ext uri="{FF2B5EF4-FFF2-40B4-BE49-F238E27FC236}">
                <a16:creationId xmlns:a16="http://schemas.microsoft.com/office/drawing/2014/main" id="{12BD260C-72F4-6629-C8C0-63254EF58CA9}"/>
              </a:ext>
            </a:extLst>
          </p:cNvPr>
          <p:cNvSpPr/>
          <p:nvPr/>
        </p:nvSpPr>
        <p:spPr>
          <a:xfrm>
            <a:off x="3595928" y="3977659"/>
            <a:ext cx="746394" cy="414663"/>
          </a:xfrm>
          <a:custGeom>
            <a:avLst/>
            <a:gdLst>
              <a:gd name="connsiteX0" fmla="*/ 0 w 857250"/>
              <a:gd name="connsiteY0" fmla="*/ 0 h 476250"/>
              <a:gd name="connsiteX1" fmla="*/ 857250 w 857250"/>
              <a:gd name="connsiteY1" fmla="*/ 0 h 476250"/>
              <a:gd name="connsiteX2" fmla="*/ 857250 w 857250"/>
              <a:gd name="connsiteY2" fmla="*/ 476250 h 476250"/>
              <a:gd name="connsiteX3" fmla="*/ 0 w 8572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857250" h="476250">
                <a:moveTo>
                  <a:pt x="0" y="0"/>
                </a:moveTo>
                <a:lnTo>
                  <a:pt x="857250" y="0"/>
                </a:lnTo>
                <a:lnTo>
                  <a:pt x="857250" y="476250"/>
                </a:lnTo>
                <a:lnTo>
                  <a:pt x="0" y="476250"/>
                </a:lnTo>
                <a:close/>
              </a:path>
            </a:pathLst>
          </a:custGeom>
          <a:noFill/>
          <a:ln w="9525" cap="flat">
            <a:noFill/>
            <a:prstDash val="solid"/>
            <a:miter/>
          </a:ln>
        </p:spPr>
        <p:txBody>
          <a:bodyPr rtlCol="0" anchor="ctr"/>
          <a:lstStyle/>
          <a:p>
            <a:pPr algn="ctr"/>
            <a:endParaRPr lang="en-US"/>
          </a:p>
        </p:txBody>
      </p:sp>
      <p:sp>
        <p:nvSpPr>
          <p:cNvPr id="91" name="TextBox 90">
            <a:extLst>
              <a:ext uri="{FF2B5EF4-FFF2-40B4-BE49-F238E27FC236}">
                <a16:creationId xmlns:a16="http://schemas.microsoft.com/office/drawing/2014/main" id="{3615034D-94CC-FDCE-2A08-48E279B418C4}"/>
              </a:ext>
            </a:extLst>
          </p:cNvPr>
          <p:cNvSpPr txBox="1"/>
          <p:nvPr/>
        </p:nvSpPr>
        <p:spPr>
          <a:xfrm>
            <a:off x="3591486" y="3991757"/>
            <a:ext cx="746983"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Edge</a:t>
            </a:r>
          </a:p>
        </p:txBody>
      </p:sp>
    </p:spTree>
    <p:extLst>
      <p:ext uri="{BB962C8B-B14F-4D97-AF65-F5344CB8AC3E}">
        <p14:creationId xmlns:p14="http://schemas.microsoft.com/office/powerpoint/2010/main" val="35755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1250"/>
                                        <p:tgtEl>
                                          <p:spTgt spid="84"/>
                                        </p:tgtEl>
                                      </p:cBhvr>
                                    </p:animEffect>
                                  </p:childTnLst>
                                </p:cTn>
                              </p:par>
                            </p:childTnLst>
                          </p:cTn>
                        </p:par>
                        <p:par>
                          <p:cTn id="8" fill="hold">
                            <p:stCondLst>
                              <p:cond delay="1250"/>
                            </p:stCondLst>
                            <p:childTnLst>
                              <p:par>
                                <p:cTn id="9" presetID="2" presetClass="entr" presetSubtype="4"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8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719E-D256-B305-7EB3-2855BA3EB181}"/>
              </a:ext>
            </a:extLst>
          </p:cNvPr>
          <p:cNvSpPr>
            <a:spLocks noGrp="1"/>
          </p:cNvSpPr>
          <p:nvPr>
            <p:ph type="title"/>
          </p:nvPr>
        </p:nvSpPr>
        <p:spPr/>
        <p:txBody>
          <a:bodyPr/>
          <a:lstStyle/>
          <a:p>
            <a:r>
              <a:rPr lang="en-US" dirty="0"/>
              <a:t>Enterprise Search Service</a:t>
            </a:r>
          </a:p>
        </p:txBody>
      </p:sp>
      <p:sp>
        <p:nvSpPr>
          <p:cNvPr id="4" name="Slide Number Placeholder 3">
            <a:extLst>
              <a:ext uri="{FF2B5EF4-FFF2-40B4-BE49-F238E27FC236}">
                <a16:creationId xmlns:a16="http://schemas.microsoft.com/office/drawing/2014/main" id="{A3AC1AD4-99FB-339C-C5CC-CB5DDBB0DD4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
        <p:nvSpPr>
          <p:cNvPr id="6" name="Google Shape;40;p5">
            <a:extLst>
              <a:ext uri="{FF2B5EF4-FFF2-40B4-BE49-F238E27FC236}">
                <a16:creationId xmlns:a16="http://schemas.microsoft.com/office/drawing/2014/main" id="{5023FC1B-394D-8CDF-E2F7-BC601FDC9405}"/>
              </a:ext>
            </a:extLst>
          </p:cNvPr>
          <p:cNvSpPr txBox="1">
            <a:spLocks noGrp="1"/>
          </p:cNvSpPr>
          <p:nvPr>
            <p:ph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457835" indent="-457200">
              <a:buClr>
                <a:srgbClr val="000000"/>
              </a:buClr>
            </a:pPr>
            <a:r>
              <a:rPr lang="en-US" sz="2800" dirty="0">
                <a:latin typeface="Arial"/>
                <a:cs typeface="Arial"/>
              </a:rPr>
              <a:t>ES2 offers retrieving data from anywhere to users</a:t>
            </a:r>
            <a:br>
              <a:rPr lang="en-US" sz="28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457835" indent="-457200">
              <a:buClr>
                <a:srgbClr val="000000"/>
              </a:buClr>
            </a:pPr>
            <a:r>
              <a:rPr lang="en-US" sz="2800" dirty="0">
                <a:latin typeface="Arial"/>
                <a:cs typeface="Arial"/>
              </a:rPr>
              <a:t>AWS Kendra offers real-time search using NLP+ ML</a:t>
            </a:r>
            <a:endParaRPr lang="en-US" sz="1400" dirty="0">
              <a:latin typeface="Arial" panose="020B0604020202020204" pitchFamily="34" charset="0"/>
              <a:cs typeface="Arial" panose="020B0604020202020204" pitchFamily="34" charset="0"/>
            </a:endParaRPr>
          </a:p>
          <a:p>
            <a:pPr lvl="1">
              <a:buClr>
                <a:srgbClr val="000000"/>
              </a:buClr>
            </a:pPr>
            <a:r>
              <a:rPr lang="en-US" sz="2200" dirty="0">
                <a:ea typeface="+mn-lt"/>
                <a:cs typeface="+mn-lt"/>
              </a:rPr>
              <a:t>Provides the functionality to search application over variety of files (e.g., .txt, .rtf, .html, .docx, .pptx, and .pdf).</a:t>
            </a:r>
            <a:endParaRPr lang="en-US" sz="2200" dirty="0">
              <a:latin typeface="Arial" panose="020B0604020202020204" pitchFamily="34" charset="0"/>
              <a:ea typeface="+mn-lt"/>
              <a:cs typeface="Arial" panose="020B0604020202020204" pitchFamily="34" charset="0"/>
            </a:endParaRPr>
          </a:p>
          <a:p>
            <a:pPr lvl="1">
              <a:buClr>
                <a:srgbClr val="000000"/>
              </a:buClr>
            </a:pPr>
            <a:r>
              <a:rPr lang="en-US" sz="2200" dirty="0">
                <a:ea typeface="+mn-lt"/>
                <a:cs typeface="+mn-lt"/>
              </a:rPr>
              <a:t> It indexes owner's documents directly or from your third-party repository </a:t>
            </a:r>
            <a:endParaRPr lang="en-US" sz="800" dirty="0">
              <a:latin typeface="Arial" panose="020B0604020202020204" pitchFamily="34" charset="0"/>
              <a:ea typeface="+mn-lt"/>
              <a:cs typeface="Arial" panose="020B0604020202020204" pitchFamily="34" charset="0"/>
            </a:endParaRPr>
          </a:p>
          <a:p>
            <a:pPr lvl="1">
              <a:buClr>
                <a:srgbClr val="000000"/>
              </a:buClr>
            </a:pPr>
            <a:r>
              <a:rPr lang="en-US" sz="2200" dirty="0">
                <a:ea typeface="+mn-lt"/>
                <a:cs typeface="+mn-lt"/>
              </a:rPr>
              <a:t>intelligently serves relevant information to your users.</a:t>
            </a:r>
            <a:endParaRPr lang="en-US" sz="800" dirty="0">
              <a:latin typeface="Arial" panose="020B0604020202020204" pitchFamily="34" charset="0"/>
              <a:ea typeface="+mn-lt"/>
              <a:cs typeface="Arial" panose="020B0604020202020204" pitchFamily="34" charset="0"/>
            </a:endParaRPr>
          </a:p>
          <a:p>
            <a:pPr marL="457200" lvl="1" indent="0">
              <a:buClr>
                <a:srgbClr val="000000"/>
              </a:buClr>
              <a:buNone/>
            </a:pPr>
            <a:br>
              <a:rPr lang="en-US" sz="2200" dirty="0">
                <a:highlight>
                  <a:srgbClr val="FFFF00"/>
                </a:highlight>
                <a:latin typeface="Arial" panose="020B0604020202020204" pitchFamily="34" charset="0"/>
                <a:cs typeface="Arial" panose="020B0604020202020204" pitchFamily="34" charset="0"/>
              </a:rPr>
            </a:br>
            <a:endParaRPr lang="en-US" sz="800" dirty="0">
              <a:highlight>
                <a:srgbClr val="FFFF00"/>
              </a:highlight>
              <a:latin typeface="Arial" panose="020B0604020202020204" pitchFamily="34" charset="0"/>
              <a:cs typeface="Arial" panose="020B0604020202020204" pitchFamily="34" charset="0"/>
            </a:endParaRPr>
          </a:p>
          <a:p>
            <a:pPr marL="457835" indent="-457200">
              <a:buClr>
                <a:srgbClr val="000000"/>
              </a:buClr>
              <a:buSzPct val="125000"/>
            </a:pPr>
            <a:endParaRPr lang="en-US" sz="2800" dirty="0">
              <a:latin typeface="Arial" panose="020B0604020202020204" pitchFamily="34" charset="0"/>
              <a:cs typeface="Arial" panose="020B0604020202020204" pitchFamily="34" charset="0"/>
            </a:endParaRPr>
          </a:p>
          <a:p>
            <a:pPr marL="457835" indent="-457200">
              <a:buClr>
                <a:srgbClr val="000000"/>
              </a:buClr>
              <a:buSzPct val="125000"/>
            </a:pPr>
            <a:endParaRPr lang="en-US" sz="2800" dirty="0">
              <a:latin typeface="Arial" panose="020B0604020202020204" pitchFamily="34" charset="0"/>
              <a:cs typeface="Arial" panose="020B0604020202020204" pitchFamily="34" charset="0"/>
            </a:endParaRPr>
          </a:p>
          <a:p>
            <a:pPr marL="457835" indent="-457200">
              <a:buClr>
                <a:srgbClr val="000000"/>
              </a:buClr>
              <a:buSzPct val="125000"/>
            </a:pPr>
            <a:endParaRPr lang="en-US" sz="1800" dirty="0">
              <a:latin typeface="Arial" panose="020B0604020202020204" pitchFamily="34" charset="0"/>
              <a:cs typeface="Arial" panose="020B0604020202020204" pitchFamily="34" charset="0"/>
            </a:endParaRPr>
          </a:p>
          <a:p>
            <a:pPr marL="457835" indent="-457200">
              <a:buClr>
                <a:srgbClr val="000000"/>
              </a:buClr>
              <a:buSzPct val="125000"/>
            </a:pPr>
            <a:r>
              <a:rPr lang="en-US" sz="2800" dirty="0">
                <a:latin typeface="Arial" panose="020B0604020202020204" pitchFamily="34" charset="0"/>
                <a:cs typeface="Arial" panose="020B0604020202020204" pitchFamily="34" charset="0"/>
              </a:rPr>
              <a:t>Kendra </a:t>
            </a:r>
            <a:r>
              <a:rPr lang="en-US" sz="2800" dirty="0">
                <a:solidFill>
                  <a:srgbClr val="FF0000"/>
                </a:solidFill>
                <a:latin typeface="Arial" panose="020B0604020202020204" pitchFamily="34" charset="0"/>
                <a:cs typeface="Arial" panose="020B0604020202020204" pitchFamily="34" charset="0"/>
              </a:rPr>
              <a:t>does not</a:t>
            </a:r>
            <a:endParaRPr lang="en-US" sz="1800" dirty="0">
              <a:latin typeface="Arial" panose="020B0604020202020204" pitchFamily="34" charset="0"/>
              <a:cs typeface="Arial" panose="020B0604020202020204" pitchFamily="34" charset="0"/>
            </a:endParaRPr>
          </a:p>
          <a:p>
            <a:pPr marL="800100" lvl="1" indent="-342265">
              <a:spcBef>
                <a:spcPts val="561"/>
              </a:spcBef>
              <a:buFont typeface="Arial,Sans-Serif"/>
              <a:buChar char="▪"/>
            </a:pPr>
            <a:r>
              <a:rPr lang="en-US" sz="2400" dirty="0">
                <a:latin typeface="Arial" panose="020B0604020202020204" pitchFamily="34" charset="0"/>
                <a:cs typeface="Arial" panose="020B0604020202020204" pitchFamily="34" charset="0"/>
              </a:rPr>
              <a:t>search over encrypted data</a:t>
            </a:r>
          </a:p>
          <a:p>
            <a:pPr marL="800100" lvl="1" indent="-342265">
              <a:spcBef>
                <a:spcPts val="561"/>
              </a:spcBef>
              <a:buFont typeface="Arial,Sans-Serif"/>
              <a:buChar char="▪"/>
            </a:pPr>
            <a:r>
              <a:rPr lang="en-US" sz="2400" dirty="0">
                <a:latin typeface="Arial" panose="020B0604020202020204" pitchFamily="34" charset="0"/>
                <a:cs typeface="Arial" panose="020B0604020202020204" pitchFamily="34" charset="0"/>
              </a:rPr>
              <a:t>offer </a:t>
            </a:r>
            <a:r>
              <a:rPr lang="en-US" sz="2400" b="1" dirty="0">
                <a:latin typeface="Arial" panose="020B0604020202020204" pitchFamily="34" charset="0"/>
                <a:cs typeface="Arial" panose="020B0604020202020204" pitchFamily="34" charset="0"/>
              </a:rPr>
              <a:t>personalized</a:t>
            </a:r>
            <a:r>
              <a:rPr lang="en-US" sz="2400" dirty="0">
                <a:latin typeface="Arial" panose="020B0604020202020204" pitchFamily="34" charset="0"/>
                <a:cs typeface="Arial" panose="020B0604020202020204" pitchFamily="34" charset="0"/>
              </a:rPr>
              <a:t> search </a:t>
            </a:r>
          </a:p>
          <a:p>
            <a:pPr marL="800100" lvl="1" indent="-342265">
              <a:spcBef>
                <a:spcPts val="561"/>
              </a:spcBef>
              <a:buFont typeface="Arial,Sans-Serif"/>
              <a:buChar char="▪"/>
            </a:pPr>
            <a:endParaRPr lang="en-US" sz="2400" dirty="0">
              <a:latin typeface="Arial" panose="020B0604020202020204" pitchFamily="34" charset="0"/>
              <a:cs typeface="Arial" panose="020B0604020202020204" pitchFamily="34" charset="0"/>
            </a:endParaRPr>
          </a:p>
        </p:txBody>
      </p:sp>
      <p:pic>
        <p:nvPicPr>
          <p:cNvPr id="7" name="Picture 3" descr="Icon&#10;&#10;Description automatically generated">
            <a:extLst>
              <a:ext uri="{FF2B5EF4-FFF2-40B4-BE49-F238E27FC236}">
                <a16:creationId xmlns:a16="http://schemas.microsoft.com/office/drawing/2014/main" id="{96E53BB8-56C8-3D4E-D672-A0DBAD513B98}"/>
              </a:ext>
            </a:extLst>
          </p:cNvPr>
          <p:cNvPicPr>
            <a:picLocks noChangeAspect="1"/>
          </p:cNvPicPr>
          <p:nvPr/>
        </p:nvPicPr>
        <p:blipFill>
          <a:blip r:embed="rId2"/>
          <a:stretch>
            <a:fillRect/>
          </a:stretch>
        </p:blipFill>
        <p:spPr>
          <a:xfrm>
            <a:off x="7981950" y="2967438"/>
            <a:ext cx="704850" cy="695325"/>
          </a:xfrm>
          <a:prstGeom prst="rect">
            <a:avLst/>
          </a:prstGeom>
        </p:spPr>
      </p:pic>
    </p:spTree>
    <p:extLst>
      <p:ext uri="{BB962C8B-B14F-4D97-AF65-F5344CB8AC3E}">
        <p14:creationId xmlns:p14="http://schemas.microsoft.com/office/powerpoint/2010/main" val="17195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 calcmode="lin" valueType="num">
                                      <p:cBhvr additive="base">
                                        <p:cTn id="4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6">
                                            <p:txEl>
                                              <p:pRg st="10" end="10"/>
                                            </p:txEl>
                                          </p:spTgt>
                                        </p:tgtEl>
                                        <p:attrNameLst>
                                          <p:attrName>style.visibility</p:attrName>
                                        </p:attrNameLst>
                                      </p:cBhvr>
                                      <p:to>
                                        <p:strVal val="visible"/>
                                      </p:to>
                                    </p:set>
                                    <p:anim calcmode="lin" valueType="num">
                                      <p:cBhvr additive="base">
                                        <p:cTn id="48"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000"/>
                            </p:stCondLst>
                            <p:childTnLst>
                              <p:par>
                                <p:cTn id="51" presetID="2" presetClass="entr" presetSubtype="4" fill="hold" nodeType="after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anim calcmode="lin" valueType="num">
                                      <p:cBhvr additive="base">
                                        <p:cTn id="53"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5"/>
          <p:cNvSpPr txBox="1">
            <a:spLocks noGrp="1"/>
          </p:cNvSpPr>
          <p:nvPr>
            <p:ph type="body" idx="1"/>
          </p:nvPr>
        </p:nvSpPr>
        <p:spPr>
          <a:xfrm>
            <a:off x="204171" y="1504389"/>
            <a:ext cx="8947168" cy="4459946"/>
          </a:xfrm>
          <a:prstGeom prst="rect">
            <a:avLst/>
          </a:prstGeom>
          <a:noFill/>
          <a:ln>
            <a:noFill/>
          </a:ln>
        </p:spPr>
        <p:txBody>
          <a:bodyPr spcFirstLastPara="1" wrap="square" lIns="91425" tIns="45700" rIns="91425" bIns="45700" anchor="t" anchorCtr="0">
            <a:noAutofit/>
          </a:bodyPr>
          <a:lstStyle/>
          <a:p>
            <a:pPr marL="400050" indent="-342265">
              <a:spcBef>
                <a:spcPts val="561"/>
              </a:spcBef>
              <a:buFont typeface="Arial,Sans-Serif"/>
              <a:buChar char="▪"/>
            </a:pPr>
            <a:r>
              <a:rPr lang="en-US" sz="3000" dirty="0">
                <a:latin typeface="Arial" panose="020B0604020202020204" pitchFamily="34" charset="0"/>
                <a:cs typeface="Arial" panose="020B0604020202020204" pitchFamily="34" charset="0"/>
              </a:rPr>
              <a:t>Kendra </a:t>
            </a:r>
            <a:r>
              <a:rPr lang="en-US" sz="3000" dirty="0">
                <a:solidFill>
                  <a:srgbClr val="C00000"/>
                </a:solidFill>
                <a:latin typeface="Arial" panose="020B0604020202020204" pitchFamily="34" charset="0"/>
                <a:cs typeface="Arial" panose="020B0604020202020204" pitchFamily="34" charset="0"/>
              </a:rPr>
              <a:t>does not</a:t>
            </a:r>
          </a:p>
          <a:p>
            <a:pPr marL="800100" lvl="1" indent="-342265">
              <a:spcBef>
                <a:spcPts val="561"/>
              </a:spcBef>
              <a:buFont typeface="Arial,Sans-Serif"/>
              <a:buChar char="▪"/>
            </a:pPr>
            <a:r>
              <a:rPr lang="en-US" sz="2400" dirty="0">
                <a:latin typeface="Arial" panose="020B0604020202020204" pitchFamily="34" charset="0"/>
                <a:cs typeface="Arial" panose="020B0604020202020204" pitchFamily="34" charset="0"/>
              </a:rPr>
              <a:t>search over encrypted data</a:t>
            </a:r>
          </a:p>
          <a:p>
            <a:pPr marL="800100" lvl="1" indent="-342265">
              <a:spcBef>
                <a:spcPts val="561"/>
              </a:spcBef>
              <a:buFont typeface="Arial,Sans-Serif"/>
              <a:buChar char="▪"/>
            </a:pPr>
            <a:r>
              <a:rPr lang="en-US" sz="2400" dirty="0">
                <a:latin typeface="Arial" panose="020B0604020202020204" pitchFamily="34" charset="0"/>
                <a:cs typeface="Arial" panose="020B0604020202020204" pitchFamily="34" charset="0"/>
              </a:rPr>
              <a:t>offer personalized search </a:t>
            </a:r>
          </a:p>
          <a:p>
            <a:pPr marL="400050" indent="-342265">
              <a:spcBef>
                <a:spcPts val="561"/>
              </a:spcBef>
              <a:buFont typeface="Arial,Sans-Serif"/>
              <a:buChar char="▪"/>
            </a:pPr>
            <a:r>
              <a:rPr lang="en-US" sz="3000" dirty="0">
                <a:latin typeface="Arial" panose="020B0604020202020204" pitchFamily="34" charset="0"/>
                <a:cs typeface="Arial" panose="020B0604020202020204" pitchFamily="34" charset="0"/>
              </a:rPr>
              <a:t>Adding an extension improves Fall shorts! </a:t>
            </a:r>
          </a:p>
          <a:p>
            <a:pPr marL="57785" indent="0">
              <a:spcBef>
                <a:spcPts val="561"/>
              </a:spcBef>
              <a:buNone/>
            </a:pPr>
            <a:endParaRPr lang="en-US" sz="3000" dirty="0">
              <a:latin typeface="Arial" panose="020B0604020202020204" pitchFamily="34" charset="0"/>
              <a:cs typeface="Arial" panose="020B0604020202020204" pitchFamily="34" charset="0"/>
            </a:endParaRPr>
          </a:p>
          <a:p>
            <a:pPr marL="400050" indent="-342265">
              <a:spcBef>
                <a:spcPts val="561"/>
              </a:spcBef>
              <a:buFont typeface="Arial,Sans-Serif"/>
              <a:buChar char="▪"/>
            </a:pPr>
            <a:endParaRPr lang="en-US" sz="3000" dirty="0">
              <a:latin typeface="Arial" panose="020B0604020202020204" pitchFamily="34" charset="0"/>
              <a:cs typeface="Arial" panose="020B0604020202020204" pitchFamily="34" charset="0"/>
            </a:endParaRPr>
          </a:p>
          <a:p>
            <a:pPr marL="400050" indent="-342265">
              <a:spcBef>
                <a:spcPts val="561"/>
              </a:spcBef>
              <a:buFont typeface="Arial,Sans-Serif"/>
              <a:buChar char="▪"/>
            </a:pPr>
            <a:endParaRPr lang="en-US" sz="3000" dirty="0">
              <a:latin typeface="Arial" panose="020B0604020202020204" pitchFamily="34" charset="0"/>
              <a:cs typeface="Arial" panose="020B0604020202020204" pitchFamily="34" charset="0"/>
            </a:endParaRPr>
          </a:p>
          <a:p>
            <a:pPr marL="800100" lvl="1" indent="-342265">
              <a:spcBef>
                <a:spcPts val="561"/>
              </a:spcBef>
              <a:buFont typeface="Arial,Sans-Serif"/>
              <a:buChar char="▪"/>
            </a:pPr>
            <a:endParaRPr lang="en-US" sz="2400" dirty="0">
              <a:latin typeface="Arial" panose="020B0604020202020204" pitchFamily="34" charset="0"/>
              <a:cs typeface="Arial" panose="020B0604020202020204" pitchFamily="34" charset="0"/>
            </a:endParaRPr>
          </a:p>
        </p:txBody>
      </p:sp>
      <p:sp>
        <p:nvSpPr>
          <p:cNvPr id="39" name="Google Shape;39;p5"/>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a:spcBef>
                <a:spcPts val="0"/>
              </a:spcBef>
              <a:buClr>
                <a:schemeClr val="lt1"/>
              </a:buClr>
              <a:buSzPts val="4400"/>
            </a:pPr>
            <a:r>
              <a:rPr lang="en-US" sz="3600" dirty="0"/>
              <a:t>Motivations for Encrypted Search Service </a:t>
            </a:r>
            <a:endParaRPr lang="en-US" sz="3600" dirty="0">
              <a:cs typeface="Arial"/>
            </a:endParaRPr>
          </a:p>
        </p:txBody>
      </p:sp>
      <p:sp>
        <p:nvSpPr>
          <p:cNvPr id="2" name="Slide Number Placeholder 1">
            <a:extLst>
              <a:ext uri="{FF2B5EF4-FFF2-40B4-BE49-F238E27FC236}">
                <a16:creationId xmlns:a16="http://schemas.microsoft.com/office/drawing/2014/main" id="{1796D897-EE64-474B-88D6-EDC66C825D6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29</a:t>
            </a:fld>
            <a:endParaRPr lang="en-US" dirty="0"/>
          </a:p>
        </p:txBody>
      </p:sp>
    </p:spTree>
    <p:extLst>
      <p:ext uri="{BB962C8B-B14F-4D97-AF65-F5344CB8AC3E}">
        <p14:creationId xmlns:p14="http://schemas.microsoft.com/office/powerpoint/2010/main" val="3816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 calcmode="lin" valueType="num">
                                      <p:cBhvr additive="base">
                                        <p:cTn id="1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 calcmode="lin" valueType="num">
                                      <p:cBhvr additive="base">
                                        <p:cTn id="1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anim calcmode="lin" valueType="num">
                                      <p:cBhvr additive="base">
                                        <p:cTn id="22" dur="500" fill="hold"/>
                                        <p:tgtEl>
                                          <p:spTgt spid="40">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2292-2BC2-389C-5BB1-4DD756C165EE}"/>
              </a:ext>
            </a:extLst>
          </p:cNvPr>
          <p:cNvSpPr>
            <a:spLocks noGrp="1"/>
          </p:cNvSpPr>
          <p:nvPr>
            <p:ph type="title"/>
          </p:nvPr>
        </p:nvSpPr>
        <p:spPr/>
        <p:txBody>
          <a:bodyPr/>
          <a:lstStyle/>
          <a:p>
            <a:r>
              <a:rPr lang="en-US" dirty="0"/>
              <a:t>Edge-to-Cloud Continuum</a:t>
            </a:r>
          </a:p>
        </p:txBody>
      </p:sp>
      <p:sp>
        <p:nvSpPr>
          <p:cNvPr id="4" name="Slide Number Placeholder 3">
            <a:extLst>
              <a:ext uri="{FF2B5EF4-FFF2-40B4-BE49-F238E27FC236}">
                <a16:creationId xmlns:a16="http://schemas.microsoft.com/office/drawing/2014/main" id="{009A8B79-9F24-EE49-D432-285E6E785E4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pic>
        <p:nvPicPr>
          <p:cNvPr id="94" name="Picture 93" descr="Graphical user interface, application&#10;&#10;Description automatically generated">
            <a:extLst>
              <a:ext uri="{FF2B5EF4-FFF2-40B4-BE49-F238E27FC236}">
                <a16:creationId xmlns:a16="http://schemas.microsoft.com/office/drawing/2014/main" id="{03D5F995-2E57-D6FF-F252-82E4AE467F19}"/>
              </a:ext>
            </a:extLst>
          </p:cNvPr>
          <p:cNvPicPr>
            <a:picLocks noChangeAspect="1"/>
          </p:cNvPicPr>
          <p:nvPr/>
        </p:nvPicPr>
        <p:blipFill>
          <a:blip r:embed="rId2"/>
          <a:stretch>
            <a:fillRect/>
          </a:stretch>
        </p:blipFill>
        <p:spPr>
          <a:xfrm>
            <a:off x="1050171" y="2264832"/>
            <a:ext cx="7153723" cy="2780053"/>
          </a:xfrm>
          <a:prstGeom prst="rect">
            <a:avLst/>
          </a:prstGeom>
        </p:spPr>
      </p:pic>
    </p:spTree>
    <p:extLst>
      <p:ext uri="{BB962C8B-B14F-4D97-AF65-F5344CB8AC3E}">
        <p14:creationId xmlns:p14="http://schemas.microsoft.com/office/powerpoint/2010/main" val="2788075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E0EE-38D7-278A-5D95-FC0467532348}"/>
              </a:ext>
            </a:extLst>
          </p:cNvPr>
          <p:cNvSpPr>
            <a:spLocks noGrp="1"/>
          </p:cNvSpPr>
          <p:nvPr>
            <p:ph type="title"/>
          </p:nvPr>
        </p:nvSpPr>
        <p:spPr/>
        <p:txBody>
          <a:bodyPr/>
          <a:lstStyle/>
          <a:p>
            <a:r>
              <a:rPr lang="en-US" dirty="0"/>
              <a:t>Towards Our Vision</a:t>
            </a:r>
          </a:p>
        </p:txBody>
      </p:sp>
      <p:sp>
        <p:nvSpPr>
          <p:cNvPr id="4" name="Slide Number Placeholder 3">
            <a:extLst>
              <a:ext uri="{FF2B5EF4-FFF2-40B4-BE49-F238E27FC236}">
                <a16:creationId xmlns:a16="http://schemas.microsoft.com/office/drawing/2014/main" id="{EBA1B311-0107-0E11-370F-0E2259A3FBB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pic>
        <p:nvPicPr>
          <p:cNvPr id="5" name="Content Placeholder 4" descr="Graphical user interface, application&#10;&#10;Description automatically generated">
            <a:extLst>
              <a:ext uri="{FF2B5EF4-FFF2-40B4-BE49-F238E27FC236}">
                <a16:creationId xmlns:a16="http://schemas.microsoft.com/office/drawing/2014/main" id="{6C96BA1C-8BE1-0C3A-F104-B7A3067A857C}"/>
              </a:ext>
            </a:extLst>
          </p:cNvPr>
          <p:cNvPicPr>
            <a:picLocks noGrp="1" noChangeAspect="1"/>
          </p:cNvPicPr>
          <p:nvPr>
            <p:ph idx="1"/>
          </p:nvPr>
        </p:nvPicPr>
        <p:blipFill>
          <a:blip r:embed="rId2"/>
          <a:stretch>
            <a:fillRect/>
          </a:stretch>
        </p:blipFill>
        <p:spPr>
          <a:xfrm>
            <a:off x="1892300" y="2354529"/>
            <a:ext cx="5734579" cy="2085975"/>
          </a:xfrm>
          <a:prstGeom prst="rect">
            <a:avLst/>
          </a:prstGeom>
        </p:spPr>
      </p:pic>
      <p:sp>
        <p:nvSpPr>
          <p:cNvPr id="6" name="Oval 5">
            <a:extLst>
              <a:ext uri="{FF2B5EF4-FFF2-40B4-BE49-F238E27FC236}">
                <a16:creationId xmlns:a16="http://schemas.microsoft.com/office/drawing/2014/main" id="{386CD46D-87A1-55A1-02BB-CDC72ACA8101}"/>
              </a:ext>
            </a:extLst>
          </p:cNvPr>
          <p:cNvSpPr/>
          <p:nvPr/>
        </p:nvSpPr>
        <p:spPr>
          <a:xfrm>
            <a:off x="3141132" y="2256367"/>
            <a:ext cx="1227666" cy="218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5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09" y="152400"/>
            <a:ext cx="8633154" cy="1143000"/>
          </a:xfrm>
        </p:spPr>
        <p:txBody>
          <a:bodyPr>
            <a:normAutofit/>
          </a:bodyPr>
          <a:lstStyle/>
          <a:p>
            <a:r>
              <a:rPr lang="en-US" dirty="0"/>
              <a:t>Research Questions</a:t>
            </a:r>
          </a:p>
        </p:txBody>
      </p:sp>
      <p:sp>
        <p:nvSpPr>
          <p:cNvPr id="4" name="Slide Number Placeholder 3"/>
          <p:cNvSpPr>
            <a:spLocks noGrp="1"/>
          </p:cNvSpPr>
          <p:nvPr>
            <p:ph type="sldNum" sz="quarter" idx="12"/>
          </p:nvPr>
        </p:nvSpPr>
        <p:spPr>
          <a:xfrm>
            <a:off x="4441953" y="6425623"/>
            <a:ext cx="2133600" cy="365125"/>
          </a:xfrm>
        </p:spPr>
        <p:txBody>
          <a:bodyPr/>
          <a:lstStyle/>
          <a:p>
            <a:fld id="{7D2751F7-D677-4CE9-B35A-C3CCA0CC8D94}" type="slidenum">
              <a:rPr lang="en-US" smtClean="0">
                <a:solidFill>
                  <a:prstClr val="black">
                    <a:tint val="75000"/>
                  </a:prstClr>
                </a:solidFill>
                <a:latin typeface="Calibri"/>
              </a:rPr>
              <a:pPr/>
              <a:t>31</a:t>
            </a:fld>
            <a:endParaRPr lang="en-US" dirty="0">
              <a:solidFill>
                <a:prstClr val="black">
                  <a:tint val="75000"/>
                </a:prstClr>
              </a:solidFill>
              <a:latin typeface="Calibri"/>
            </a:endParaRPr>
          </a:p>
        </p:txBody>
      </p:sp>
      <p:sp>
        <p:nvSpPr>
          <p:cNvPr id="6" name="AutoShape 2" descr="Image result for cop badge clipart"/>
          <p:cNvSpPr>
            <a:spLocks noChangeAspect="1" noChangeArrowheads="1"/>
          </p:cNvSpPr>
          <p:nvPr/>
        </p:nvSpPr>
        <p:spPr bwMode="auto">
          <a:xfrm>
            <a:off x="3633788" y="3319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Placeholder 7">
            <a:extLst>
              <a:ext uri="{FF2B5EF4-FFF2-40B4-BE49-F238E27FC236}">
                <a16:creationId xmlns:a16="http://schemas.microsoft.com/office/drawing/2014/main" id="{76432F96-6D4E-4A01-9309-CB092EDFC8D0}"/>
              </a:ext>
            </a:extLst>
          </p:cNvPr>
          <p:cNvSpPr>
            <a:spLocks noGrp="1"/>
          </p:cNvSpPr>
          <p:nvPr>
            <p:ph type="body" idx="1"/>
          </p:nvPr>
        </p:nvSpPr>
        <p:spPr>
          <a:xfrm>
            <a:off x="194309" y="1525833"/>
            <a:ext cx="8229600" cy="4525963"/>
          </a:xfrm>
        </p:spPr>
        <p:txBody>
          <a:bodyPr vert="horz" lIns="91440" tIns="45720" rIns="91440" bIns="45720" rtlCol="0" anchor="t">
            <a:normAutofit/>
          </a:bodyPr>
          <a:lstStyle/>
          <a:p>
            <a:endParaRPr lang="en-US" sz="2800" dirty="0"/>
          </a:p>
          <a:p>
            <a:endParaRPr lang="en-US" sz="2800" dirty="0"/>
          </a:p>
          <a:p>
            <a:r>
              <a:rPr lang="en-US" sz="2800" dirty="0"/>
              <a:t>How to search semantically over encrypted data with minimum overhead?</a:t>
            </a:r>
            <a:endParaRPr lang="en-US" dirty="0"/>
          </a:p>
          <a:p>
            <a:pPr marL="0" indent="0">
              <a:buNone/>
            </a:pPr>
            <a:endParaRPr lang="en-US" sz="2800" dirty="0"/>
          </a:p>
          <a:p>
            <a:r>
              <a:rPr lang="en-US" sz="2800" dirty="0"/>
              <a:t>How to develop a trustful encrypted ES2?</a:t>
            </a:r>
          </a:p>
          <a:p>
            <a:endParaRPr lang="en-US" sz="2800" dirty="0"/>
          </a:p>
        </p:txBody>
      </p:sp>
    </p:spTree>
    <p:extLst>
      <p:ext uri="{BB962C8B-B14F-4D97-AF65-F5344CB8AC3E}">
        <p14:creationId xmlns:p14="http://schemas.microsoft.com/office/powerpoint/2010/main" val="18958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CFB6-D8EE-43D9-9759-6D0B2BD53C1F}"/>
              </a:ext>
            </a:extLst>
          </p:cNvPr>
          <p:cNvSpPr>
            <a:spLocks noGrp="1"/>
          </p:cNvSpPr>
          <p:nvPr>
            <p:ph type="title"/>
          </p:nvPr>
        </p:nvSpPr>
        <p:spPr>
          <a:xfrm>
            <a:off x="457199" y="152400"/>
            <a:ext cx="8403465" cy="1143000"/>
          </a:xfrm>
        </p:spPr>
        <p:txBody>
          <a:bodyPr/>
          <a:lstStyle/>
          <a:p>
            <a:r>
              <a:rPr lang="en-US" sz="4000" dirty="0"/>
              <a:t>Contribution 2: Intelligence on Edge! Exhaustive Processing On Cloud!</a:t>
            </a:r>
          </a:p>
        </p:txBody>
      </p:sp>
      <p:sp>
        <p:nvSpPr>
          <p:cNvPr id="3" name="Text Placeholder 2">
            <a:extLst>
              <a:ext uri="{FF2B5EF4-FFF2-40B4-BE49-F238E27FC236}">
                <a16:creationId xmlns:a16="http://schemas.microsoft.com/office/drawing/2014/main" id="{A3C9AE45-96E3-478D-B0AE-25EB9D72F3A0}"/>
              </a:ext>
            </a:extLst>
          </p:cNvPr>
          <p:cNvSpPr>
            <a:spLocks noGrp="1"/>
          </p:cNvSpPr>
          <p:nvPr>
            <p:ph type="body" idx="1"/>
          </p:nvPr>
        </p:nvSpPr>
        <p:spPr/>
        <p:txBody>
          <a:bodyPr/>
          <a:lstStyle/>
          <a:p>
            <a:pPr marL="342900" indent="-342265">
              <a:spcBef>
                <a:spcPts val="561"/>
              </a:spcBef>
              <a:buFont typeface="Arial,Sans-Serif"/>
            </a:pPr>
            <a:r>
              <a:rPr lang="en-US" sz="2800" dirty="0">
                <a:latin typeface="Arial"/>
                <a:cs typeface="Arial"/>
              </a:rPr>
              <a:t>Developed SAED: </a:t>
            </a:r>
            <a:endParaRPr lang="en-US" sz="2800" dirty="0">
              <a:latin typeface="Arial" panose="020B0604020202020204" pitchFamily="34" charset="0"/>
              <a:cs typeface="Arial" panose="020B0604020202020204" pitchFamily="34" charset="0"/>
            </a:endParaRPr>
          </a:p>
          <a:p>
            <a:pPr lvl="1">
              <a:spcBef>
                <a:spcPts val="561"/>
              </a:spcBef>
            </a:pPr>
            <a:r>
              <a:rPr lang="en-US" sz="2400" dirty="0">
                <a:latin typeface="Arial"/>
                <a:cs typeface="Arial"/>
              </a:rPr>
              <a:t>Offers search intelligence in the form of semantic and personalization</a:t>
            </a:r>
          </a:p>
          <a:p>
            <a:pPr lvl="1">
              <a:spcBef>
                <a:spcPts val="561"/>
              </a:spcBef>
            </a:pPr>
            <a:r>
              <a:rPr lang="en-US" sz="2400" dirty="0">
                <a:latin typeface="Arial"/>
                <a:cs typeface="Arial"/>
              </a:rPr>
              <a:t>Strictly maintains data privacy</a:t>
            </a:r>
          </a:p>
          <a:p>
            <a:pPr marL="800100" lvl="1" indent="-342265">
              <a:spcBef>
                <a:spcPts val="561"/>
              </a:spcBef>
              <a:buFont typeface="Arial,Sans-Serif"/>
              <a:buChar char="▪"/>
            </a:pPr>
            <a:endParaRPr lang="en-US" sz="2400" dirty="0">
              <a:latin typeface="Arial"/>
              <a:cs typeface="Arial"/>
            </a:endParaRPr>
          </a:p>
          <a:p>
            <a:pPr lvl="1">
              <a:spcBef>
                <a:spcPts val="561"/>
              </a:spcBef>
              <a:buFont typeface="Arial,Sans-Serif"/>
              <a:buChar char="▪"/>
            </a:pPr>
            <a:r>
              <a:rPr lang="en-US" sz="2400" dirty="0">
                <a:latin typeface="Arial"/>
                <a:cs typeface="Arial"/>
              </a:rPr>
              <a:t>Pluggable to existing ES2 (AWS Kendra)</a:t>
            </a:r>
          </a:p>
          <a:p>
            <a:pPr lvl="1">
              <a:spcBef>
                <a:spcPts val="561"/>
              </a:spcBef>
            </a:pPr>
            <a:endParaRPr lang="en-US" sz="2400" dirty="0">
              <a:latin typeface="Arial"/>
              <a:cs typeface="Arial"/>
            </a:endParaRPr>
          </a:p>
          <a:p>
            <a:pPr lvl="1">
              <a:spcBef>
                <a:spcPts val="561"/>
              </a:spcBef>
            </a:pPr>
            <a:r>
              <a:rPr lang="en-US" sz="2400" dirty="0">
                <a:latin typeface="Arial"/>
                <a:cs typeface="Arial"/>
              </a:rPr>
              <a:t>Works both with encrypted and plain-text data</a:t>
            </a:r>
          </a:p>
        </p:txBody>
      </p:sp>
      <p:sp>
        <p:nvSpPr>
          <p:cNvPr id="4" name="Slide Number Placeholder 3">
            <a:extLst>
              <a:ext uri="{FF2B5EF4-FFF2-40B4-BE49-F238E27FC236}">
                <a16:creationId xmlns:a16="http://schemas.microsoft.com/office/drawing/2014/main" id="{8F97AE1B-6BF6-4430-85E4-7EDCF644451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82984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 descr="Diagram&#10;&#10;Description automatically generated">
            <a:extLst>
              <a:ext uri="{FF2B5EF4-FFF2-40B4-BE49-F238E27FC236}">
                <a16:creationId xmlns:a16="http://schemas.microsoft.com/office/drawing/2014/main" id="{C41C6FB2-08B0-EFF2-F924-416C6BDAD4C9}"/>
              </a:ext>
            </a:extLst>
          </p:cNvPr>
          <p:cNvPicPr>
            <a:picLocks noChangeAspect="1"/>
          </p:cNvPicPr>
          <p:nvPr/>
        </p:nvPicPr>
        <p:blipFill>
          <a:blip r:embed="rId2"/>
          <a:stretch>
            <a:fillRect/>
          </a:stretch>
        </p:blipFill>
        <p:spPr>
          <a:xfrm>
            <a:off x="662835" y="1460385"/>
            <a:ext cx="8331041" cy="3481534"/>
          </a:xfrm>
          <a:prstGeom prst="rect">
            <a:avLst/>
          </a:prstGeom>
          <a:solidFill>
            <a:srgbClr val="FFFFFF"/>
          </a:solidFill>
        </p:spPr>
      </p:pic>
      <p:sp>
        <p:nvSpPr>
          <p:cNvPr id="30" name="Title 1">
            <a:extLst>
              <a:ext uri="{FF2B5EF4-FFF2-40B4-BE49-F238E27FC236}">
                <a16:creationId xmlns:a16="http://schemas.microsoft.com/office/drawing/2014/main" id="{AD2C20F8-90F4-25CA-7566-43D9A0126BC7}"/>
              </a:ext>
            </a:extLst>
          </p:cNvPr>
          <p:cNvSpPr txBox="1">
            <a:spLocks/>
          </p:cNvSpPr>
          <p:nvPr/>
        </p:nvSpPr>
        <p:spPr>
          <a:xfrm>
            <a:off x="549797" y="7677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4400" b="0" i="0" u="none" strike="noStrike" kern="0" cap="none" spc="0" normalizeH="0" baseline="0" noProof="0" dirty="0">
                <a:ln>
                  <a:noFill/>
                </a:ln>
                <a:solidFill>
                  <a:srgbClr val="FFFFFF"/>
                </a:solidFill>
                <a:effectLst/>
                <a:uLnTx/>
                <a:uFillTx/>
                <a:latin typeface="Arial"/>
                <a:cs typeface="Arial"/>
                <a:sym typeface="Arial"/>
              </a:rPr>
              <a:t>SAED: Architecture</a:t>
            </a:r>
          </a:p>
        </p:txBody>
      </p:sp>
      <p:sp>
        <p:nvSpPr>
          <p:cNvPr id="32" name="Round Diagonal Corner Rectangle 31">
            <a:extLst>
              <a:ext uri="{FF2B5EF4-FFF2-40B4-BE49-F238E27FC236}">
                <a16:creationId xmlns:a16="http://schemas.microsoft.com/office/drawing/2014/main" id="{E3F33797-F92C-6F18-A27A-09D951DB0073}"/>
              </a:ext>
            </a:extLst>
          </p:cNvPr>
          <p:cNvSpPr/>
          <p:nvPr/>
        </p:nvSpPr>
        <p:spPr>
          <a:xfrm>
            <a:off x="1736203" y="2453833"/>
            <a:ext cx="729205" cy="1666755"/>
          </a:xfrm>
          <a:prstGeom prst="round2DiagRect">
            <a:avLst/>
          </a:prstGeom>
          <a:no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Round Diagonal Corner Rectangle 32">
            <a:extLst>
              <a:ext uri="{FF2B5EF4-FFF2-40B4-BE49-F238E27FC236}">
                <a16:creationId xmlns:a16="http://schemas.microsoft.com/office/drawing/2014/main" id="{10FFE827-EE7F-5FDC-F3C5-77A89E1750BE}"/>
              </a:ext>
            </a:extLst>
          </p:cNvPr>
          <p:cNvSpPr/>
          <p:nvPr/>
        </p:nvSpPr>
        <p:spPr>
          <a:xfrm>
            <a:off x="2858947" y="2367774"/>
            <a:ext cx="1307939" cy="838413"/>
          </a:xfrm>
          <a:prstGeom prst="round2Diag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Round Diagonal Corner Rectangle 33">
            <a:extLst>
              <a:ext uri="{FF2B5EF4-FFF2-40B4-BE49-F238E27FC236}">
                <a16:creationId xmlns:a16="http://schemas.microsoft.com/office/drawing/2014/main" id="{1458CE22-A0A1-343A-E0E9-AECA5C71BA47}"/>
              </a:ext>
            </a:extLst>
          </p:cNvPr>
          <p:cNvSpPr/>
          <p:nvPr/>
        </p:nvSpPr>
        <p:spPr>
          <a:xfrm>
            <a:off x="4514302" y="2410967"/>
            <a:ext cx="1307939" cy="838413"/>
          </a:xfrm>
          <a:prstGeom prst="round2DiagRect">
            <a:avLst/>
          </a:prstGeom>
          <a:no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ound Diagonal Corner Rectangle 34">
            <a:extLst>
              <a:ext uri="{FF2B5EF4-FFF2-40B4-BE49-F238E27FC236}">
                <a16:creationId xmlns:a16="http://schemas.microsoft.com/office/drawing/2014/main" id="{00298C97-B8BF-D8C1-062F-E84C5DEFFFB8}"/>
              </a:ext>
            </a:extLst>
          </p:cNvPr>
          <p:cNvSpPr/>
          <p:nvPr/>
        </p:nvSpPr>
        <p:spPr>
          <a:xfrm>
            <a:off x="2754860" y="3761374"/>
            <a:ext cx="1458863" cy="838413"/>
          </a:xfrm>
          <a:prstGeom prst="round2DiagRect">
            <a:avLst/>
          </a:prstGeom>
          <a:noFill/>
          <a:ln w="25400" cap="flat" cmpd="sng" algn="ctr">
            <a:solidFill>
              <a:schemeClr val="accent4">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ound Diagonal Corner Rectangle 35">
            <a:extLst>
              <a:ext uri="{FF2B5EF4-FFF2-40B4-BE49-F238E27FC236}">
                <a16:creationId xmlns:a16="http://schemas.microsoft.com/office/drawing/2014/main" id="{569F4BF2-DBF6-BB7B-91DF-293BB52FB17B}"/>
              </a:ext>
            </a:extLst>
          </p:cNvPr>
          <p:cNvSpPr/>
          <p:nvPr/>
        </p:nvSpPr>
        <p:spPr>
          <a:xfrm>
            <a:off x="4514302" y="3826170"/>
            <a:ext cx="1307939" cy="794347"/>
          </a:xfrm>
          <a:prstGeom prst="round2DiagRect">
            <a:avLst/>
          </a:prstGeom>
          <a:noFill/>
          <a:ln w="25400" cap="flat" cmpd="sng" algn="ctr">
            <a:solidFill>
              <a:schemeClr val="accent3">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ound Diagonal Corner Rectangle 36">
            <a:extLst>
              <a:ext uri="{FF2B5EF4-FFF2-40B4-BE49-F238E27FC236}">
                <a16:creationId xmlns:a16="http://schemas.microsoft.com/office/drawing/2014/main" id="{7EFA12AB-390E-2300-8D33-893F6CDA4E02}"/>
              </a:ext>
            </a:extLst>
          </p:cNvPr>
          <p:cNvSpPr/>
          <p:nvPr/>
        </p:nvSpPr>
        <p:spPr>
          <a:xfrm>
            <a:off x="7173400" y="2560399"/>
            <a:ext cx="1820476" cy="1737202"/>
          </a:xfrm>
          <a:prstGeom prst="round2DiagRect">
            <a:avLst/>
          </a:prstGeom>
          <a:noFill/>
          <a:ln w="25400" cap="flat" cmpd="sng" algn="ctr">
            <a:solidFill>
              <a:schemeClr val="accent6">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ounded Rectangular Callout 37">
            <a:extLst>
              <a:ext uri="{FF2B5EF4-FFF2-40B4-BE49-F238E27FC236}">
                <a16:creationId xmlns:a16="http://schemas.microsoft.com/office/drawing/2014/main" id="{A46D46E8-B59A-5586-A954-3FD0AF9252CE}"/>
              </a:ext>
            </a:extLst>
          </p:cNvPr>
          <p:cNvSpPr/>
          <p:nvPr/>
        </p:nvSpPr>
        <p:spPr>
          <a:xfrm>
            <a:off x="2108623" y="5146908"/>
            <a:ext cx="2835484" cy="1568674"/>
          </a:xfrm>
          <a:prstGeom prst="wedgeRoundRectCallout">
            <a:avLst>
              <a:gd name="adj1" fmla="val -76672"/>
              <a:gd name="adj2" fmla="val 9701"/>
              <a:gd name="adj3" fmla="val 16667"/>
            </a:avLst>
          </a:prstGeom>
          <a:noFill/>
          <a:ln w="25400" cap="flat" cmpd="sng" algn="ctr">
            <a:solidFill>
              <a:schemeClr val="tx1">
                <a:lumMod val="50000"/>
                <a:lumOff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CCC6117-4D97-6A2A-8F4C-FFBCB7D10A2F}"/>
              </a:ext>
            </a:extLst>
          </p:cNvPr>
          <p:cNvSpPr txBox="1"/>
          <p:nvPr/>
        </p:nvSpPr>
        <p:spPr>
          <a:xfrm>
            <a:off x="2364097" y="5408518"/>
            <a:ext cx="2064989" cy="954107"/>
          </a:xfrm>
          <a:prstGeom prst="rect">
            <a:avLst/>
          </a:prstGeom>
          <a:noFill/>
        </p:spPr>
        <p:txBody>
          <a:bodyPr wrap="none" rtlCol="0">
            <a:spAutoFit/>
          </a:bodyPr>
          <a:lstStyle/>
          <a:p>
            <a:pPr marL="285750" indent="-285750" defTabSz="914400">
              <a:buClr>
                <a:srgbClr val="000000"/>
              </a:buClr>
              <a:buFont typeface="Arial" panose="020B0604020202020204" pitchFamily="34" charset="0"/>
              <a:buChar char="•"/>
            </a:pPr>
            <a:r>
              <a:rPr lang="en-US" sz="1400" kern="0" dirty="0">
                <a:solidFill>
                  <a:srgbClr val="000000"/>
                </a:solidFill>
                <a:latin typeface="Arial"/>
                <a:cs typeface="Arial"/>
                <a:sym typeface="Arial"/>
              </a:rPr>
              <a:t>Interface to input </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search query, </a:t>
            </a:r>
            <a:r>
              <a:rPr lang="en-US" sz="1400" b="1" kern="0" dirty="0">
                <a:solidFill>
                  <a:srgbClr val="000000"/>
                </a:solidFill>
                <a:latin typeface="Arial"/>
                <a:cs typeface="Arial"/>
                <a:sym typeface="Arial"/>
              </a:rPr>
              <a:t>Q</a:t>
            </a:r>
          </a:p>
          <a:p>
            <a:pPr marL="285750" indent="-285750" defTabSz="914400">
              <a:buClr>
                <a:srgbClr val="000000"/>
              </a:buClr>
              <a:buFont typeface="Arial" panose="020B0604020202020204" pitchFamily="34" charset="0"/>
              <a:buChar char="•"/>
            </a:pPr>
            <a:r>
              <a:rPr lang="en-US" sz="1400" kern="0" dirty="0">
                <a:solidFill>
                  <a:srgbClr val="000000"/>
                </a:solidFill>
                <a:latin typeface="Arial"/>
                <a:cs typeface="Arial"/>
                <a:sym typeface="Arial"/>
              </a:rPr>
              <a:t>Store search history</a:t>
            </a:r>
          </a:p>
          <a:p>
            <a:pPr defTabSz="914400">
              <a:buClr>
                <a:srgbClr val="000000"/>
              </a:buClr>
              <a:buFont typeface="Arial"/>
              <a:buNone/>
            </a:pPr>
            <a:endParaRPr lang="en-US" sz="1400" kern="0" dirty="0">
              <a:solidFill>
                <a:srgbClr val="000000"/>
              </a:solidFill>
              <a:latin typeface="Arial"/>
              <a:cs typeface="Arial"/>
              <a:sym typeface="Arial"/>
            </a:endParaRPr>
          </a:p>
        </p:txBody>
      </p:sp>
      <p:sp>
        <p:nvSpPr>
          <p:cNvPr id="40" name="Rectangle 39">
            <a:extLst>
              <a:ext uri="{FF2B5EF4-FFF2-40B4-BE49-F238E27FC236}">
                <a16:creationId xmlns:a16="http://schemas.microsoft.com/office/drawing/2014/main" id="{411466F0-4DEA-D84B-BE20-651611942384}"/>
              </a:ext>
            </a:extLst>
          </p:cNvPr>
          <p:cNvSpPr/>
          <p:nvPr/>
        </p:nvSpPr>
        <p:spPr>
          <a:xfrm>
            <a:off x="2364097" y="5397615"/>
            <a:ext cx="2076885" cy="892291"/>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1" name="TextBox 40">
            <a:extLst>
              <a:ext uri="{FF2B5EF4-FFF2-40B4-BE49-F238E27FC236}">
                <a16:creationId xmlns:a16="http://schemas.microsoft.com/office/drawing/2014/main" id="{605420D1-B077-39F2-20B1-B2DF2A6800A5}"/>
              </a:ext>
            </a:extLst>
          </p:cNvPr>
          <p:cNvSpPr txBox="1"/>
          <p:nvPr/>
        </p:nvSpPr>
        <p:spPr>
          <a:xfrm>
            <a:off x="2562869" y="5516239"/>
            <a:ext cx="1667444" cy="738664"/>
          </a:xfrm>
          <a:prstGeom prst="rect">
            <a:avLst/>
          </a:prstGeom>
          <a:no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Identify context, </a:t>
            </a:r>
            <a:r>
              <a:rPr lang="en-US" sz="1400" b="1" kern="0" dirty="0">
                <a:solidFill>
                  <a:srgbClr val="000000"/>
                </a:solidFill>
                <a:latin typeface="Arial"/>
                <a:cs typeface="Arial"/>
                <a:sym typeface="Arial"/>
              </a:rPr>
              <a:t>C</a:t>
            </a:r>
            <a:r>
              <a:rPr lang="en-US" sz="1400" kern="0" dirty="0">
                <a:solidFill>
                  <a:srgbClr val="000000"/>
                </a:solidFill>
                <a:latin typeface="Arial"/>
                <a:cs typeface="Arial"/>
                <a:sym typeface="Arial"/>
              </a:rPr>
              <a:t> </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of the query </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(Sense detection)</a:t>
            </a:r>
          </a:p>
        </p:txBody>
      </p:sp>
      <p:sp>
        <p:nvSpPr>
          <p:cNvPr id="42" name="Rectangle 41">
            <a:extLst>
              <a:ext uri="{FF2B5EF4-FFF2-40B4-BE49-F238E27FC236}">
                <a16:creationId xmlns:a16="http://schemas.microsoft.com/office/drawing/2014/main" id="{39B76C45-41D8-02EC-7B15-203AF77BC29A}"/>
              </a:ext>
            </a:extLst>
          </p:cNvPr>
          <p:cNvSpPr/>
          <p:nvPr/>
        </p:nvSpPr>
        <p:spPr>
          <a:xfrm>
            <a:off x="2329017" y="5336931"/>
            <a:ext cx="2228819" cy="109728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3" name="TextBox 42">
            <a:extLst>
              <a:ext uri="{FF2B5EF4-FFF2-40B4-BE49-F238E27FC236}">
                <a16:creationId xmlns:a16="http://schemas.microsoft.com/office/drawing/2014/main" id="{1CF3830C-D0C8-3B5E-91B1-3EDAAEAF88E1}"/>
              </a:ext>
            </a:extLst>
          </p:cNvPr>
          <p:cNvSpPr txBox="1"/>
          <p:nvPr/>
        </p:nvSpPr>
        <p:spPr>
          <a:xfrm>
            <a:off x="2516570" y="5639807"/>
            <a:ext cx="1617751" cy="523220"/>
          </a:xfrm>
          <a:prstGeom prst="rect">
            <a:avLst/>
          </a:prstGeom>
          <a:no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Add synonyms for</a:t>
            </a:r>
            <a:br>
              <a:rPr lang="en-US" sz="1400" kern="0" dirty="0">
                <a:solidFill>
                  <a:srgbClr val="000000"/>
                </a:solidFill>
                <a:latin typeface="Arial"/>
                <a:cs typeface="Arial"/>
                <a:sym typeface="Arial"/>
              </a:rPr>
            </a:br>
            <a:r>
              <a:rPr lang="en-US" sz="1400" b="1" kern="0" dirty="0">
                <a:solidFill>
                  <a:srgbClr val="000000"/>
                </a:solidFill>
                <a:latin typeface="Arial"/>
                <a:cs typeface="Arial"/>
                <a:sym typeface="Arial"/>
              </a:rPr>
              <a:t>▽</a:t>
            </a:r>
            <a:r>
              <a:rPr lang="en-US" sz="1400" kern="0" dirty="0">
                <a:solidFill>
                  <a:srgbClr val="000000"/>
                </a:solidFill>
                <a:latin typeface="Arial"/>
                <a:cs typeface="Arial"/>
                <a:sym typeface="Arial"/>
              </a:rPr>
              <a:t>q W.R.T. </a:t>
            </a:r>
            <a:r>
              <a:rPr lang="en-US" sz="1400" b="1" kern="0" dirty="0">
                <a:solidFill>
                  <a:srgbClr val="000000"/>
                </a:solidFill>
                <a:latin typeface="Arial"/>
                <a:cs typeface="Arial"/>
                <a:sym typeface="Arial"/>
              </a:rPr>
              <a:t>C</a:t>
            </a:r>
            <a:r>
              <a:rPr lang="en-US" sz="1400" kern="0" dirty="0">
                <a:solidFill>
                  <a:srgbClr val="000000"/>
                </a:solidFill>
                <a:latin typeface="Arial"/>
                <a:cs typeface="Arial"/>
                <a:sym typeface="Arial"/>
              </a:rPr>
              <a:t>  </a:t>
            </a:r>
          </a:p>
        </p:txBody>
      </p:sp>
      <p:sp>
        <p:nvSpPr>
          <p:cNvPr id="44" name="Rectangle 43">
            <a:extLst>
              <a:ext uri="{FF2B5EF4-FFF2-40B4-BE49-F238E27FC236}">
                <a16:creationId xmlns:a16="http://schemas.microsoft.com/office/drawing/2014/main" id="{7DBBE2EA-44E1-F65B-656B-343EC2C3C946}"/>
              </a:ext>
            </a:extLst>
          </p:cNvPr>
          <p:cNvSpPr/>
          <p:nvPr/>
        </p:nvSpPr>
        <p:spPr>
          <a:xfrm>
            <a:off x="2281990" y="5419621"/>
            <a:ext cx="2163874" cy="105822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5" name="TextBox 44">
            <a:extLst>
              <a:ext uri="{FF2B5EF4-FFF2-40B4-BE49-F238E27FC236}">
                <a16:creationId xmlns:a16="http://schemas.microsoft.com/office/drawing/2014/main" id="{1436A4A0-D802-A8C1-AA1F-25A7F9349946}"/>
              </a:ext>
            </a:extLst>
          </p:cNvPr>
          <p:cNvSpPr txBox="1"/>
          <p:nvPr/>
        </p:nvSpPr>
        <p:spPr>
          <a:xfrm>
            <a:off x="2696764" y="5498236"/>
            <a:ext cx="1493323" cy="738664"/>
          </a:xfrm>
          <a:prstGeom prst="rect">
            <a:avLst/>
          </a:prstGeom>
          <a:noFill/>
        </p:spPr>
        <p:txBody>
          <a:bodyPr wrap="square" rtlCol="0">
            <a:spAutoFit/>
          </a:bodyPr>
          <a:lstStyle/>
          <a:p>
            <a:pPr defTabSz="914400">
              <a:buClr>
                <a:srgbClr val="000000"/>
              </a:buClr>
              <a:buFont typeface="Arial"/>
              <a:buNone/>
            </a:pPr>
            <a:r>
              <a:rPr lang="en-US" sz="1400" kern="0" dirty="0">
                <a:solidFill>
                  <a:srgbClr val="000000"/>
                </a:solidFill>
                <a:latin typeface="Arial"/>
                <a:cs typeface="Arial"/>
                <a:sym typeface="Arial"/>
              </a:rPr>
              <a:t>Search interest prediction from</a:t>
            </a:r>
          </a:p>
          <a:p>
            <a:pPr defTabSz="914400">
              <a:buClr>
                <a:srgbClr val="000000"/>
              </a:buClr>
              <a:buFont typeface="Arial"/>
              <a:buNone/>
            </a:pPr>
            <a:r>
              <a:rPr lang="en-US" sz="1400" kern="0" dirty="0">
                <a:solidFill>
                  <a:srgbClr val="000000"/>
                </a:solidFill>
                <a:latin typeface="Arial"/>
                <a:cs typeface="Arial"/>
                <a:sym typeface="Arial"/>
              </a:rPr>
              <a:t>history data </a:t>
            </a:r>
          </a:p>
        </p:txBody>
      </p:sp>
      <p:sp>
        <p:nvSpPr>
          <p:cNvPr id="46" name="Rectangle 45">
            <a:extLst>
              <a:ext uri="{FF2B5EF4-FFF2-40B4-BE49-F238E27FC236}">
                <a16:creationId xmlns:a16="http://schemas.microsoft.com/office/drawing/2014/main" id="{CBF9A191-902B-3C49-7363-832B6AA963CE}"/>
              </a:ext>
            </a:extLst>
          </p:cNvPr>
          <p:cNvSpPr/>
          <p:nvPr/>
        </p:nvSpPr>
        <p:spPr>
          <a:xfrm>
            <a:off x="2435177" y="5439992"/>
            <a:ext cx="1778178" cy="95297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TextBox 46">
            <a:extLst>
              <a:ext uri="{FF2B5EF4-FFF2-40B4-BE49-F238E27FC236}">
                <a16:creationId xmlns:a16="http://schemas.microsoft.com/office/drawing/2014/main" id="{9CA02BF3-2260-132A-738B-C7F4BD9C96AE}"/>
              </a:ext>
            </a:extLst>
          </p:cNvPr>
          <p:cNvSpPr txBox="1"/>
          <p:nvPr/>
        </p:nvSpPr>
        <p:spPr>
          <a:xfrm>
            <a:off x="2281990" y="5509139"/>
            <a:ext cx="2292615" cy="738664"/>
          </a:xfrm>
          <a:prstGeom prst="rect">
            <a:avLst/>
          </a:prstGeom>
          <a:no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Assign weight W.R.T</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query-keyword importance</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and interest</a:t>
            </a:r>
          </a:p>
        </p:txBody>
      </p:sp>
      <p:sp>
        <p:nvSpPr>
          <p:cNvPr id="48" name="Rectangle 47">
            <a:extLst>
              <a:ext uri="{FF2B5EF4-FFF2-40B4-BE49-F238E27FC236}">
                <a16:creationId xmlns:a16="http://schemas.microsoft.com/office/drawing/2014/main" id="{4D32213D-9B7D-6529-45DE-FFFB8C674426}"/>
              </a:ext>
            </a:extLst>
          </p:cNvPr>
          <p:cNvSpPr/>
          <p:nvPr/>
        </p:nvSpPr>
        <p:spPr>
          <a:xfrm>
            <a:off x="2291316" y="5347272"/>
            <a:ext cx="2304218" cy="115796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Round Diagonal Corner Rectangle 48">
            <a:extLst>
              <a:ext uri="{FF2B5EF4-FFF2-40B4-BE49-F238E27FC236}">
                <a16:creationId xmlns:a16="http://schemas.microsoft.com/office/drawing/2014/main" id="{94529DA9-73AB-7106-457E-7118CC464A8C}"/>
              </a:ext>
            </a:extLst>
          </p:cNvPr>
          <p:cNvSpPr/>
          <p:nvPr/>
        </p:nvSpPr>
        <p:spPr>
          <a:xfrm>
            <a:off x="5938775" y="2361502"/>
            <a:ext cx="878714" cy="1759085"/>
          </a:xfrm>
          <a:prstGeom prst="round2DiagRect">
            <a:avLst/>
          </a:prstGeom>
          <a:no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TextBox 49">
            <a:extLst>
              <a:ext uri="{FF2B5EF4-FFF2-40B4-BE49-F238E27FC236}">
                <a16:creationId xmlns:a16="http://schemas.microsoft.com/office/drawing/2014/main" id="{B92C75D4-14A5-061E-5305-7AE8B988F51C}"/>
              </a:ext>
            </a:extLst>
          </p:cNvPr>
          <p:cNvSpPr txBox="1"/>
          <p:nvPr/>
        </p:nvSpPr>
        <p:spPr>
          <a:xfrm>
            <a:off x="2229449" y="5546357"/>
            <a:ext cx="2281068" cy="738664"/>
          </a:xfrm>
          <a:prstGeom prst="rect">
            <a:avLst/>
          </a:prstGeom>
          <a:noFill/>
        </p:spPr>
        <p:txBody>
          <a:bodyPr wrap="square" rtlCol="0">
            <a:spAutoFit/>
          </a:bodyPr>
          <a:lstStyle/>
          <a:p>
            <a:pPr defTabSz="914400">
              <a:buClr>
                <a:srgbClr val="000000"/>
              </a:buClr>
              <a:buFont typeface="Arial"/>
              <a:buNone/>
            </a:pPr>
            <a:r>
              <a:rPr lang="en-US" sz="1400" kern="0" dirty="0">
                <a:solidFill>
                  <a:srgbClr val="000000"/>
                </a:solidFill>
                <a:latin typeface="Arial"/>
                <a:cs typeface="Arial"/>
                <a:sym typeface="Arial"/>
              </a:rPr>
              <a:t>Searches with expanded query by following existing search mechanism</a:t>
            </a:r>
          </a:p>
        </p:txBody>
      </p:sp>
      <p:sp>
        <p:nvSpPr>
          <p:cNvPr id="51" name="Rectangle 50">
            <a:extLst>
              <a:ext uri="{FF2B5EF4-FFF2-40B4-BE49-F238E27FC236}">
                <a16:creationId xmlns:a16="http://schemas.microsoft.com/office/drawing/2014/main" id="{350B016B-791F-63C8-6F0B-5213BB2FE02C}"/>
              </a:ext>
            </a:extLst>
          </p:cNvPr>
          <p:cNvSpPr/>
          <p:nvPr/>
        </p:nvSpPr>
        <p:spPr>
          <a:xfrm>
            <a:off x="2229449" y="5498236"/>
            <a:ext cx="2211533" cy="86438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TextBox 51">
            <a:extLst>
              <a:ext uri="{FF2B5EF4-FFF2-40B4-BE49-F238E27FC236}">
                <a16:creationId xmlns:a16="http://schemas.microsoft.com/office/drawing/2014/main" id="{F428BC9F-D6F4-7C11-5DBB-A3FFD6127ABC}"/>
              </a:ext>
            </a:extLst>
          </p:cNvPr>
          <p:cNvSpPr txBox="1"/>
          <p:nvPr/>
        </p:nvSpPr>
        <p:spPr>
          <a:xfrm>
            <a:off x="2581557" y="5534596"/>
            <a:ext cx="1776448" cy="738664"/>
          </a:xfrm>
          <a:prstGeom prst="rect">
            <a:avLst/>
          </a:prstGeom>
          <a:noFill/>
        </p:spPr>
        <p:txBody>
          <a:bodyPr wrap="none" rtlCol="0">
            <a:spAutoFit/>
          </a:bodyPr>
          <a:lstStyle/>
          <a:p>
            <a:pPr defTabSz="914400">
              <a:buClr>
                <a:srgbClr val="000000"/>
              </a:buClr>
              <a:buFont typeface="Arial"/>
              <a:buNone/>
            </a:pPr>
            <a:r>
              <a:rPr lang="en-US" sz="1400" kern="0" dirty="0">
                <a:solidFill>
                  <a:srgbClr val="000000"/>
                </a:solidFill>
                <a:latin typeface="Arial"/>
                <a:cs typeface="Arial"/>
                <a:sym typeface="Arial"/>
              </a:rPr>
              <a:t>Rank the retrieved </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result (cloud) W.R.T</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weighted TF-IDF</a:t>
            </a:r>
          </a:p>
        </p:txBody>
      </p:sp>
      <p:sp>
        <p:nvSpPr>
          <p:cNvPr id="54" name="Slide Number Placeholder 53">
            <a:extLst>
              <a:ext uri="{FF2B5EF4-FFF2-40B4-BE49-F238E27FC236}">
                <a16:creationId xmlns:a16="http://schemas.microsoft.com/office/drawing/2014/main" id="{3FE7D4EA-8B32-5892-4C16-E96D1AEC6A6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17470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p:bldP spid="40" grpId="0" animBg="1"/>
      <p:bldP spid="41" grpId="0"/>
      <p:bldP spid="42" grpId="0" animBg="1"/>
      <p:bldP spid="43" grpId="0"/>
      <p:bldP spid="44" grpId="0" animBg="1"/>
      <p:bldP spid="45" grpId="0"/>
      <p:bldP spid="46" grpId="0" animBg="1"/>
      <p:bldP spid="47" grpId="0"/>
      <p:bldP spid="48" grpId="0" animBg="1"/>
      <p:bldP spid="49" grpId="0" animBg="1"/>
      <p:bldP spid="50" grpId="0"/>
      <p:bldP spid="51" grpId="0" animBg="1"/>
      <p:bldP spid="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4CC8109-D9D4-C7D6-F5B8-DE3BF6D76F23}"/>
              </a:ext>
            </a:extLst>
          </p:cNvPr>
          <p:cNvPicPr>
            <a:picLocks noChangeAspect="1"/>
          </p:cNvPicPr>
          <p:nvPr/>
        </p:nvPicPr>
        <p:blipFill>
          <a:blip r:embed="rId3"/>
          <a:stretch>
            <a:fillRect/>
          </a:stretch>
        </p:blipFill>
        <p:spPr>
          <a:xfrm>
            <a:off x="2855055" y="1636121"/>
            <a:ext cx="2546082" cy="1612715"/>
          </a:xfrm>
          <a:prstGeom prst="rect">
            <a:avLst/>
          </a:prstGeom>
        </p:spPr>
      </p:pic>
      <p:sp>
        <p:nvSpPr>
          <p:cNvPr id="2" name="Title 1">
            <a:extLst>
              <a:ext uri="{FF2B5EF4-FFF2-40B4-BE49-F238E27FC236}">
                <a16:creationId xmlns:a16="http://schemas.microsoft.com/office/drawing/2014/main" id="{4706EC8B-3628-7B49-B332-878319D8AC55}"/>
              </a:ext>
            </a:extLst>
          </p:cNvPr>
          <p:cNvSpPr>
            <a:spLocks noGrp="1"/>
          </p:cNvSpPr>
          <p:nvPr>
            <p:ph type="title"/>
          </p:nvPr>
        </p:nvSpPr>
        <p:spPr/>
        <p:txBody>
          <a:bodyPr>
            <a:normAutofit fontScale="90000"/>
          </a:bodyPr>
          <a:lstStyle/>
          <a:p>
            <a:r>
              <a:rPr lang="en-US" dirty="0"/>
              <a:t>Evaluation: Search Accuracy (Plain-Text data)</a:t>
            </a:r>
          </a:p>
        </p:txBody>
      </p:sp>
      <p:sp>
        <p:nvSpPr>
          <p:cNvPr id="4" name="Slide Number Placeholder 3">
            <a:extLst>
              <a:ext uri="{FF2B5EF4-FFF2-40B4-BE49-F238E27FC236}">
                <a16:creationId xmlns:a16="http://schemas.microsoft.com/office/drawing/2014/main" id="{165E9360-0709-F84E-9712-C115B6EC5A8F}"/>
              </a:ext>
            </a:extLst>
          </p:cNvPr>
          <p:cNvSpPr>
            <a:spLocks noGrp="1"/>
          </p:cNvSpPr>
          <p:nvPr>
            <p:ph type="sldNum" idx="12"/>
          </p:nvPr>
        </p:nvSpPr>
        <p:spPr>
          <a:xfrm>
            <a:off x="4128791" y="6371600"/>
            <a:ext cx="342082" cy="365125"/>
          </a:xfrm>
        </p:spPr>
        <p:txBody>
          <a:bodyPr/>
          <a:lstStyle/>
          <a:p>
            <a:pPr marL="0" lvl="0" indent="0" algn="r" rtl="0">
              <a:spcBef>
                <a:spcPts val="0"/>
              </a:spcBef>
              <a:spcAft>
                <a:spcPts val="0"/>
              </a:spcAft>
              <a:buNone/>
            </a:pPr>
            <a:fld id="{00000000-1234-1234-1234-123412341234}" type="slidenum">
              <a:rPr lang="en-US" smtClean="0"/>
              <a:t>34</a:t>
            </a:fld>
            <a:endParaRPr lang="en-US" dirty="0"/>
          </a:p>
        </p:txBody>
      </p:sp>
      <p:sp>
        <p:nvSpPr>
          <p:cNvPr id="6" name="TextBox 5">
            <a:extLst>
              <a:ext uri="{FF2B5EF4-FFF2-40B4-BE49-F238E27FC236}">
                <a16:creationId xmlns:a16="http://schemas.microsoft.com/office/drawing/2014/main" id="{C9B0381C-9357-E343-AB51-72B890A1EE8A}"/>
              </a:ext>
            </a:extLst>
          </p:cNvPr>
          <p:cNvSpPr txBox="1"/>
          <p:nvPr/>
        </p:nvSpPr>
        <p:spPr>
          <a:xfrm>
            <a:off x="187536" y="4990747"/>
            <a:ext cx="5936809" cy="769441"/>
          </a:xfrm>
          <a:prstGeom prst="rect">
            <a:avLst/>
          </a:prstGeom>
          <a:solidFill>
            <a:schemeClr val="lt1"/>
          </a:solidFill>
        </p:spPr>
        <p:txBody>
          <a:bodyPr wrap="square" rtlCol="0">
            <a:spAutoFit/>
          </a:bodyPr>
          <a:lstStyle/>
          <a:p>
            <a:endParaRPr lang="en-US" sz="1600" dirty="0"/>
          </a:p>
          <a:p>
            <a:endParaRPr lang="en-US" sz="1600" dirty="0"/>
          </a:p>
          <a:p>
            <a:r>
              <a:rPr lang="en-US" sz="1200" dirty="0"/>
              <a:t>Fig: TSAP@10: [</a:t>
            </a:r>
            <a:r>
              <a:rPr lang="en-US" sz="1200" dirty="0" err="1"/>
              <a:t>SAED+Kendra</a:t>
            </a:r>
            <a:r>
              <a:rPr lang="en-US" sz="1200" dirty="0"/>
              <a:t> vs Kendra]           	Fig: [SAED+S3BD vs S3BD]</a:t>
            </a:r>
          </a:p>
        </p:txBody>
      </p:sp>
      <p:pic>
        <p:nvPicPr>
          <p:cNvPr id="7" name="Picture 6">
            <a:extLst>
              <a:ext uri="{FF2B5EF4-FFF2-40B4-BE49-F238E27FC236}">
                <a16:creationId xmlns:a16="http://schemas.microsoft.com/office/drawing/2014/main" id="{43827C65-A465-F641-BFED-865B646F0AD2}"/>
              </a:ext>
            </a:extLst>
          </p:cNvPr>
          <p:cNvPicPr>
            <a:picLocks noChangeAspect="1"/>
          </p:cNvPicPr>
          <p:nvPr/>
        </p:nvPicPr>
        <p:blipFill>
          <a:blip r:embed="rId4"/>
          <a:stretch>
            <a:fillRect/>
          </a:stretch>
        </p:blipFill>
        <p:spPr>
          <a:xfrm>
            <a:off x="45848" y="1599523"/>
            <a:ext cx="2719944" cy="1834116"/>
          </a:xfrm>
          <a:prstGeom prst="rect">
            <a:avLst/>
          </a:prstGeom>
        </p:spPr>
      </p:pic>
      <p:pic>
        <p:nvPicPr>
          <p:cNvPr id="8" name="Picture 7">
            <a:extLst>
              <a:ext uri="{FF2B5EF4-FFF2-40B4-BE49-F238E27FC236}">
                <a16:creationId xmlns:a16="http://schemas.microsoft.com/office/drawing/2014/main" id="{FC576F5F-97E8-A54E-B685-9FD08BE914A5}"/>
              </a:ext>
            </a:extLst>
          </p:cNvPr>
          <p:cNvPicPr>
            <a:picLocks noChangeAspect="1"/>
          </p:cNvPicPr>
          <p:nvPr/>
        </p:nvPicPr>
        <p:blipFill>
          <a:blip r:embed="rId5"/>
          <a:stretch>
            <a:fillRect/>
          </a:stretch>
        </p:blipFill>
        <p:spPr>
          <a:xfrm>
            <a:off x="43748" y="3622852"/>
            <a:ext cx="2756995" cy="1834116"/>
          </a:xfrm>
          <a:prstGeom prst="rect">
            <a:avLst/>
          </a:prstGeom>
        </p:spPr>
      </p:pic>
      <p:sp>
        <p:nvSpPr>
          <p:cNvPr id="9" name="Oval 8">
            <a:extLst>
              <a:ext uri="{FF2B5EF4-FFF2-40B4-BE49-F238E27FC236}">
                <a16:creationId xmlns:a16="http://schemas.microsoft.com/office/drawing/2014/main" id="{12C7F145-82A2-9C27-E45B-E9F9E72A9FDE}"/>
              </a:ext>
            </a:extLst>
          </p:cNvPr>
          <p:cNvSpPr/>
          <p:nvPr/>
        </p:nvSpPr>
        <p:spPr>
          <a:xfrm>
            <a:off x="1983063" y="3000781"/>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DDB6F2F3-4053-139B-B02C-3FE94C8478C4}"/>
              </a:ext>
            </a:extLst>
          </p:cNvPr>
          <p:cNvSpPr/>
          <p:nvPr/>
        </p:nvSpPr>
        <p:spPr>
          <a:xfrm>
            <a:off x="1567194" y="2987902"/>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C968BEE4-57BF-833D-5C0A-AF72BDFD55DC}"/>
              </a:ext>
            </a:extLst>
          </p:cNvPr>
          <p:cNvSpPr/>
          <p:nvPr/>
        </p:nvSpPr>
        <p:spPr>
          <a:xfrm>
            <a:off x="4834027" y="2994868"/>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0BC90704-111C-0186-F6D7-00468C84D24F}"/>
              </a:ext>
            </a:extLst>
          </p:cNvPr>
          <p:cNvSpPr/>
          <p:nvPr/>
        </p:nvSpPr>
        <p:spPr>
          <a:xfrm>
            <a:off x="4610594" y="3027489"/>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A9FA385A-31BB-7021-A352-4B81F87129E2}"/>
              </a:ext>
            </a:extLst>
          </p:cNvPr>
          <p:cNvSpPr/>
          <p:nvPr/>
        </p:nvSpPr>
        <p:spPr>
          <a:xfrm>
            <a:off x="4194049" y="3019949"/>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a:extLst>
              <a:ext uri="{FF2B5EF4-FFF2-40B4-BE49-F238E27FC236}">
                <a16:creationId xmlns:a16="http://schemas.microsoft.com/office/drawing/2014/main" id="{F982B209-B744-20B3-85B2-4136E8C86A1C}"/>
              </a:ext>
            </a:extLst>
          </p:cNvPr>
          <p:cNvPicPr>
            <a:picLocks noChangeAspect="1"/>
          </p:cNvPicPr>
          <p:nvPr/>
        </p:nvPicPr>
        <p:blipFill>
          <a:blip r:embed="rId6"/>
          <a:stretch>
            <a:fillRect/>
          </a:stretch>
        </p:blipFill>
        <p:spPr>
          <a:xfrm>
            <a:off x="2865707" y="3622851"/>
            <a:ext cx="2535430" cy="1625275"/>
          </a:xfrm>
          <a:prstGeom prst="rect">
            <a:avLst/>
          </a:prstGeom>
        </p:spPr>
      </p:pic>
      <p:cxnSp>
        <p:nvCxnSpPr>
          <p:cNvPr id="24" name="Straight Connector 23">
            <a:extLst>
              <a:ext uri="{FF2B5EF4-FFF2-40B4-BE49-F238E27FC236}">
                <a16:creationId xmlns:a16="http://schemas.microsoft.com/office/drawing/2014/main" id="{48B29E6C-BA0C-DDC3-8D6A-39F0CF8CDE5B}"/>
              </a:ext>
            </a:extLst>
          </p:cNvPr>
          <p:cNvCxnSpPr>
            <a:cxnSpLocks/>
          </p:cNvCxnSpPr>
          <p:nvPr/>
        </p:nvCxnSpPr>
        <p:spPr>
          <a:xfrm>
            <a:off x="2829655" y="1531039"/>
            <a:ext cx="0" cy="3815661"/>
          </a:xfrm>
          <a:prstGeom prst="line">
            <a:avLst/>
          </a:prstGeom>
          <a:ln w="25400"/>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91E7B211-BF8B-5043-2711-A782C750C572}"/>
              </a:ext>
            </a:extLst>
          </p:cNvPr>
          <p:cNvPicPr>
            <a:picLocks noChangeAspect="1"/>
          </p:cNvPicPr>
          <p:nvPr/>
        </p:nvPicPr>
        <p:blipFill>
          <a:blip r:embed="rId7"/>
          <a:stretch>
            <a:fillRect/>
          </a:stretch>
        </p:blipFill>
        <p:spPr>
          <a:xfrm>
            <a:off x="3734066" y="5305661"/>
            <a:ext cx="788058" cy="151307"/>
          </a:xfrm>
          <a:prstGeom prst="rect">
            <a:avLst/>
          </a:prstGeom>
        </p:spPr>
      </p:pic>
      <p:pic>
        <p:nvPicPr>
          <p:cNvPr id="28" name="Picture 27">
            <a:extLst>
              <a:ext uri="{FF2B5EF4-FFF2-40B4-BE49-F238E27FC236}">
                <a16:creationId xmlns:a16="http://schemas.microsoft.com/office/drawing/2014/main" id="{15A2B32F-3083-C165-9B46-8564885810A7}"/>
              </a:ext>
            </a:extLst>
          </p:cNvPr>
          <p:cNvPicPr>
            <a:picLocks noChangeAspect="1"/>
          </p:cNvPicPr>
          <p:nvPr/>
        </p:nvPicPr>
        <p:blipFill>
          <a:blip r:embed="rId8"/>
          <a:stretch>
            <a:fillRect/>
          </a:stretch>
        </p:blipFill>
        <p:spPr>
          <a:xfrm>
            <a:off x="3734064" y="3306371"/>
            <a:ext cx="788060" cy="147761"/>
          </a:xfrm>
          <a:prstGeom prst="rect">
            <a:avLst/>
          </a:prstGeom>
        </p:spPr>
      </p:pic>
      <p:sp>
        <p:nvSpPr>
          <p:cNvPr id="29" name="TextBox 28">
            <a:extLst>
              <a:ext uri="{FF2B5EF4-FFF2-40B4-BE49-F238E27FC236}">
                <a16:creationId xmlns:a16="http://schemas.microsoft.com/office/drawing/2014/main" id="{65908F78-B8B7-CD3F-EED8-12979A27EA86}"/>
              </a:ext>
            </a:extLst>
          </p:cNvPr>
          <p:cNvSpPr txBox="1"/>
          <p:nvPr/>
        </p:nvSpPr>
        <p:spPr>
          <a:xfrm>
            <a:off x="5437188" y="4112322"/>
            <a:ext cx="342544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Clear accuracy improvement:</a:t>
            </a:r>
          </a:p>
          <a:p>
            <a:pPr marL="742950" lvl="1"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Beats Kendra!</a:t>
            </a:r>
          </a:p>
        </p:txBody>
      </p:sp>
      <p:grpSp>
        <p:nvGrpSpPr>
          <p:cNvPr id="13" name="Group 12">
            <a:extLst>
              <a:ext uri="{FF2B5EF4-FFF2-40B4-BE49-F238E27FC236}">
                <a16:creationId xmlns:a16="http://schemas.microsoft.com/office/drawing/2014/main" id="{1A63D862-BF64-27E7-0C4C-17B44B69D2F3}"/>
              </a:ext>
            </a:extLst>
          </p:cNvPr>
          <p:cNvGrpSpPr/>
          <p:nvPr/>
        </p:nvGrpSpPr>
        <p:grpSpPr>
          <a:xfrm>
            <a:off x="5559371" y="2287174"/>
            <a:ext cx="3114550" cy="923330"/>
            <a:chOff x="5559371" y="2287174"/>
            <a:chExt cx="3114550" cy="923330"/>
          </a:xfrm>
        </p:grpSpPr>
        <p:sp>
          <p:nvSpPr>
            <p:cNvPr id="5" name="Callout: Line 4">
              <a:extLst>
                <a:ext uri="{FF2B5EF4-FFF2-40B4-BE49-F238E27FC236}">
                  <a16:creationId xmlns:a16="http://schemas.microsoft.com/office/drawing/2014/main" id="{0CCCC7FC-0A2E-B99E-F826-E9CCD9F51DEC}"/>
                </a:ext>
              </a:extLst>
            </p:cNvPr>
            <p:cNvSpPr/>
            <p:nvPr/>
          </p:nvSpPr>
          <p:spPr>
            <a:xfrm>
              <a:off x="5559371" y="2323157"/>
              <a:ext cx="3114550" cy="600959"/>
            </a:xfrm>
            <a:prstGeom prst="borderCallout1">
              <a:avLst>
                <a:gd name="adj1" fmla="val 48360"/>
                <a:gd name="adj2" fmla="val -890"/>
                <a:gd name="adj3" fmla="val 112500"/>
                <a:gd name="adj4" fmla="val -383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147031-0282-D401-EA1B-483D0C07EF9D}"/>
                </a:ext>
              </a:extLst>
            </p:cNvPr>
            <p:cNvSpPr txBox="1"/>
            <p:nvPr/>
          </p:nvSpPr>
          <p:spPr>
            <a:xfrm>
              <a:off x="6112394" y="2287174"/>
              <a:ext cx="2535430"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Fewer exact query keywords are found</a:t>
              </a:r>
            </a:p>
            <a:p>
              <a:endParaRPr lang="en-US" dirty="0"/>
            </a:p>
          </p:txBody>
        </p:sp>
      </p:grpSp>
      <p:sp>
        <p:nvSpPr>
          <p:cNvPr id="3" name="TextBox 2">
            <a:extLst>
              <a:ext uri="{FF2B5EF4-FFF2-40B4-BE49-F238E27FC236}">
                <a16:creationId xmlns:a16="http://schemas.microsoft.com/office/drawing/2014/main" id="{9FC9D238-361A-7953-C4F4-C1A1B5271E55}"/>
              </a:ext>
            </a:extLst>
          </p:cNvPr>
          <p:cNvSpPr txBox="1"/>
          <p:nvPr/>
        </p:nvSpPr>
        <p:spPr>
          <a:xfrm>
            <a:off x="6116400" y="512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ABOUT TSAP@10</a:t>
            </a:r>
          </a:p>
        </p:txBody>
      </p:sp>
    </p:spTree>
    <p:extLst>
      <p:ext uri="{BB962C8B-B14F-4D97-AF65-F5344CB8AC3E}">
        <p14:creationId xmlns:p14="http://schemas.microsoft.com/office/powerpoint/2010/main" val="67198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52079C-2702-234F-BDAD-5AD5875FFF8C}"/>
              </a:ext>
            </a:extLst>
          </p:cNvPr>
          <p:cNvPicPr>
            <a:picLocks noChangeAspect="1"/>
          </p:cNvPicPr>
          <p:nvPr/>
        </p:nvPicPr>
        <p:blipFill>
          <a:blip r:embed="rId2"/>
          <a:stretch>
            <a:fillRect/>
          </a:stretch>
        </p:blipFill>
        <p:spPr>
          <a:xfrm>
            <a:off x="9728" y="1550794"/>
            <a:ext cx="8978094" cy="2798805"/>
          </a:xfrm>
          <a:prstGeom prst="rect">
            <a:avLst/>
          </a:prstGeom>
        </p:spPr>
      </p:pic>
      <p:sp>
        <p:nvSpPr>
          <p:cNvPr id="2" name="Title 1">
            <a:extLst>
              <a:ext uri="{FF2B5EF4-FFF2-40B4-BE49-F238E27FC236}">
                <a16:creationId xmlns:a16="http://schemas.microsoft.com/office/drawing/2014/main" id="{0C845236-D8A2-1C4B-91CA-3AAC162A6B8F}"/>
              </a:ext>
            </a:extLst>
          </p:cNvPr>
          <p:cNvSpPr>
            <a:spLocks noGrp="1"/>
          </p:cNvSpPr>
          <p:nvPr>
            <p:ph type="title"/>
          </p:nvPr>
        </p:nvSpPr>
        <p:spPr/>
        <p:txBody>
          <a:bodyPr>
            <a:normAutofit fontScale="90000"/>
          </a:bodyPr>
          <a:lstStyle/>
          <a:p>
            <a:r>
              <a:rPr lang="en-US" dirty="0"/>
              <a:t>Evaluation: Search Accuracy (Encrypted data)</a:t>
            </a:r>
          </a:p>
        </p:txBody>
      </p:sp>
      <p:sp>
        <p:nvSpPr>
          <p:cNvPr id="4" name="Slide Number Placeholder 3">
            <a:extLst>
              <a:ext uri="{FF2B5EF4-FFF2-40B4-BE49-F238E27FC236}">
                <a16:creationId xmlns:a16="http://schemas.microsoft.com/office/drawing/2014/main" id="{8B5B1557-BBBA-FC42-B729-D06454EDF664}"/>
              </a:ext>
            </a:extLst>
          </p:cNvPr>
          <p:cNvSpPr>
            <a:spLocks noGrp="1"/>
          </p:cNvSpPr>
          <p:nvPr>
            <p:ph type="sldNum" idx="12"/>
          </p:nvPr>
        </p:nvSpPr>
        <p:spPr>
          <a:xfrm>
            <a:off x="6412375" y="6544181"/>
            <a:ext cx="353656" cy="365125"/>
          </a:xfrm>
        </p:spPr>
        <p:txBody>
          <a:bodyPr/>
          <a:lstStyle/>
          <a:p>
            <a:pPr marL="0" lvl="0" indent="0" algn="r" rtl="0">
              <a:spcBef>
                <a:spcPts val="0"/>
              </a:spcBef>
              <a:spcAft>
                <a:spcPts val="0"/>
              </a:spcAft>
              <a:buNone/>
            </a:pPr>
            <a:fld id="{00000000-1234-1234-1234-123412341234}" type="slidenum">
              <a:rPr lang="en-US" smtClean="0"/>
              <a:t>35</a:t>
            </a:fld>
            <a:endParaRPr lang="en-US" dirty="0"/>
          </a:p>
        </p:txBody>
      </p:sp>
      <p:sp>
        <p:nvSpPr>
          <p:cNvPr id="6" name="TextBox 5">
            <a:extLst>
              <a:ext uri="{FF2B5EF4-FFF2-40B4-BE49-F238E27FC236}">
                <a16:creationId xmlns:a16="http://schemas.microsoft.com/office/drawing/2014/main" id="{8E6D5438-98DF-D848-A459-F92382BBA614}"/>
              </a:ext>
            </a:extLst>
          </p:cNvPr>
          <p:cNvSpPr txBox="1"/>
          <p:nvPr/>
        </p:nvSpPr>
        <p:spPr>
          <a:xfrm>
            <a:off x="2523280" y="4611209"/>
            <a:ext cx="3657600" cy="193297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BFF52FBA-A2B6-EB43-AE31-FAC8DD168B4F}"/>
              </a:ext>
            </a:extLst>
          </p:cNvPr>
          <p:cNvSpPr txBox="1"/>
          <p:nvPr/>
        </p:nvSpPr>
        <p:spPr>
          <a:xfrm>
            <a:off x="1593076" y="4374356"/>
            <a:ext cx="7261747" cy="307777"/>
          </a:xfrm>
          <a:prstGeom prst="rect">
            <a:avLst/>
          </a:prstGeom>
          <a:solidFill>
            <a:schemeClr val="lt1"/>
          </a:solidFill>
        </p:spPr>
        <p:txBody>
          <a:bodyPr wrap="square" rtlCol="0">
            <a:spAutoFit/>
          </a:bodyPr>
          <a:lstStyle/>
          <a:p>
            <a:r>
              <a:rPr lang="en-US" sz="1400" dirty="0"/>
              <a:t>Fig: TSAP@10: </a:t>
            </a:r>
            <a:r>
              <a:rPr lang="en-US" sz="1400" dirty="0" err="1"/>
              <a:t>SAED+Kendra</a:t>
            </a:r>
            <a:r>
              <a:rPr lang="en-US" sz="1400" dirty="0"/>
              <a:t> vs AWS Kendra with encrypted data</a:t>
            </a:r>
          </a:p>
        </p:txBody>
      </p:sp>
      <p:sp>
        <p:nvSpPr>
          <p:cNvPr id="8" name="TextBox 7">
            <a:extLst>
              <a:ext uri="{FF2B5EF4-FFF2-40B4-BE49-F238E27FC236}">
                <a16:creationId xmlns:a16="http://schemas.microsoft.com/office/drawing/2014/main" id="{260809F0-AD1B-E645-B069-739DB8C24808}"/>
              </a:ext>
            </a:extLst>
          </p:cNvPr>
          <p:cNvSpPr txBox="1"/>
          <p:nvPr/>
        </p:nvSpPr>
        <p:spPr>
          <a:xfrm>
            <a:off x="360725" y="4918986"/>
            <a:ext cx="8494098" cy="1723549"/>
          </a:xfrm>
          <a:prstGeom prst="rect">
            <a:avLst/>
          </a:prstGeom>
          <a:noFill/>
        </p:spPr>
        <p:txBody>
          <a:bodyPr wrap="square" rtlCol="0">
            <a:spAutoFit/>
          </a:bodyPr>
          <a:lstStyle/>
          <a:p>
            <a:pPr marL="285750" indent="-285750">
              <a:buFont typeface="Arial" panose="020B0604020202020204" pitchFamily="34" charset="0"/>
              <a:buChar char="•"/>
            </a:pPr>
            <a:r>
              <a:rPr lang="en-US" sz="2400" dirty="0"/>
              <a:t>SAED-plugged Kendra outperforms Kendra-only service by &gt;70%</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dirty="0"/>
              <a:t>Reason?</a:t>
            </a:r>
          </a:p>
          <a:p>
            <a:r>
              <a:rPr lang="en-US" sz="2000" dirty="0"/>
              <a:t>      - </a:t>
            </a:r>
            <a:r>
              <a:rPr lang="en-US" dirty="0"/>
              <a:t>Kendra results in based on exact pattern matching of	encrypted query</a:t>
            </a:r>
            <a:endParaRPr lang="en-US" sz="1600" dirty="0"/>
          </a:p>
          <a:p>
            <a:pPr marL="285750" indent="-285750">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5961F147-115C-FB55-1E48-F67EB339F2D6}"/>
              </a:ext>
            </a:extLst>
          </p:cNvPr>
          <p:cNvGrpSpPr/>
          <p:nvPr/>
        </p:nvGrpSpPr>
        <p:grpSpPr>
          <a:xfrm>
            <a:off x="941072" y="3723795"/>
            <a:ext cx="7425415" cy="373157"/>
            <a:chOff x="941072" y="3723795"/>
            <a:chExt cx="7425415" cy="373157"/>
          </a:xfrm>
        </p:grpSpPr>
        <p:sp>
          <p:nvSpPr>
            <p:cNvPr id="9" name="Oval 8">
              <a:extLst>
                <a:ext uri="{FF2B5EF4-FFF2-40B4-BE49-F238E27FC236}">
                  <a16:creationId xmlns:a16="http://schemas.microsoft.com/office/drawing/2014/main" id="{744E1469-4BEA-0410-694E-9EBA8AD7869E}"/>
                </a:ext>
              </a:extLst>
            </p:cNvPr>
            <p:cNvSpPr/>
            <p:nvPr/>
          </p:nvSpPr>
          <p:spPr>
            <a:xfrm>
              <a:off x="941072" y="3723795"/>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7D45C2B-7F73-F1D9-67DC-9FCD3841EF8F}"/>
                </a:ext>
              </a:extLst>
            </p:cNvPr>
            <p:cNvSpPr/>
            <p:nvPr/>
          </p:nvSpPr>
          <p:spPr>
            <a:xfrm>
              <a:off x="1252961" y="3733245"/>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969DD20A-2716-1074-9116-F969043936B4}"/>
                </a:ext>
              </a:extLst>
            </p:cNvPr>
            <p:cNvSpPr/>
            <p:nvPr/>
          </p:nvSpPr>
          <p:spPr>
            <a:xfrm>
              <a:off x="2523280" y="3733245"/>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28EDC47D-52A5-97B2-18B9-7D4FBCFA7968}"/>
                </a:ext>
              </a:extLst>
            </p:cNvPr>
            <p:cNvSpPr/>
            <p:nvPr/>
          </p:nvSpPr>
          <p:spPr>
            <a:xfrm>
              <a:off x="3164778" y="3733245"/>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C651A179-4498-DAB5-EC5E-11110BC68C60}"/>
                </a:ext>
              </a:extLst>
            </p:cNvPr>
            <p:cNvSpPr/>
            <p:nvPr/>
          </p:nvSpPr>
          <p:spPr>
            <a:xfrm>
              <a:off x="2865295" y="3723795"/>
              <a:ext cx="184825" cy="24805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CA0D87D3-3E88-96F8-3889-25ACFC3FE377}"/>
                </a:ext>
              </a:extLst>
            </p:cNvPr>
            <p:cNvSpPr/>
            <p:nvPr/>
          </p:nvSpPr>
          <p:spPr>
            <a:xfrm>
              <a:off x="5926558" y="3743878"/>
              <a:ext cx="184825" cy="35307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E19526E2-81EC-AEA6-9259-F1B28DC70E34}"/>
                </a:ext>
              </a:extLst>
            </p:cNvPr>
            <p:cNvSpPr/>
            <p:nvPr/>
          </p:nvSpPr>
          <p:spPr>
            <a:xfrm>
              <a:off x="8181662" y="3726319"/>
              <a:ext cx="184825" cy="25498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7" name="Callout: Line 4">
            <a:extLst>
              <a:ext uri="{FF2B5EF4-FFF2-40B4-BE49-F238E27FC236}">
                <a16:creationId xmlns:a16="http://schemas.microsoft.com/office/drawing/2014/main" id="{73C6973F-B2BF-80D6-937A-81D200CADB4A}"/>
              </a:ext>
            </a:extLst>
          </p:cNvPr>
          <p:cNvSpPr/>
          <p:nvPr/>
        </p:nvSpPr>
        <p:spPr>
          <a:xfrm>
            <a:off x="2316029" y="2060152"/>
            <a:ext cx="2552192" cy="555921"/>
          </a:xfrm>
          <a:prstGeom prst="borderCallout1">
            <a:avLst>
              <a:gd name="adj1" fmla="val 100656"/>
              <a:gd name="adj2" fmla="val 29338"/>
              <a:gd name="adj3" fmla="val 293200"/>
              <a:gd name="adj4" fmla="val 111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19A71A1-E575-2426-B80E-780DBEEA0AB6}"/>
              </a:ext>
            </a:extLst>
          </p:cNvPr>
          <p:cNvSpPr txBox="1"/>
          <p:nvPr/>
        </p:nvSpPr>
        <p:spPr>
          <a:xfrm>
            <a:off x="2743441" y="2117019"/>
            <a:ext cx="2305084"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 exact match</a:t>
            </a:r>
          </a:p>
          <a:p>
            <a:endParaRPr lang="en-US" dirty="0"/>
          </a:p>
        </p:txBody>
      </p:sp>
    </p:spTree>
    <p:extLst>
      <p:ext uri="{BB962C8B-B14F-4D97-AF65-F5344CB8AC3E}">
        <p14:creationId xmlns:p14="http://schemas.microsoft.com/office/powerpoint/2010/main" val="288844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02E4-D60B-DD4C-89D1-E6776B34A656}"/>
              </a:ext>
            </a:extLst>
          </p:cNvPr>
          <p:cNvSpPr>
            <a:spLocks noGrp="1"/>
          </p:cNvSpPr>
          <p:nvPr>
            <p:ph type="title"/>
          </p:nvPr>
        </p:nvSpPr>
        <p:spPr>
          <a:xfrm>
            <a:off x="173619" y="152400"/>
            <a:ext cx="8611565" cy="1143000"/>
          </a:xfrm>
        </p:spPr>
        <p:txBody>
          <a:bodyPr>
            <a:normAutofit fontScale="90000"/>
          </a:bodyPr>
          <a:lstStyle/>
          <a:p>
            <a:r>
              <a:rPr lang="en-US" dirty="0"/>
              <a:t>Evaluation: Overall Performance of Search Accuracy</a:t>
            </a:r>
          </a:p>
        </p:txBody>
      </p:sp>
      <p:pic>
        <p:nvPicPr>
          <p:cNvPr id="5" name="Picture 4">
            <a:extLst>
              <a:ext uri="{FF2B5EF4-FFF2-40B4-BE49-F238E27FC236}">
                <a16:creationId xmlns:a16="http://schemas.microsoft.com/office/drawing/2014/main" id="{3BF8D02F-4F54-7345-B74C-A2B9077623E1}"/>
              </a:ext>
            </a:extLst>
          </p:cNvPr>
          <p:cNvPicPr>
            <a:picLocks noChangeAspect="1"/>
          </p:cNvPicPr>
          <p:nvPr/>
        </p:nvPicPr>
        <p:blipFill>
          <a:blip r:embed="rId2"/>
          <a:stretch>
            <a:fillRect/>
          </a:stretch>
        </p:blipFill>
        <p:spPr>
          <a:xfrm>
            <a:off x="0" y="1622322"/>
            <a:ext cx="9144000" cy="3613355"/>
          </a:xfrm>
          <a:prstGeom prst="rect">
            <a:avLst/>
          </a:prstGeom>
        </p:spPr>
      </p:pic>
      <p:sp>
        <p:nvSpPr>
          <p:cNvPr id="4" name="Slide Number Placeholder 3">
            <a:extLst>
              <a:ext uri="{FF2B5EF4-FFF2-40B4-BE49-F238E27FC236}">
                <a16:creationId xmlns:a16="http://schemas.microsoft.com/office/drawing/2014/main" id="{6C2BE119-4A3F-3248-8F8A-730EC16459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
        <p:nvSpPr>
          <p:cNvPr id="8" name="Rectangle 7">
            <a:extLst>
              <a:ext uri="{FF2B5EF4-FFF2-40B4-BE49-F238E27FC236}">
                <a16:creationId xmlns:a16="http://schemas.microsoft.com/office/drawing/2014/main" id="{DB6277A9-350A-5F0C-43E9-67344AF90558}"/>
              </a:ext>
            </a:extLst>
          </p:cNvPr>
          <p:cNvSpPr/>
          <p:nvPr/>
        </p:nvSpPr>
        <p:spPr>
          <a:xfrm>
            <a:off x="173619" y="4416357"/>
            <a:ext cx="8843381" cy="725755"/>
          </a:xfrm>
          <a:prstGeom prst="rect">
            <a:avLst/>
          </a:prstGeom>
          <a:noFill/>
          <a:ln w="5080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C89F4DB-DF4C-2F6F-68F5-8E89BB0D3AEA}"/>
              </a:ext>
            </a:extLst>
          </p:cNvPr>
          <p:cNvGrpSpPr/>
          <p:nvPr/>
        </p:nvGrpSpPr>
        <p:grpSpPr>
          <a:xfrm>
            <a:off x="249677" y="3281092"/>
            <a:ext cx="3040530" cy="1861020"/>
            <a:chOff x="249677" y="3281092"/>
            <a:chExt cx="3040530" cy="1861020"/>
          </a:xfrm>
        </p:grpSpPr>
        <p:sp>
          <p:nvSpPr>
            <p:cNvPr id="3" name="Rectangle 2">
              <a:extLst>
                <a:ext uri="{FF2B5EF4-FFF2-40B4-BE49-F238E27FC236}">
                  <a16:creationId xmlns:a16="http://schemas.microsoft.com/office/drawing/2014/main" id="{0F613648-708D-38DC-57CC-6F7FF2C80116}"/>
                </a:ext>
              </a:extLst>
            </p:cNvPr>
            <p:cNvSpPr/>
            <p:nvPr/>
          </p:nvSpPr>
          <p:spPr>
            <a:xfrm>
              <a:off x="564204" y="4017523"/>
              <a:ext cx="2354094" cy="398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E9E8DA-DE32-5275-85BE-A11A3639DF03}"/>
                </a:ext>
              </a:extLst>
            </p:cNvPr>
            <p:cNvSpPr/>
            <p:nvPr/>
          </p:nvSpPr>
          <p:spPr>
            <a:xfrm>
              <a:off x="249677" y="4800599"/>
              <a:ext cx="3040530" cy="3415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D66D41-7038-3F5C-E59A-A483DA51BA9C}"/>
                </a:ext>
              </a:extLst>
            </p:cNvPr>
            <p:cNvSpPr/>
            <p:nvPr/>
          </p:nvSpPr>
          <p:spPr>
            <a:xfrm>
              <a:off x="592895" y="3281092"/>
              <a:ext cx="2354094" cy="398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3DD917B-6A75-6E9F-0448-16292C7F7C1C}"/>
              </a:ext>
            </a:extLst>
          </p:cNvPr>
          <p:cNvSpPr txBox="1"/>
          <p:nvPr/>
        </p:nvSpPr>
        <p:spPr>
          <a:xfrm>
            <a:off x="704400" y="16644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TSAP and F1 needs to </a:t>
            </a:r>
            <a:r>
              <a:rPr lang="en-US"/>
              <a:t>predefine</a:t>
            </a:r>
          </a:p>
          <a:p>
            <a:r>
              <a:rPr lang="en-US">
                <a:cs typeface="Calibri"/>
              </a:rPr>
              <a:t>@10</a:t>
            </a:r>
            <a:endParaRPr lang="en-US" dirty="0">
              <a:cs typeface="Calibri"/>
            </a:endParaRPr>
          </a:p>
        </p:txBody>
      </p:sp>
    </p:spTree>
    <p:extLst>
      <p:ext uri="{BB962C8B-B14F-4D97-AF65-F5344CB8AC3E}">
        <p14:creationId xmlns:p14="http://schemas.microsoft.com/office/powerpoint/2010/main" val="30992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4312-20A3-214B-95DB-BA9F92EED4D9}"/>
              </a:ext>
            </a:extLst>
          </p:cNvPr>
          <p:cNvSpPr>
            <a:spLocks noGrp="1"/>
          </p:cNvSpPr>
          <p:nvPr>
            <p:ph type="title"/>
          </p:nvPr>
        </p:nvSpPr>
        <p:spPr>
          <a:xfrm>
            <a:off x="134112" y="152400"/>
            <a:ext cx="9009888" cy="1143000"/>
          </a:xfrm>
        </p:spPr>
        <p:txBody>
          <a:bodyPr/>
          <a:lstStyle/>
          <a:p>
            <a:r>
              <a:rPr lang="en-US" dirty="0"/>
              <a:t>Summary of Contribution 2</a:t>
            </a:r>
          </a:p>
        </p:txBody>
      </p:sp>
      <p:sp>
        <p:nvSpPr>
          <p:cNvPr id="3" name="Text Placeholder 2">
            <a:extLst>
              <a:ext uri="{FF2B5EF4-FFF2-40B4-BE49-F238E27FC236}">
                <a16:creationId xmlns:a16="http://schemas.microsoft.com/office/drawing/2014/main" id="{36F27FB8-1262-2B44-B19F-8D119CD3CB47}"/>
              </a:ext>
            </a:extLst>
          </p:cNvPr>
          <p:cNvSpPr>
            <a:spLocks noGrp="1"/>
          </p:cNvSpPr>
          <p:nvPr>
            <p:ph type="body" idx="1"/>
          </p:nvPr>
        </p:nvSpPr>
        <p:spPr/>
        <p:txBody>
          <a:bodyPr>
            <a:normAutofit/>
          </a:bodyPr>
          <a:lstStyle/>
          <a:p>
            <a:r>
              <a:rPr lang="en-US" sz="2800" dirty="0"/>
              <a:t>Developed context-aware, personalized, and privacy-preserving pluggable search service module</a:t>
            </a:r>
          </a:p>
          <a:p>
            <a:endParaRPr lang="en-US" sz="2800" dirty="0"/>
          </a:p>
          <a:p>
            <a:r>
              <a:rPr lang="en-US" sz="2800" dirty="0"/>
              <a:t>Edge tier makes SAED as a lightweight solution</a:t>
            </a:r>
          </a:p>
        </p:txBody>
      </p:sp>
      <p:sp>
        <p:nvSpPr>
          <p:cNvPr id="4" name="Slide Number Placeholder 3">
            <a:extLst>
              <a:ext uri="{FF2B5EF4-FFF2-40B4-BE49-F238E27FC236}">
                <a16:creationId xmlns:a16="http://schemas.microsoft.com/office/drawing/2014/main" id="{A9133AB4-F76A-654D-9F29-0CDAD6066E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dirty="0"/>
          </a:p>
        </p:txBody>
      </p:sp>
      <p:grpSp>
        <p:nvGrpSpPr>
          <p:cNvPr id="5" name="Group 4">
            <a:extLst>
              <a:ext uri="{FF2B5EF4-FFF2-40B4-BE49-F238E27FC236}">
                <a16:creationId xmlns:a16="http://schemas.microsoft.com/office/drawing/2014/main" id="{083E1267-A142-3A45-87E9-33448A32BDCA}"/>
              </a:ext>
            </a:extLst>
          </p:cNvPr>
          <p:cNvGrpSpPr/>
          <p:nvPr/>
        </p:nvGrpSpPr>
        <p:grpSpPr>
          <a:xfrm>
            <a:off x="2409331" y="4308123"/>
            <a:ext cx="5045160" cy="2147147"/>
            <a:chOff x="1439050" y="9326913"/>
            <a:chExt cx="5865228" cy="2790210"/>
          </a:xfrm>
        </p:grpSpPr>
        <p:grpSp>
          <p:nvGrpSpPr>
            <p:cNvPr id="6" name="Group 5">
              <a:extLst>
                <a:ext uri="{FF2B5EF4-FFF2-40B4-BE49-F238E27FC236}">
                  <a16:creationId xmlns:a16="http://schemas.microsoft.com/office/drawing/2014/main" id="{F3A9BD54-DDD6-9C4D-9423-84020429CDB1}"/>
                </a:ext>
              </a:extLst>
            </p:cNvPr>
            <p:cNvGrpSpPr/>
            <p:nvPr/>
          </p:nvGrpSpPr>
          <p:grpSpPr>
            <a:xfrm>
              <a:off x="1439050" y="9446330"/>
              <a:ext cx="2938655" cy="2670793"/>
              <a:chOff x="1413661" y="9597407"/>
              <a:chExt cx="2938655" cy="2670793"/>
            </a:xfrm>
          </p:grpSpPr>
          <p:pic>
            <p:nvPicPr>
              <p:cNvPr id="10" name="Picture 9">
                <a:extLst>
                  <a:ext uri="{FF2B5EF4-FFF2-40B4-BE49-F238E27FC236}">
                    <a16:creationId xmlns:a16="http://schemas.microsoft.com/office/drawing/2014/main" id="{13F35651-D016-204C-9891-66D3B03EE0B8}"/>
                  </a:ext>
                </a:extLst>
              </p:cNvPr>
              <p:cNvPicPr>
                <a:picLocks noChangeAspect="1"/>
              </p:cNvPicPr>
              <p:nvPr/>
            </p:nvPicPr>
            <p:blipFill>
              <a:blip r:embed="rId2"/>
              <a:stretch>
                <a:fillRect/>
              </a:stretch>
            </p:blipFill>
            <p:spPr>
              <a:xfrm>
                <a:off x="1413661" y="10070987"/>
                <a:ext cx="997001" cy="2197213"/>
              </a:xfrm>
              <a:prstGeom prst="rect">
                <a:avLst/>
              </a:prstGeom>
            </p:spPr>
          </p:pic>
          <p:grpSp>
            <p:nvGrpSpPr>
              <p:cNvPr id="11" name="Group 10">
                <a:extLst>
                  <a:ext uri="{FF2B5EF4-FFF2-40B4-BE49-F238E27FC236}">
                    <a16:creationId xmlns:a16="http://schemas.microsoft.com/office/drawing/2014/main" id="{6B54138D-2535-FD4A-ACF7-AC3520098D36}"/>
                  </a:ext>
                </a:extLst>
              </p:cNvPr>
              <p:cNvGrpSpPr/>
              <p:nvPr/>
            </p:nvGrpSpPr>
            <p:grpSpPr>
              <a:xfrm>
                <a:off x="2681201" y="9597407"/>
                <a:ext cx="1671115" cy="1287088"/>
                <a:chOff x="2497064" y="9583552"/>
                <a:chExt cx="1671115" cy="1287088"/>
              </a:xfrm>
            </p:grpSpPr>
            <p:sp>
              <p:nvSpPr>
                <p:cNvPr id="12" name="Thought Bubble: Cloud 223">
                  <a:extLst>
                    <a:ext uri="{FF2B5EF4-FFF2-40B4-BE49-F238E27FC236}">
                      <a16:creationId xmlns:a16="http://schemas.microsoft.com/office/drawing/2014/main" id="{291C1F37-B218-8A49-AF50-C50AB6463872}"/>
                    </a:ext>
                  </a:extLst>
                </p:cNvPr>
                <p:cNvSpPr/>
                <p:nvPr/>
              </p:nvSpPr>
              <p:spPr bwMode="auto">
                <a:xfrm>
                  <a:off x="2497064" y="9583552"/>
                  <a:ext cx="1671115" cy="1287088"/>
                </a:xfrm>
                <a:prstGeom prst="cloudCallout">
                  <a:avLst>
                    <a:gd name="adj1" fmla="val -74613"/>
                    <a:gd name="adj2" fmla="val 13162"/>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3" name="TextBox 12">
                  <a:extLst>
                    <a:ext uri="{FF2B5EF4-FFF2-40B4-BE49-F238E27FC236}">
                      <a16:creationId xmlns:a16="http://schemas.microsoft.com/office/drawing/2014/main" id="{9E0DEDB6-57A0-D542-BF95-F36A9187A0BD}"/>
                    </a:ext>
                  </a:extLst>
                </p:cNvPr>
                <p:cNvSpPr txBox="1"/>
                <p:nvPr/>
              </p:nvSpPr>
              <p:spPr>
                <a:xfrm>
                  <a:off x="2638691" y="9882205"/>
                  <a:ext cx="1387859" cy="758666"/>
                </a:xfrm>
                <a:prstGeom prst="rect">
                  <a:avLst/>
                </a:prstGeom>
                <a:noFill/>
              </p:spPr>
              <p:txBody>
                <a:bodyPr wrap="square" rtlCol="0">
                  <a:spAutoFit/>
                </a:bodyPr>
                <a:lstStyle/>
                <a:p>
                  <a:pPr algn="ctr"/>
                  <a:r>
                    <a:rPr lang="en-US" dirty="0"/>
                    <a:t>Recent Robbery</a:t>
                  </a:r>
                </a:p>
              </p:txBody>
            </p:sp>
          </p:grpSp>
        </p:grpSp>
        <p:grpSp>
          <p:nvGrpSpPr>
            <p:cNvPr id="7" name="Group 6">
              <a:extLst>
                <a:ext uri="{FF2B5EF4-FFF2-40B4-BE49-F238E27FC236}">
                  <a16:creationId xmlns:a16="http://schemas.microsoft.com/office/drawing/2014/main" id="{65725472-DBD8-894E-B7F8-3DBA78CB49EA}"/>
                </a:ext>
              </a:extLst>
            </p:cNvPr>
            <p:cNvGrpSpPr/>
            <p:nvPr/>
          </p:nvGrpSpPr>
          <p:grpSpPr>
            <a:xfrm>
              <a:off x="4696006" y="9326913"/>
              <a:ext cx="2608272" cy="2525735"/>
              <a:chOff x="4696006" y="9326913"/>
              <a:chExt cx="2608272" cy="2525735"/>
            </a:xfrm>
          </p:grpSpPr>
          <p:pic>
            <p:nvPicPr>
              <p:cNvPr id="8" name="Picture 10" descr="http://www.clker.com/cliparts/S/6/5/k/Y/X/computer-monitor-blank-md.png">
                <a:extLst>
                  <a:ext uri="{FF2B5EF4-FFF2-40B4-BE49-F238E27FC236}">
                    <a16:creationId xmlns:a16="http://schemas.microsoft.com/office/drawing/2014/main" id="{41B8AD2C-6743-5944-B2CD-A5EB7AD5A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006" y="9326913"/>
                <a:ext cx="2608271" cy="2525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1240D9-F1D6-EB4A-A8D8-F064111A9177}"/>
                  </a:ext>
                </a:extLst>
              </p:cNvPr>
              <p:cNvSpPr txBox="1"/>
              <p:nvPr/>
            </p:nvSpPr>
            <p:spPr>
              <a:xfrm>
                <a:off x="4855653" y="9446331"/>
                <a:ext cx="2448625" cy="1679810"/>
              </a:xfrm>
              <a:prstGeom prst="rect">
                <a:avLst/>
              </a:prstGeom>
              <a:noFill/>
            </p:spPr>
            <p:txBody>
              <a:bodyPr wrap="square" rtlCol="0">
                <a:spAutoFit/>
              </a:bodyPr>
              <a:lstStyle/>
              <a:p>
                <a:pPr algn="ctr"/>
                <a:r>
                  <a:rPr lang="en-US" b="1" dirty="0"/>
                  <a:t>Search Result</a:t>
                </a:r>
              </a:p>
              <a:p>
                <a:pPr marL="342900" indent="-342900">
                  <a:buAutoNum type="arabicPeriod"/>
                </a:pPr>
                <a:r>
                  <a:rPr lang="en-US" sz="1200" b="1" dirty="0"/>
                  <a:t>Last week Robbery</a:t>
                </a:r>
                <a:endParaRPr lang="en-US" sz="1200" dirty="0"/>
              </a:p>
              <a:p>
                <a:pPr marL="342900" indent="-342900">
                  <a:buAutoNum type="arabicPeriod"/>
                </a:pPr>
                <a:r>
                  <a:rPr lang="en-US" sz="1200" b="1" dirty="0"/>
                  <a:t>Flew </a:t>
                </a:r>
                <a:r>
                  <a:rPr lang="en-US" sz="1200" dirty="0"/>
                  <a:t>with </a:t>
                </a:r>
                <a:r>
                  <a:rPr lang="en-US" sz="1200" b="1" dirty="0"/>
                  <a:t>others</a:t>
                </a:r>
                <a:r>
                  <a:rPr lang="en-US" sz="1200" dirty="0"/>
                  <a:t> </a:t>
                </a:r>
                <a:r>
                  <a:rPr lang="en-US" sz="1200" b="1" dirty="0"/>
                  <a:t>car</a:t>
                </a:r>
                <a:endParaRPr lang="en-US" sz="1200" dirty="0"/>
              </a:p>
              <a:p>
                <a:pPr marL="342900" indent="-342900">
                  <a:buAutoNum type="arabicPeriod" startAt="3"/>
                </a:pPr>
                <a:r>
                  <a:rPr lang="en-US" sz="1200" b="1" dirty="0"/>
                  <a:t>Doubtful objects</a:t>
                </a:r>
              </a:p>
              <a:p>
                <a:pPr marL="342900" indent="-342900">
                  <a:buAutoNum type="arabicPeriod" startAt="3"/>
                </a:pPr>
                <a:r>
                  <a:rPr lang="en-US" sz="1200" b="1" dirty="0"/>
                  <a:t>Break in</a:t>
                </a:r>
              </a:p>
              <a:p>
                <a:pPr marL="342900" indent="-342900">
                  <a:buAutoNum type="arabicPeriod" startAt="3"/>
                </a:pPr>
                <a:endParaRPr lang="en-US" b="1" dirty="0"/>
              </a:p>
            </p:txBody>
          </p:sp>
        </p:grpSp>
      </p:grpSp>
    </p:spTree>
    <p:extLst>
      <p:ext uri="{BB962C8B-B14F-4D97-AF65-F5344CB8AC3E}">
        <p14:creationId xmlns:p14="http://schemas.microsoft.com/office/powerpoint/2010/main" val="124274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 of Contribution 2</a:t>
            </a:r>
          </a:p>
        </p:txBody>
      </p:sp>
      <p:sp>
        <p:nvSpPr>
          <p:cNvPr id="6" name="Content Placeholder 5"/>
          <p:cNvSpPr>
            <a:spLocks noGrp="1"/>
          </p:cNvSpPr>
          <p:nvPr>
            <p:ph idx="1"/>
          </p:nvPr>
        </p:nvSpPr>
        <p:spPr>
          <a:xfrm>
            <a:off x="457200" y="1600200"/>
            <a:ext cx="8404698" cy="4525963"/>
          </a:xfrm>
        </p:spPr>
        <p:txBody>
          <a:bodyPr>
            <a:noAutofit/>
          </a:bodyPr>
          <a:lstStyle/>
          <a:p>
            <a:pPr marL="457200" indent="-457200">
              <a:buFont typeface="+mj-lt"/>
              <a:buAutoNum type="arabicPeriod" startAt="4"/>
            </a:pPr>
            <a:r>
              <a:rPr lang="en-US" sz="2400" b="1" dirty="0">
                <a:latin typeface="Arial" panose="020B0604020202020204" pitchFamily="34" charset="0"/>
                <a:cs typeface="Arial" panose="020B0604020202020204" pitchFamily="34" charset="0"/>
              </a:rPr>
              <a:t>Sm Zobaed</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 A Salehi</a:t>
            </a:r>
            <a:r>
              <a:rPr lang="en-US" sz="2400" dirty="0">
                <a:latin typeface="Arial" panose="020B0604020202020204" pitchFamily="34" charset="0"/>
                <a:cs typeface="Arial" panose="020B0604020202020204" pitchFamily="34" charset="0"/>
              </a:rPr>
              <a:t>, R </a:t>
            </a:r>
            <a:r>
              <a:rPr lang="en-US" sz="2400" dirty="0" err="1">
                <a:latin typeface="Arial" panose="020B0604020202020204" pitchFamily="34" charset="0"/>
                <a:cs typeface="Arial" panose="020B0604020202020204" pitchFamily="34" charset="0"/>
              </a:rPr>
              <a:t>Buyya</a:t>
            </a:r>
            <a:r>
              <a:rPr lang="en-US" sz="2400" dirty="0">
                <a:latin typeface="Arial" panose="020B0604020202020204" pitchFamily="34" charset="0"/>
                <a:cs typeface="Arial" panose="020B0604020202020204" pitchFamily="34" charset="0"/>
              </a:rPr>
              <a:t>, SAED: Edge-Based Intelligence for Privacy-Preserving Enterprise Search on the Cloud, Published in proceedings of the 21st ACM/IEEE International Conference on Cluster Cloud and Grid Computing (</a:t>
            </a:r>
            <a:r>
              <a:rPr lang="en-US" sz="2400" b="1" dirty="0" err="1">
                <a:latin typeface="Arial" panose="020B0604020202020204" pitchFamily="34" charset="0"/>
                <a:cs typeface="Arial" panose="020B0604020202020204" pitchFamily="34" charset="0"/>
              </a:rPr>
              <a:t>CCGrid</a:t>
            </a:r>
            <a:r>
              <a:rPr lang="en-US" sz="2400" b="1" dirty="0">
                <a:latin typeface="Arial" panose="020B0604020202020204" pitchFamily="34" charset="0"/>
                <a:cs typeface="Arial" panose="020B0604020202020204" pitchFamily="34" charset="0"/>
              </a:rPr>
              <a:t> ’21</a:t>
            </a:r>
            <a:r>
              <a:rPr lang="en-US" sz="2400" dirty="0">
                <a:latin typeface="Arial" panose="020B0604020202020204" pitchFamily="34" charset="0"/>
                <a:cs typeface="Arial" panose="020B0604020202020204" pitchFamily="34" charset="0"/>
              </a:rPr>
              <a:t>), Australia, 2021.</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457200" indent="-457200">
              <a:buFont typeface="+mj-lt"/>
              <a:buAutoNum type="arabicPeriod" startAt="4"/>
            </a:pPr>
            <a:r>
              <a:rPr lang="en-US" sz="2400" b="1" dirty="0">
                <a:latin typeface="Arial" panose="020B0604020202020204" pitchFamily="34" charset="0"/>
                <a:cs typeface="Arial" panose="020B0604020202020204" pitchFamily="34" charset="0"/>
              </a:rPr>
              <a:t>Sm Zobaed</a:t>
            </a:r>
            <a:r>
              <a:rPr lang="en-US" sz="2400" dirty="0">
                <a:latin typeface="Arial" panose="020B0604020202020204" pitchFamily="34" charset="0"/>
                <a:cs typeface="Arial" panose="020B0604020202020204" pitchFamily="34" charset="0"/>
              </a:rPr>
              <a:t>, M E Haque, M F </a:t>
            </a:r>
            <a:r>
              <a:rPr lang="en-US" sz="2400" dirty="0" err="1">
                <a:latin typeface="Arial" panose="020B0604020202020204" pitchFamily="34" charset="0"/>
                <a:cs typeface="Arial" panose="020B0604020202020204" pitchFamily="34" charset="0"/>
              </a:rPr>
              <a:t>Rabby</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 A Salehi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Senspick</a:t>
            </a:r>
            <a:r>
              <a:rPr lang="en-US" sz="2400" dirty="0">
                <a:latin typeface="Arial" panose="020B0604020202020204" pitchFamily="34" charset="0"/>
                <a:cs typeface="Arial" panose="020B0604020202020204" pitchFamily="34" charset="0"/>
              </a:rPr>
              <a:t>: Sense Picking for Word Sense Disambiguation, Published in proceedings of the 15th IEEE International Conference on Semantic Computing (</a:t>
            </a:r>
            <a:r>
              <a:rPr lang="en-US" sz="2400" b="1" dirty="0">
                <a:latin typeface="Arial" panose="020B0604020202020204" pitchFamily="34" charset="0"/>
                <a:cs typeface="Arial" panose="020B0604020202020204" pitchFamily="34" charset="0"/>
              </a:rPr>
              <a:t>ICSC'21</a:t>
            </a:r>
            <a:r>
              <a:rPr lang="en-US" sz="2400" dirty="0">
                <a:latin typeface="Arial" panose="020B0604020202020204" pitchFamily="34" charset="0"/>
                <a:cs typeface="Arial" panose="020B0604020202020204" pitchFamily="34" charset="0"/>
              </a:rPr>
              <a:t>), Online, 2021.</a:t>
            </a:r>
          </a:p>
        </p:txBody>
      </p:sp>
      <p:sp>
        <p:nvSpPr>
          <p:cNvPr id="3" name="Slide Number Placeholder 2">
            <a:extLst>
              <a:ext uri="{FF2B5EF4-FFF2-40B4-BE49-F238E27FC236}">
                <a16:creationId xmlns:a16="http://schemas.microsoft.com/office/drawing/2014/main" id="{242DC1C7-C31A-5231-FE31-F856B6ECC20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spTree>
    <p:extLst>
      <p:ext uri="{BB962C8B-B14F-4D97-AF65-F5344CB8AC3E}">
        <p14:creationId xmlns:p14="http://schemas.microsoft.com/office/powerpoint/2010/main" val="421968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07D3-E66A-5140-363D-D14D4413AF04}"/>
              </a:ext>
            </a:extLst>
          </p:cNvPr>
          <p:cNvSpPr>
            <a:spLocks noGrp="1"/>
          </p:cNvSpPr>
          <p:nvPr>
            <p:ph type="title"/>
          </p:nvPr>
        </p:nvSpPr>
        <p:spPr/>
        <p:txBody>
          <a:bodyPr>
            <a:normAutofit fontScale="90000"/>
          </a:bodyPr>
          <a:lstStyle/>
          <a:p>
            <a:r>
              <a:rPr lang="en-US" dirty="0">
                <a:cs typeface="Arial"/>
              </a:rPr>
              <a:t>Challenges in Cloud-based Confidential Computing</a:t>
            </a:r>
            <a:endParaRPr lang="en-US" dirty="0"/>
          </a:p>
        </p:txBody>
      </p:sp>
      <p:sp>
        <p:nvSpPr>
          <p:cNvPr id="3" name="Content Placeholder 2">
            <a:extLst>
              <a:ext uri="{FF2B5EF4-FFF2-40B4-BE49-F238E27FC236}">
                <a16:creationId xmlns:a16="http://schemas.microsoft.com/office/drawing/2014/main" id="{223042DF-1ABD-A67C-76CA-2583BA352085}"/>
              </a:ext>
            </a:extLst>
          </p:cNvPr>
          <p:cNvSpPr>
            <a:spLocks noGrp="1"/>
          </p:cNvSpPr>
          <p:nvPr>
            <p:ph idx="1"/>
          </p:nvPr>
        </p:nvSpPr>
        <p:spPr>
          <a:xfrm>
            <a:off x="457200" y="1899676"/>
            <a:ext cx="8229600" cy="4525963"/>
          </a:xfrm>
        </p:spPr>
        <p:txBody>
          <a:bodyPr vert="horz" lIns="91440" tIns="45720" rIns="91440" bIns="45720" rtlCol="0" anchor="t">
            <a:normAutofit/>
          </a:bodyPr>
          <a:lstStyle/>
          <a:p>
            <a:pPr marL="514350" indent="-514350">
              <a:buFont typeface="+mj-lt"/>
              <a:buAutoNum type="arabicPeriod"/>
            </a:pPr>
            <a:r>
              <a:rPr lang="en-US" sz="2800" dirty="0">
                <a:solidFill>
                  <a:schemeClr val="tx1">
                    <a:lumMod val="50000"/>
                    <a:lumOff val="50000"/>
                  </a:schemeClr>
                </a:solidFill>
                <a:ea typeface="+mn-lt"/>
                <a:cs typeface="+mn-lt"/>
              </a:rPr>
              <a:t>How to confidentially process data on cloud?</a:t>
            </a:r>
            <a:br>
              <a:rPr lang="en-US" sz="2800" dirty="0">
                <a:ea typeface="+mn-lt"/>
                <a:cs typeface="+mn-lt"/>
              </a:rPr>
            </a:br>
            <a:endParaRPr lang="en-US" sz="2800" dirty="0">
              <a:ea typeface="+mn-lt"/>
              <a:cs typeface="+mn-lt"/>
            </a:endParaRPr>
          </a:p>
          <a:p>
            <a:pPr marL="514350" indent="-514350">
              <a:buFont typeface="+mj-lt"/>
              <a:buAutoNum type="arabicPeriod"/>
            </a:pPr>
            <a:r>
              <a:rPr lang="en-US" sz="2800" dirty="0">
                <a:solidFill>
                  <a:schemeClr val="tx1">
                    <a:lumMod val="50000"/>
                    <a:lumOff val="50000"/>
                  </a:schemeClr>
                </a:solidFill>
                <a:ea typeface="+mn-lt"/>
                <a:cs typeface="+mn-lt"/>
              </a:rPr>
              <a:t>How edge-cloud systems can be leveraged for user-driven confidential data processing on cloud?</a:t>
            </a:r>
            <a:br>
              <a:rPr lang="en-US" sz="2800" dirty="0">
                <a:ea typeface="+mn-lt"/>
                <a:cs typeface="+mn-lt"/>
              </a:rPr>
            </a:br>
            <a:endParaRPr lang="en-US" sz="2800" dirty="0">
              <a:ea typeface="+mn-lt"/>
              <a:cs typeface="+mn-lt"/>
            </a:endParaRPr>
          </a:p>
          <a:p>
            <a:pPr marL="514350" indent="-514350">
              <a:buFont typeface="+mj-lt"/>
              <a:buAutoNum type="arabicPeriod"/>
            </a:pPr>
            <a:r>
              <a:rPr lang="en-US" sz="2800" b="1" dirty="0"/>
              <a:t>How to improve efficiency of edge systems for user-driven confidential computing?</a:t>
            </a:r>
          </a:p>
        </p:txBody>
      </p:sp>
      <p:sp>
        <p:nvSpPr>
          <p:cNvPr id="4" name="Slide Number Placeholder 3">
            <a:extLst>
              <a:ext uri="{FF2B5EF4-FFF2-40B4-BE49-F238E27FC236}">
                <a16:creationId xmlns:a16="http://schemas.microsoft.com/office/drawing/2014/main" id="{B8941677-A983-DC98-B587-0C1B55AB3D0D}"/>
              </a:ext>
            </a:extLst>
          </p:cNvPr>
          <p:cNvSpPr>
            <a:spLocks noGrp="1"/>
          </p:cNvSpPr>
          <p:nvPr>
            <p:ph type="sldNum" sz="quarter" idx="12"/>
          </p:nvPr>
        </p:nvSpPr>
        <p:spPr/>
        <p:txBody>
          <a:bodyPr/>
          <a:lstStyle/>
          <a:p>
            <a:pPr algn="ctr"/>
            <a:fld id="{7D2751F7-D677-4CE9-B35A-C3CCA0CC8D94}" type="slidenum">
              <a:rPr lang="en-US" dirty="0" smtClean="0">
                <a:solidFill>
                  <a:prstClr val="black">
                    <a:tint val="75000"/>
                  </a:prstClr>
                </a:solidFill>
                <a:latin typeface="Calibri"/>
              </a:rPr>
              <a:pPr algn="ctr"/>
              <a:t>39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9497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bar chart&#10;&#10;Description automatically generated">
            <a:extLst>
              <a:ext uri="{FF2B5EF4-FFF2-40B4-BE49-F238E27FC236}">
                <a16:creationId xmlns:a16="http://schemas.microsoft.com/office/drawing/2014/main" id="{88BCD063-9A5A-7A00-7E26-815F02F2ED21}"/>
              </a:ext>
            </a:extLst>
          </p:cNvPr>
          <p:cNvPicPr>
            <a:picLocks noChangeAspect="1"/>
          </p:cNvPicPr>
          <p:nvPr/>
        </p:nvPicPr>
        <p:blipFill rotWithShape="1">
          <a:blip r:embed="rId3"/>
          <a:srcRect t="15332"/>
          <a:stretch/>
        </p:blipFill>
        <p:spPr>
          <a:xfrm>
            <a:off x="25758" y="2019135"/>
            <a:ext cx="5078353" cy="2572320"/>
          </a:xfrm>
          <a:prstGeom prst="rect">
            <a:avLst/>
          </a:prstGeom>
        </p:spPr>
      </p:pic>
      <p:sp>
        <p:nvSpPr>
          <p:cNvPr id="6" name="TextBox 5">
            <a:extLst>
              <a:ext uri="{FF2B5EF4-FFF2-40B4-BE49-F238E27FC236}">
                <a16:creationId xmlns:a16="http://schemas.microsoft.com/office/drawing/2014/main" id="{C249E341-6AF1-7EDE-7F88-7D99C690714E}"/>
              </a:ext>
            </a:extLst>
          </p:cNvPr>
          <p:cNvSpPr txBox="1"/>
          <p:nvPr/>
        </p:nvSpPr>
        <p:spPr>
          <a:xfrm>
            <a:off x="-45522" y="6644243"/>
            <a:ext cx="336665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https://www.techtarget.com/searchdatacenter/definition/edge-computing</a:t>
            </a:r>
            <a:endParaRPr lang="en-US" sz="800" dirty="0">
              <a:ea typeface="Calibri"/>
              <a:cs typeface="Calibri"/>
            </a:endParaRPr>
          </a:p>
        </p:txBody>
      </p:sp>
      <p:sp>
        <p:nvSpPr>
          <p:cNvPr id="2" name="Oval 1">
            <a:extLst>
              <a:ext uri="{FF2B5EF4-FFF2-40B4-BE49-F238E27FC236}">
                <a16:creationId xmlns:a16="http://schemas.microsoft.com/office/drawing/2014/main" id="{155C1E7B-8B7B-222A-9B36-E1A9C991C5A7}"/>
              </a:ext>
            </a:extLst>
          </p:cNvPr>
          <p:cNvSpPr/>
          <p:nvPr/>
        </p:nvSpPr>
        <p:spPr>
          <a:xfrm>
            <a:off x="249872" y="4136841"/>
            <a:ext cx="774804" cy="45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393723-2ACE-9748-9D01-D0AA892062CB}"/>
              </a:ext>
            </a:extLst>
          </p:cNvPr>
          <p:cNvSpPr/>
          <p:nvPr/>
        </p:nvSpPr>
        <p:spPr>
          <a:xfrm>
            <a:off x="1024676" y="4135398"/>
            <a:ext cx="833307" cy="4560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B7FA0BB-8AE4-FE70-DCC8-A02FAD06355A}"/>
              </a:ext>
            </a:extLst>
          </p:cNvPr>
          <p:cNvSpPr txBox="1">
            <a:spLocks/>
          </p:cNvSpPr>
          <p:nvPr/>
        </p:nvSpPr>
        <p:spPr>
          <a:xfrm>
            <a:off x="457200" y="453004"/>
            <a:ext cx="8229600" cy="1143000"/>
          </a:xfrm>
          <a:prstGeom prst="rect">
            <a:avLst/>
          </a:prstGeom>
        </p:spPr>
        <p:txBody>
          <a:bodyPr/>
          <a:lstStyle>
            <a:lvl1pPr algn="ctr" defTabSz="914400" rtl="0" eaLnBrk="1" latinLnBrk="0" hangingPunct="1">
              <a:spcBef>
                <a:spcPct val="0"/>
              </a:spcBef>
              <a:buNone/>
              <a:defRPr sz="4400" b="0" i="0" kern="1200">
                <a:solidFill>
                  <a:schemeClr val="bg1"/>
                </a:solidFill>
                <a:latin typeface="Arial"/>
                <a:ea typeface="+mj-ea"/>
                <a:cs typeface="+mj-cs"/>
              </a:defRPr>
            </a:lvl1pPr>
          </a:lstStyle>
          <a:p>
            <a:r>
              <a:rPr lang="en-US" sz="3200" dirty="0"/>
              <a:t>Industry Adoption of Edge-Cloud Continuum</a:t>
            </a:r>
          </a:p>
        </p:txBody>
      </p:sp>
      <p:pic>
        <p:nvPicPr>
          <p:cNvPr id="19" name="Picture 18">
            <a:extLst>
              <a:ext uri="{FF2B5EF4-FFF2-40B4-BE49-F238E27FC236}">
                <a16:creationId xmlns:a16="http://schemas.microsoft.com/office/drawing/2014/main" id="{9E2CA787-0EEE-34E5-13E7-0CBA2674BCD1}"/>
              </a:ext>
            </a:extLst>
          </p:cNvPr>
          <p:cNvPicPr>
            <a:picLocks noChangeAspect="1"/>
          </p:cNvPicPr>
          <p:nvPr/>
        </p:nvPicPr>
        <p:blipFill>
          <a:blip r:embed="rId4"/>
          <a:stretch>
            <a:fillRect/>
          </a:stretch>
        </p:blipFill>
        <p:spPr>
          <a:xfrm>
            <a:off x="5012981" y="2137507"/>
            <a:ext cx="3802726" cy="2453947"/>
          </a:xfrm>
          <a:prstGeom prst="rect">
            <a:avLst/>
          </a:prstGeom>
        </p:spPr>
      </p:pic>
      <p:sp>
        <p:nvSpPr>
          <p:cNvPr id="20" name="Rectangle 19">
            <a:extLst>
              <a:ext uri="{FF2B5EF4-FFF2-40B4-BE49-F238E27FC236}">
                <a16:creationId xmlns:a16="http://schemas.microsoft.com/office/drawing/2014/main" id="{9F05C831-B9CE-D208-FB49-472998FC8C77}"/>
              </a:ext>
            </a:extLst>
          </p:cNvPr>
          <p:cNvSpPr/>
          <p:nvPr/>
        </p:nvSpPr>
        <p:spPr>
          <a:xfrm rot="1494040">
            <a:off x="404488" y="2699834"/>
            <a:ext cx="4464572" cy="400110"/>
          </a:xfrm>
          <a:prstGeom prst="rect">
            <a:avLst/>
          </a:prstGeom>
          <a:noFill/>
        </p:spPr>
        <p:txBody>
          <a:bodyPr wrap="square" lIns="91440" tIns="45720" rIns="91440" bIns="45720">
            <a:spAutoFit/>
          </a:bodyPr>
          <a:lstStyle/>
          <a:p>
            <a:pPr algn="ctr"/>
            <a:r>
              <a:rPr lang="en-US" sz="2000" dirty="0">
                <a:ln w="0"/>
                <a:solidFill>
                  <a:srgbClr val="7030A0"/>
                </a:solidFill>
                <a:effectLst>
                  <a:reflection blurRad="6350" stA="53000" endA="300" endPos="35500" dir="5400000" sy="-90000" algn="bl" rotWithShape="0"/>
                </a:effectLst>
              </a:rPr>
              <a:t>&gt;70% are interested to edge</a:t>
            </a:r>
          </a:p>
        </p:txBody>
      </p:sp>
      <p:sp>
        <p:nvSpPr>
          <p:cNvPr id="21" name="Rectangle 20">
            <a:extLst>
              <a:ext uri="{FF2B5EF4-FFF2-40B4-BE49-F238E27FC236}">
                <a16:creationId xmlns:a16="http://schemas.microsoft.com/office/drawing/2014/main" id="{337E026E-DEF0-0EE3-DEAB-E87E9A05352A}"/>
              </a:ext>
            </a:extLst>
          </p:cNvPr>
          <p:cNvSpPr/>
          <p:nvPr/>
        </p:nvSpPr>
        <p:spPr>
          <a:xfrm rot="20332610">
            <a:off x="5362179" y="2712534"/>
            <a:ext cx="3273897" cy="400110"/>
          </a:xfrm>
          <a:prstGeom prst="rect">
            <a:avLst/>
          </a:prstGeom>
          <a:noFill/>
        </p:spPr>
        <p:txBody>
          <a:bodyPr wrap="square" lIns="91440" tIns="45720" rIns="91440" bIns="45720">
            <a:spAutoFit/>
          </a:bodyPr>
          <a:lstStyle/>
          <a:p>
            <a:pPr algn="ctr"/>
            <a:r>
              <a:rPr lang="en-US" sz="2000" dirty="0">
                <a:ln w="0"/>
                <a:solidFill>
                  <a:srgbClr val="7030A0"/>
                </a:solidFill>
                <a:effectLst>
                  <a:reflection blurRad="6350" stA="53000" endA="300" endPos="35500" dir="5400000" sy="-90000" algn="bl" rotWithShape="0"/>
                </a:effectLst>
              </a:rPr>
              <a:t>R</a:t>
            </a:r>
            <a:r>
              <a:rPr lang="en-US" sz="2000" b="0" cap="none" spc="0" dirty="0">
                <a:ln w="0"/>
                <a:solidFill>
                  <a:srgbClr val="7030A0"/>
                </a:solidFill>
                <a:effectLst>
                  <a:reflection blurRad="6350" stA="53000" endA="300" endPos="35500" dir="5400000" sy="-90000" algn="bl" rotWithShape="0"/>
                </a:effectLst>
              </a:rPr>
              <a:t>evenue forecast:2B to 7B</a:t>
            </a:r>
          </a:p>
        </p:txBody>
      </p:sp>
      <p:sp>
        <p:nvSpPr>
          <p:cNvPr id="10" name="Slide Number Placeholder 11">
            <a:extLst>
              <a:ext uri="{FF2B5EF4-FFF2-40B4-BE49-F238E27FC236}">
                <a16:creationId xmlns:a16="http://schemas.microsoft.com/office/drawing/2014/main" id="{C2662955-0949-D8FF-47CF-DB983A659602}"/>
              </a:ext>
            </a:extLst>
          </p:cNvPr>
          <p:cNvSpPr txBox="1">
            <a:spLocks/>
          </p:cNvSpPr>
          <p:nvPr/>
        </p:nvSpPr>
        <p:spPr>
          <a:xfrm>
            <a:off x="3505200" y="6572423"/>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D2751F7-D677-4CE9-B35A-C3CCA0CC8D94}" type="slidenum">
              <a:rPr lang="en-US" sz="1100" smtClean="0">
                <a:solidFill>
                  <a:prstClr val="black">
                    <a:tint val="75000"/>
                  </a:prstClr>
                </a:solidFill>
                <a:latin typeface="Calibri"/>
              </a:rPr>
              <a:pPr algn="ctr"/>
              <a:t>4</a:t>
            </a:fld>
            <a:endParaRPr lang="en-US" sz="1100" dirty="0">
              <a:solidFill>
                <a:prstClr val="black">
                  <a:tint val="75000"/>
                </a:prstClr>
              </a:solidFill>
              <a:latin typeface="Calibri"/>
            </a:endParaRPr>
          </a:p>
        </p:txBody>
      </p:sp>
    </p:spTree>
    <p:extLst>
      <p:ext uri="{BB962C8B-B14F-4D97-AF65-F5344CB8AC3E}">
        <p14:creationId xmlns:p14="http://schemas.microsoft.com/office/powerpoint/2010/main" val="13466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5" presetClass="entr" presetSubtype="10" fill="hold" grpId="0" nodeType="afterEffect" nodePh="1">
                                  <p:stCondLst>
                                    <p:cond delay="0"/>
                                  </p:stCondLst>
                                  <p:endCondLst>
                                    <p:cond evt="begin" delay="0">
                                      <p:tn val="9"/>
                                    </p:cond>
                                  </p:endCondLst>
                                  <p:childTnLst>
                                    <p:set>
                                      <p:cBhvr>
                                        <p:cTn id="10" dur="1" fill="hold">
                                          <p:stCondLst>
                                            <p:cond delay="0"/>
                                          </p:stCondLst>
                                        </p:cTn>
                                        <p:tgtEl>
                                          <p:spTgt spid="2">
                                            <p:txEl>
                                              <p:charRg st="4294967295" end="4294967295"/>
                                            </p:txEl>
                                          </p:spTgt>
                                        </p:tgtEl>
                                        <p:attrNameLst>
                                          <p:attrName>style.visibility</p:attrName>
                                        </p:attrNameLst>
                                      </p:cBhvr>
                                      <p:to>
                                        <p:strVal val="visible"/>
                                      </p:to>
                                    </p:set>
                                    <p:animEffect transition="in" filter="checkerboard(across)">
                                      <p:cBhvr>
                                        <p:cTn id="11" dur="500"/>
                                        <p:tgtEl>
                                          <p:spTgt spid="2">
                                            <p:txEl>
                                              <p:charRg st="4294967295" end="4294967295"/>
                                            </p:txEl>
                                          </p:spTgt>
                                        </p:tgtEl>
                                      </p:cBhvr>
                                    </p:animEffect>
                                  </p:childTnLst>
                                </p:cTn>
                              </p:par>
                            </p:childTnLst>
                          </p:cTn>
                        </p:par>
                        <p:par>
                          <p:cTn id="12" fill="hold">
                            <p:stCondLst>
                              <p:cond delay="1000"/>
                            </p:stCondLst>
                            <p:childTnLst>
                              <p:par>
                                <p:cTn id="13" presetID="5" presetClass="entr" presetSubtype="10" fill="hold" grpId="0" nodeType="afterEffect" nodePh="1">
                                  <p:stCondLst>
                                    <p:cond delay="0"/>
                                  </p:stCondLst>
                                  <p:endCondLst>
                                    <p:cond evt="begin" delay="0">
                                      <p:tn val="13"/>
                                    </p:cond>
                                  </p:endCondLst>
                                  <p:childTnLst>
                                    <p:set>
                                      <p:cBhvr>
                                        <p:cTn id="14" dur="1" fill="hold">
                                          <p:stCondLst>
                                            <p:cond delay="0"/>
                                          </p:stCondLst>
                                        </p:cTn>
                                        <p:tgtEl>
                                          <p:spTgt spid="7">
                                            <p:txEl>
                                              <p:charRg st="4294967295" end="4294967295"/>
                                            </p:txEl>
                                          </p:spTgt>
                                        </p:tgtEl>
                                        <p:attrNameLst>
                                          <p:attrName>style.visibility</p:attrName>
                                        </p:attrNameLst>
                                      </p:cBhvr>
                                      <p:to>
                                        <p:strVal val="visible"/>
                                      </p:to>
                                    </p:set>
                                    <p:animEffect transition="in" filter="checkerboard(across)">
                                      <p:cBhvr>
                                        <p:cTn id="15" dur="500"/>
                                        <p:tgtEl>
                                          <p:spTgt spid="7">
                                            <p:txEl>
                                              <p:charRg st="4294967295" end="429496729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73B-8E17-3755-B06B-BF3E7F155E98}"/>
              </a:ext>
            </a:extLst>
          </p:cNvPr>
          <p:cNvSpPr>
            <a:spLocks noGrp="1"/>
          </p:cNvSpPr>
          <p:nvPr>
            <p:ph type="title"/>
          </p:nvPr>
        </p:nvSpPr>
        <p:spPr>
          <a:xfrm>
            <a:off x="241300" y="152400"/>
            <a:ext cx="8559800" cy="1143000"/>
          </a:xfrm>
        </p:spPr>
        <p:txBody>
          <a:bodyPr>
            <a:noAutofit/>
          </a:bodyPr>
          <a:lstStyle/>
          <a:p>
            <a:r>
              <a:rPr lang="en-US" sz="3600" dirty="0"/>
              <a:t>Contribution 3: </a:t>
            </a:r>
            <a:r>
              <a:rPr lang="en-US" sz="3600" dirty="0">
                <a:cs typeface="Calibri"/>
              </a:rPr>
              <a:t>Improving Edge Efficiency to Host Smart Services (Edge-</a:t>
            </a:r>
            <a:r>
              <a:rPr lang="en-US" sz="3600" dirty="0" err="1">
                <a:cs typeface="Calibri"/>
              </a:rPr>
              <a:t>MultiAI</a:t>
            </a:r>
            <a:r>
              <a:rPr lang="en-US" sz="3600" dirty="0">
                <a:cs typeface="Calibri"/>
              </a:rPr>
              <a:t>)</a:t>
            </a:r>
            <a:endParaRPr lang="en-US" sz="3600" dirty="0"/>
          </a:p>
        </p:txBody>
      </p:sp>
      <p:sp>
        <p:nvSpPr>
          <p:cNvPr id="4" name="Slide Number Placeholder 3">
            <a:extLst>
              <a:ext uri="{FF2B5EF4-FFF2-40B4-BE49-F238E27FC236}">
                <a16:creationId xmlns:a16="http://schemas.microsoft.com/office/drawing/2014/main" id="{D931BE91-F935-E23A-5154-FB47A26E8ED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
        <p:nvSpPr>
          <p:cNvPr id="66" name="Freeform: Shape 65">
            <a:extLst>
              <a:ext uri="{FF2B5EF4-FFF2-40B4-BE49-F238E27FC236}">
                <a16:creationId xmlns:a16="http://schemas.microsoft.com/office/drawing/2014/main" id="{71EA5EDA-7170-1E9F-F1A3-8E78EB733F62}"/>
              </a:ext>
            </a:extLst>
          </p:cNvPr>
          <p:cNvSpPr/>
          <p:nvPr/>
        </p:nvSpPr>
        <p:spPr>
          <a:xfrm>
            <a:off x="5586311" y="3430304"/>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67" name="TextBox 66">
            <a:extLst>
              <a:ext uri="{FF2B5EF4-FFF2-40B4-BE49-F238E27FC236}">
                <a16:creationId xmlns:a16="http://schemas.microsoft.com/office/drawing/2014/main" id="{113B8EC7-4A66-B81F-742C-C4C2C20E8D76}"/>
              </a:ext>
            </a:extLst>
          </p:cNvPr>
          <p:cNvSpPr txBox="1"/>
          <p:nvPr/>
        </p:nvSpPr>
        <p:spPr>
          <a:xfrm>
            <a:off x="5633389" y="3441237"/>
            <a:ext cx="1080558" cy="522553"/>
          </a:xfrm>
          <a:prstGeom prst="rect">
            <a:avLst/>
          </a:prstGeom>
          <a:noFill/>
        </p:spPr>
        <p:txBody>
          <a:bodyPr wrap="none" rtlCol="0">
            <a:spAutoFit/>
          </a:bodyPr>
          <a:lstStyle/>
          <a:p>
            <a:pPr algn="ctr"/>
            <a:r>
              <a:rPr lang="en-US" sz="1650" spc="0" baseline="0" dirty="0" err="1">
                <a:ln/>
                <a:solidFill>
                  <a:srgbClr val="590059"/>
                </a:solidFill>
                <a:latin typeface="Helvetica"/>
                <a:cs typeface="Helvetica"/>
                <a:sym typeface="Helvetica"/>
                <a:rtl val="0"/>
              </a:rPr>
              <a:t>ClustCrypt</a:t>
            </a:r>
            <a:endParaRPr lang="en-US" sz="1650" spc="0" baseline="0" dirty="0">
              <a:ln/>
              <a:solidFill>
                <a:srgbClr val="590059"/>
              </a:solidFill>
              <a:latin typeface="Helvetica"/>
              <a:cs typeface="Helvetica"/>
              <a:sym typeface="Helvetica"/>
              <a:rtl val="0"/>
            </a:endParaRPr>
          </a:p>
          <a:p>
            <a:pPr algn="ctr"/>
            <a:r>
              <a:rPr lang="en-US" sz="1650" dirty="0">
                <a:ln/>
                <a:solidFill>
                  <a:srgbClr val="590059"/>
                </a:solidFill>
                <a:latin typeface="Helvetica"/>
                <a:cs typeface="Helvetica"/>
                <a:sym typeface="Helvetica"/>
                <a:rtl val="0"/>
              </a:rPr>
              <a:t>(Contrib. 1)</a:t>
            </a:r>
            <a:endParaRPr lang="en-US" sz="1650" spc="0" baseline="0" dirty="0">
              <a:ln/>
              <a:solidFill>
                <a:srgbClr val="000000"/>
              </a:solidFill>
              <a:latin typeface="Helvetica"/>
              <a:cs typeface="Helvetica"/>
              <a:sym typeface="Helvetica"/>
              <a:rtl val="0"/>
            </a:endParaRPr>
          </a:p>
        </p:txBody>
      </p:sp>
      <p:sp>
        <p:nvSpPr>
          <p:cNvPr id="68" name="Freeform: Shape 67">
            <a:extLst>
              <a:ext uri="{FF2B5EF4-FFF2-40B4-BE49-F238E27FC236}">
                <a16:creationId xmlns:a16="http://schemas.microsoft.com/office/drawing/2014/main" id="{8AB33D74-F2BF-4293-6E99-53D29A969160}"/>
              </a:ext>
            </a:extLst>
          </p:cNvPr>
          <p:cNvSpPr/>
          <p:nvPr/>
        </p:nvSpPr>
        <p:spPr>
          <a:xfrm rot="5400000">
            <a:off x="3057528" y="2290476"/>
            <a:ext cx="633107" cy="1807931"/>
          </a:xfrm>
          <a:custGeom>
            <a:avLst/>
            <a:gdLst>
              <a:gd name="connsiteX0" fmla="*/ 727136 w 727138"/>
              <a:gd name="connsiteY0" fmla="*/ 2 h 2076449"/>
              <a:gd name="connsiteX1" fmla="*/ 435005 w 727138"/>
              <a:gd name="connsiteY1" fmla="*/ 2 h 2076449"/>
              <a:gd name="connsiteX2" fmla="*/ 339755 w 727138"/>
              <a:gd name="connsiteY2" fmla="*/ 95252 h 2076449"/>
              <a:gd name="connsiteX3" fmla="*/ 339755 w 727138"/>
              <a:gd name="connsiteY3" fmla="*/ 942978 h 2076449"/>
              <a:gd name="connsiteX4" fmla="*/ 244504 w 727138"/>
              <a:gd name="connsiteY4" fmla="*/ 1038228 h 2076449"/>
              <a:gd name="connsiteX5" fmla="*/ 47623 w 727138"/>
              <a:gd name="connsiteY5" fmla="*/ 1038228 h 2076449"/>
              <a:gd name="connsiteX6" fmla="*/ 47623 w 727138"/>
              <a:gd name="connsiteY6" fmla="*/ 1038228 h 2076449"/>
              <a:gd name="connsiteX7" fmla="*/ 244504 w 727138"/>
              <a:gd name="connsiteY7" fmla="*/ 1038228 h 2076449"/>
              <a:gd name="connsiteX8" fmla="*/ 339755 w 727138"/>
              <a:gd name="connsiteY8" fmla="*/ 1133478 h 2076449"/>
              <a:gd name="connsiteX9" fmla="*/ 339755 w 727138"/>
              <a:gd name="connsiteY9" fmla="*/ 1981203 h 2076449"/>
              <a:gd name="connsiteX10" fmla="*/ 435005 w 727138"/>
              <a:gd name="connsiteY10" fmla="*/ 2076453 h 2076449"/>
              <a:gd name="connsiteX11" fmla="*/ 727136 w 727138"/>
              <a:gd name="connsiteY11" fmla="*/ 2076453 h 20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138" h="2076449">
                <a:moveTo>
                  <a:pt x="727136" y="2"/>
                </a:moveTo>
                <a:lnTo>
                  <a:pt x="435005" y="2"/>
                </a:lnTo>
                <a:cubicBezTo>
                  <a:pt x="371501" y="2"/>
                  <a:pt x="339755" y="31752"/>
                  <a:pt x="339755" y="95252"/>
                </a:cubicBezTo>
                <a:lnTo>
                  <a:pt x="339755" y="942978"/>
                </a:lnTo>
                <a:cubicBezTo>
                  <a:pt x="339755" y="1006481"/>
                  <a:pt x="308008" y="1038228"/>
                  <a:pt x="244504" y="1038228"/>
                </a:cubicBezTo>
                <a:lnTo>
                  <a:pt x="47623" y="1038228"/>
                </a:lnTo>
                <a:cubicBezTo>
                  <a:pt x="-15878" y="1038228"/>
                  <a:pt x="-15878" y="1038228"/>
                  <a:pt x="47623" y="1038228"/>
                </a:cubicBezTo>
                <a:lnTo>
                  <a:pt x="244504" y="1038228"/>
                </a:lnTo>
                <a:cubicBezTo>
                  <a:pt x="308008" y="1038228"/>
                  <a:pt x="339755" y="1069974"/>
                  <a:pt x="339755" y="1133478"/>
                </a:cubicBezTo>
                <a:lnTo>
                  <a:pt x="339755" y="1981203"/>
                </a:lnTo>
                <a:cubicBezTo>
                  <a:pt x="339755" y="2044706"/>
                  <a:pt x="371501" y="2076453"/>
                  <a:pt x="435005" y="2076453"/>
                </a:cubicBezTo>
                <a:lnTo>
                  <a:pt x="727136" y="2076453"/>
                </a:lnTo>
              </a:path>
            </a:pathLst>
          </a:custGeom>
          <a:noFill/>
          <a:ln w="19050" cap="flat">
            <a:solidFill>
              <a:srgbClr val="CC0000"/>
            </a:solidFill>
            <a:prstDash val="solid"/>
            <a:miter/>
          </a:ln>
        </p:spPr>
        <p:txBody>
          <a:bodyPr rtlCol="0" anchor="ctr"/>
          <a:lstStyle/>
          <a:p>
            <a:pPr algn="ctr"/>
            <a:endParaRPr lang="en-US"/>
          </a:p>
        </p:txBody>
      </p:sp>
      <p:sp>
        <p:nvSpPr>
          <p:cNvPr id="69" name="Freeform: Shape 68">
            <a:extLst>
              <a:ext uri="{FF2B5EF4-FFF2-40B4-BE49-F238E27FC236}">
                <a16:creationId xmlns:a16="http://schemas.microsoft.com/office/drawing/2014/main" id="{39751BC5-502F-8703-73CF-0295B91E89FB}"/>
              </a:ext>
            </a:extLst>
          </p:cNvPr>
          <p:cNvSpPr/>
          <p:nvPr/>
        </p:nvSpPr>
        <p:spPr>
          <a:xfrm rot="5400000">
            <a:off x="4168949" y="2099275"/>
            <a:ext cx="780149" cy="1998677"/>
          </a:xfrm>
          <a:custGeom>
            <a:avLst/>
            <a:gdLst>
              <a:gd name="connsiteX0" fmla="*/ 896017 w 896019"/>
              <a:gd name="connsiteY0" fmla="*/ 3 h 2295525"/>
              <a:gd name="connsiteX1" fmla="*/ 519398 w 896019"/>
              <a:gd name="connsiteY1" fmla="*/ 3 h 2295525"/>
              <a:gd name="connsiteX2" fmla="*/ 424148 w 896019"/>
              <a:gd name="connsiteY2" fmla="*/ 95253 h 2295525"/>
              <a:gd name="connsiteX3" fmla="*/ 424148 w 896019"/>
              <a:gd name="connsiteY3" fmla="*/ 1052515 h 2295525"/>
              <a:gd name="connsiteX4" fmla="*/ 328898 w 896019"/>
              <a:gd name="connsiteY4" fmla="*/ 1147765 h 2295525"/>
              <a:gd name="connsiteX5" fmla="*/ 47625 w 896019"/>
              <a:gd name="connsiteY5" fmla="*/ 1147765 h 2295525"/>
              <a:gd name="connsiteX6" fmla="*/ 47625 w 896019"/>
              <a:gd name="connsiteY6" fmla="*/ 1147765 h 2295525"/>
              <a:gd name="connsiteX7" fmla="*/ 328898 w 896019"/>
              <a:gd name="connsiteY7" fmla="*/ 1147765 h 2295525"/>
              <a:gd name="connsiteX8" fmla="*/ 424148 w 896019"/>
              <a:gd name="connsiteY8" fmla="*/ 1243015 h 2295525"/>
              <a:gd name="connsiteX9" fmla="*/ 424148 w 896019"/>
              <a:gd name="connsiteY9" fmla="*/ 2200278 h 2295525"/>
              <a:gd name="connsiteX10" fmla="*/ 519398 w 896019"/>
              <a:gd name="connsiteY10" fmla="*/ 2295528 h 2295525"/>
              <a:gd name="connsiteX11" fmla="*/ 896017 w 896019"/>
              <a:gd name="connsiteY11" fmla="*/ 2295528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52"/>
                  <a:pt x="424148" y="95253"/>
                </a:cubicBezTo>
                <a:lnTo>
                  <a:pt x="424148" y="1052515"/>
                </a:lnTo>
                <a:cubicBezTo>
                  <a:pt x="424148" y="1116018"/>
                  <a:pt x="392401" y="1147765"/>
                  <a:pt x="328898" y="1147765"/>
                </a:cubicBezTo>
                <a:lnTo>
                  <a:pt x="47625" y="1147765"/>
                </a:lnTo>
                <a:cubicBezTo>
                  <a:pt x="-15878" y="1147765"/>
                  <a:pt x="-15878" y="1147765"/>
                  <a:pt x="47625" y="1147765"/>
                </a:cubicBezTo>
                <a:lnTo>
                  <a:pt x="328898" y="1147765"/>
                </a:lnTo>
                <a:cubicBezTo>
                  <a:pt x="392401" y="1147765"/>
                  <a:pt x="424148" y="1179512"/>
                  <a:pt x="424148" y="1243015"/>
                </a:cubicBezTo>
                <a:lnTo>
                  <a:pt x="424148" y="2200278"/>
                </a:lnTo>
                <a:cubicBezTo>
                  <a:pt x="424148" y="2263781"/>
                  <a:pt x="455895" y="2295528"/>
                  <a:pt x="519398" y="2295528"/>
                </a:cubicBezTo>
                <a:lnTo>
                  <a:pt x="896017" y="2295528"/>
                </a:lnTo>
              </a:path>
            </a:pathLst>
          </a:custGeom>
          <a:noFill/>
          <a:ln w="19050" cap="flat">
            <a:solidFill>
              <a:srgbClr val="4D9900"/>
            </a:solidFill>
            <a:prstDash val="solid"/>
            <a:miter/>
          </a:ln>
        </p:spPr>
        <p:txBody>
          <a:bodyPr rtlCol="0" anchor="ctr"/>
          <a:lstStyle/>
          <a:p>
            <a:pPr algn="ctr"/>
            <a:endParaRPr lang="en-US"/>
          </a:p>
        </p:txBody>
      </p:sp>
      <p:sp>
        <p:nvSpPr>
          <p:cNvPr id="70" name="Freeform: Shape 69">
            <a:extLst>
              <a:ext uri="{FF2B5EF4-FFF2-40B4-BE49-F238E27FC236}">
                <a16:creationId xmlns:a16="http://schemas.microsoft.com/office/drawing/2014/main" id="{FACF22BD-C24C-4D9B-C2E2-0A3E5F6FEBEC}"/>
              </a:ext>
            </a:extLst>
          </p:cNvPr>
          <p:cNvSpPr/>
          <p:nvPr/>
        </p:nvSpPr>
        <p:spPr>
          <a:xfrm>
            <a:off x="4093523" y="2201158"/>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1" name="TextBox 70">
            <a:extLst>
              <a:ext uri="{FF2B5EF4-FFF2-40B4-BE49-F238E27FC236}">
                <a16:creationId xmlns:a16="http://schemas.microsoft.com/office/drawing/2014/main" id="{41CB99C4-B4E1-3EF2-FEC1-E58FC7791403}"/>
              </a:ext>
            </a:extLst>
          </p:cNvPr>
          <p:cNvSpPr txBox="1"/>
          <p:nvPr/>
        </p:nvSpPr>
        <p:spPr>
          <a:xfrm>
            <a:off x="4036894" y="2161899"/>
            <a:ext cx="1080558" cy="522553"/>
          </a:xfrm>
          <a:prstGeom prst="rect">
            <a:avLst/>
          </a:prstGeom>
          <a:noFill/>
        </p:spPr>
        <p:txBody>
          <a:bodyPr wrap="none" rtlCol="0">
            <a:spAutoFit/>
          </a:bodyPr>
          <a:lstStyle/>
          <a:p>
            <a:pPr algn="ctr"/>
            <a:r>
              <a:rPr lang="en-US" sz="1650" spc="0" baseline="0" dirty="0">
                <a:ln/>
                <a:solidFill>
                  <a:srgbClr val="4D9900"/>
                </a:solidFill>
                <a:latin typeface="Helvetica"/>
                <a:cs typeface="Helvetica"/>
                <a:sym typeface="Helvetica"/>
                <a:rtl val="0"/>
              </a:rPr>
              <a:t>SAED</a:t>
            </a:r>
          </a:p>
          <a:p>
            <a:pPr algn="ctr"/>
            <a:r>
              <a:rPr lang="en-US" sz="1650" dirty="0">
                <a:ln/>
                <a:solidFill>
                  <a:srgbClr val="4D9900"/>
                </a:solidFill>
                <a:latin typeface="Helvetica"/>
                <a:cs typeface="Helvetica"/>
                <a:sym typeface="Helvetica"/>
                <a:rtl val="0"/>
              </a:rPr>
              <a:t>(Contrib. 2)</a:t>
            </a:r>
            <a:endParaRPr lang="en-US" sz="1650" spc="0" baseline="0" dirty="0">
              <a:ln/>
              <a:solidFill>
                <a:srgbClr val="4D9900"/>
              </a:solidFill>
              <a:latin typeface="Helvetica"/>
              <a:cs typeface="Helvetica"/>
              <a:sym typeface="Helvetica"/>
              <a:rtl val="0"/>
            </a:endParaRPr>
          </a:p>
        </p:txBody>
      </p:sp>
      <p:sp>
        <p:nvSpPr>
          <p:cNvPr id="72" name="Freeform: Shape 71">
            <a:extLst>
              <a:ext uri="{FF2B5EF4-FFF2-40B4-BE49-F238E27FC236}">
                <a16:creationId xmlns:a16="http://schemas.microsoft.com/office/drawing/2014/main" id="{4A4B0143-5FF7-556F-B809-FEE22F12E62B}"/>
              </a:ext>
            </a:extLst>
          </p:cNvPr>
          <p:cNvSpPr/>
          <p:nvPr/>
        </p:nvSpPr>
        <p:spPr>
          <a:xfrm>
            <a:off x="2716842" y="2350437"/>
            <a:ext cx="1243990" cy="580529"/>
          </a:xfrm>
          <a:custGeom>
            <a:avLst/>
            <a:gdLst>
              <a:gd name="connsiteX0" fmla="*/ 0 w 1428750"/>
              <a:gd name="connsiteY0" fmla="*/ 0 h 666750"/>
              <a:gd name="connsiteX1" fmla="*/ 1428750 w 1428750"/>
              <a:gd name="connsiteY1" fmla="*/ 0 h 666750"/>
              <a:gd name="connsiteX2" fmla="*/ 1428750 w 1428750"/>
              <a:gd name="connsiteY2" fmla="*/ 666750 h 666750"/>
              <a:gd name="connsiteX3" fmla="*/ 0 w 14287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428750" h="666750">
                <a:moveTo>
                  <a:pt x="0" y="0"/>
                </a:moveTo>
                <a:lnTo>
                  <a:pt x="1428750" y="0"/>
                </a:lnTo>
                <a:lnTo>
                  <a:pt x="1428750" y="666750"/>
                </a:lnTo>
                <a:lnTo>
                  <a:pt x="0" y="666750"/>
                </a:lnTo>
                <a:close/>
              </a:path>
            </a:pathLst>
          </a:custGeom>
          <a:noFill/>
          <a:ln w="9525" cap="flat">
            <a:noFill/>
            <a:prstDash val="solid"/>
            <a:miter/>
          </a:ln>
        </p:spPr>
        <p:txBody>
          <a:bodyPr rtlCol="0" anchor="ctr"/>
          <a:lstStyle/>
          <a:p>
            <a:pPr algn="ctr"/>
            <a:endParaRPr lang="en-US"/>
          </a:p>
        </p:txBody>
      </p:sp>
      <p:sp>
        <p:nvSpPr>
          <p:cNvPr id="73" name="TextBox 72">
            <a:extLst>
              <a:ext uri="{FF2B5EF4-FFF2-40B4-BE49-F238E27FC236}">
                <a16:creationId xmlns:a16="http://schemas.microsoft.com/office/drawing/2014/main" id="{D534F8F4-A722-39A2-3034-41221CBC7099}"/>
              </a:ext>
            </a:extLst>
          </p:cNvPr>
          <p:cNvSpPr txBox="1"/>
          <p:nvPr/>
        </p:nvSpPr>
        <p:spPr>
          <a:xfrm>
            <a:off x="2735785" y="2307234"/>
            <a:ext cx="1213150" cy="522553"/>
          </a:xfrm>
          <a:prstGeom prst="rect">
            <a:avLst/>
          </a:prstGeom>
          <a:noFill/>
        </p:spPr>
        <p:txBody>
          <a:bodyPr wrap="none" rtlCol="0">
            <a:spAutoFit/>
          </a:bodyPr>
          <a:lstStyle/>
          <a:p>
            <a:pPr algn="ctr"/>
            <a:r>
              <a:rPr lang="en-US" sz="1650" spc="0" baseline="0" dirty="0">
                <a:ln/>
                <a:solidFill>
                  <a:srgbClr val="CC0000"/>
                </a:solidFill>
                <a:latin typeface="Helvetica"/>
                <a:cs typeface="Helvetica"/>
                <a:sym typeface="Helvetica"/>
                <a:rtl val="0"/>
              </a:rPr>
              <a:t>Edge-</a:t>
            </a:r>
            <a:r>
              <a:rPr lang="en-US" sz="1650" spc="0" baseline="0" dirty="0" err="1">
                <a:ln/>
                <a:solidFill>
                  <a:srgbClr val="CC0000"/>
                </a:solidFill>
                <a:latin typeface="Helvetica"/>
                <a:cs typeface="Helvetica"/>
                <a:sym typeface="Helvetica"/>
                <a:rtl val="0"/>
              </a:rPr>
              <a:t>MultiAI</a:t>
            </a:r>
            <a:endParaRPr lang="en-US" sz="1650" spc="0" baseline="0" dirty="0">
              <a:ln/>
              <a:solidFill>
                <a:srgbClr val="CC0000"/>
              </a:solidFill>
              <a:latin typeface="Helvetica"/>
              <a:cs typeface="Helvetica"/>
              <a:sym typeface="Helvetica"/>
              <a:rtl val="0"/>
            </a:endParaRPr>
          </a:p>
          <a:p>
            <a:pPr algn="ctr"/>
            <a:r>
              <a:rPr lang="en-US" sz="1650" dirty="0">
                <a:ln/>
                <a:solidFill>
                  <a:srgbClr val="CC0000"/>
                </a:solidFill>
                <a:latin typeface="Helvetica"/>
                <a:cs typeface="Helvetica"/>
                <a:sym typeface="Helvetica"/>
                <a:rtl val="0"/>
              </a:rPr>
              <a:t>(Contrib. 3)</a:t>
            </a:r>
            <a:endParaRPr lang="en-US" sz="1650" spc="0" baseline="0" dirty="0">
              <a:ln/>
              <a:solidFill>
                <a:srgbClr val="CC0000"/>
              </a:solidFill>
              <a:latin typeface="Helvetica"/>
              <a:cs typeface="Helvetica"/>
              <a:sym typeface="Helvetica"/>
              <a:rtl val="0"/>
            </a:endParaRPr>
          </a:p>
        </p:txBody>
      </p:sp>
      <p:sp>
        <p:nvSpPr>
          <p:cNvPr id="74" name="Freeform: Shape 73">
            <a:extLst>
              <a:ext uri="{FF2B5EF4-FFF2-40B4-BE49-F238E27FC236}">
                <a16:creationId xmlns:a16="http://schemas.microsoft.com/office/drawing/2014/main" id="{51F3F4AA-EB65-E00E-B64C-C78C0F3FE39A}"/>
              </a:ext>
            </a:extLst>
          </p:cNvPr>
          <p:cNvSpPr/>
          <p:nvPr/>
        </p:nvSpPr>
        <p:spPr>
          <a:xfrm>
            <a:off x="4019962" y="4674293"/>
            <a:ext cx="1078124" cy="580529"/>
          </a:xfrm>
          <a:custGeom>
            <a:avLst/>
            <a:gdLst>
              <a:gd name="connsiteX0" fmla="*/ 0 w 1238250"/>
              <a:gd name="connsiteY0" fmla="*/ 0 h 666750"/>
              <a:gd name="connsiteX1" fmla="*/ 1238250 w 1238250"/>
              <a:gd name="connsiteY1" fmla="*/ 0 h 666750"/>
              <a:gd name="connsiteX2" fmla="*/ 1238250 w 1238250"/>
              <a:gd name="connsiteY2" fmla="*/ 666750 h 666750"/>
              <a:gd name="connsiteX3" fmla="*/ 0 w 123825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238250" h="666750">
                <a:moveTo>
                  <a:pt x="0" y="0"/>
                </a:moveTo>
                <a:lnTo>
                  <a:pt x="1238250" y="0"/>
                </a:lnTo>
                <a:lnTo>
                  <a:pt x="1238250" y="666750"/>
                </a:lnTo>
                <a:lnTo>
                  <a:pt x="0" y="666750"/>
                </a:lnTo>
                <a:close/>
              </a:path>
            </a:pathLst>
          </a:custGeom>
          <a:noFill/>
          <a:ln w="9525" cap="flat">
            <a:noFill/>
            <a:prstDash val="solid"/>
            <a:miter/>
          </a:ln>
        </p:spPr>
        <p:txBody>
          <a:bodyPr rtlCol="0" anchor="ctr"/>
          <a:lstStyle/>
          <a:p>
            <a:pPr algn="ctr"/>
            <a:endParaRPr lang="en-US"/>
          </a:p>
        </p:txBody>
      </p:sp>
      <p:sp>
        <p:nvSpPr>
          <p:cNvPr id="75" name="TextBox 74">
            <a:extLst>
              <a:ext uri="{FF2B5EF4-FFF2-40B4-BE49-F238E27FC236}">
                <a16:creationId xmlns:a16="http://schemas.microsoft.com/office/drawing/2014/main" id="{9AA20E05-C59F-F927-4C6C-B9134FD9EEC0}"/>
              </a:ext>
            </a:extLst>
          </p:cNvPr>
          <p:cNvSpPr txBox="1"/>
          <p:nvPr/>
        </p:nvSpPr>
        <p:spPr>
          <a:xfrm>
            <a:off x="4019962" y="4723562"/>
            <a:ext cx="1080558" cy="522553"/>
          </a:xfrm>
          <a:prstGeom prst="rect">
            <a:avLst/>
          </a:prstGeom>
          <a:noFill/>
        </p:spPr>
        <p:txBody>
          <a:bodyPr wrap="none" rtlCol="0">
            <a:spAutoFit/>
          </a:bodyPr>
          <a:lstStyle/>
          <a:p>
            <a:pPr algn="ctr"/>
            <a:r>
              <a:rPr lang="en-US" sz="1650" spc="0" baseline="0" dirty="0" err="1">
                <a:ln/>
                <a:solidFill>
                  <a:srgbClr val="E46C0A"/>
                </a:solidFill>
                <a:latin typeface="Helvetica"/>
                <a:cs typeface="Helvetica"/>
                <a:sym typeface="Helvetica"/>
                <a:rtl val="0"/>
              </a:rPr>
              <a:t>ClusPr</a:t>
            </a:r>
            <a:endParaRPr lang="en-US" sz="1650" spc="0" baseline="0" dirty="0">
              <a:ln/>
              <a:solidFill>
                <a:srgbClr val="E46C0A"/>
              </a:solidFill>
              <a:latin typeface="Helvetica"/>
              <a:cs typeface="Helvetica"/>
              <a:sym typeface="Helvetica"/>
              <a:rtl val="0"/>
            </a:endParaRPr>
          </a:p>
          <a:p>
            <a:pPr algn="ctr"/>
            <a:r>
              <a:rPr lang="en-US" sz="1650" dirty="0">
                <a:ln/>
                <a:solidFill>
                  <a:srgbClr val="E46C0A"/>
                </a:solidFill>
                <a:latin typeface="Helvetica"/>
                <a:cs typeface="Helvetica"/>
                <a:sym typeface="Helvetica"/>
                <a:rtl val="0"/>
              </a:rPr>
              <a:t>(Contrib. 1)</a:t>
            </a:r>
            <a:endParaRPr lang="en-US" sz="1650" spc="0" baseline="0" dirty="0">
              <a:ln/>
              <a:solidFill>
                <a:srgbClr val="E46C0A"/>
              </a:solidFill>
              <a:latin typeface="Helvetica"/>
              <a:cs typeface="Helvetica"/>
              <a:sym typeface="Helvetica"/>
              <a:rtl val="0"/>
            </a:endParaRPr>
          </a:p>
        </p:txBody>
      </p:sp>
      <p:sp>
        <p:nvSpPr>
          <p:cNvPr id="76" name="Freeform: Shape 75">
            <a:extLst>
              <a:ext uri="{FF2B5EF4-FFF2-40B4-BE49-F238E27FC236}">
                <a16:creationId xmlns:a16="http://schemas.microsoft.com/office/drawing/2014/main" id="{F0012912-9C57-4774-5535-A2DC0A491500}"/>
              </a:ext>
            </a:extLst>
          </p:cNvPr>
          <p:cNvSpPr/>
          <p:nvPr/>
        </p:nvSpPr>
        <p:spPr>
          <a:xfrm>
            <a:off x="2459750" y="3270989"/>
            <a:ext cx="463676" cy="719524"/>
          </a:xfrm>
          <a:custGeom>
            <a:avLst/>
            <a:gdLst>
              <a:gd name="connsiteX0" fmla="*/ 309944 w 532542"/>
              <a:gd name="connsiteY0" fmla="*/ 453390 h 826389"/>
              <a:gd name="connsiteX1" fmla="*/ 112967 w 532542"/>
              <a:gd name="connsiteY1" fmla="*/ 255461 h 826389"/>
              <a:gd name="connsiteX2" fmla="*/ 112967 w 532542"/>
              <a:gd name="connsiteY2" fmla="*/ 202025 h 826389"/>
              <a:gd name="connsiteX3" fmla="*/ 311563 w 532542"/>
              <a:gd name="connsiteY3" fmla="*/ 0 h 826389"/>
              <a:gd name="connsiteX4" fmla="*/ 516160 w 532542"/>
              <a:gd name="connsiteY4" fmla="*/ 201644 h 826389"/>
              <a:gd name="connsiteX5" fmla="*/ 516160 w 532542"/>
              <a:gd name="connsiteY5" fmla="*/ 261176 h 826389"/>
              <a:gd name="connsiteX6" fmla="*/ 309944 w 532542"/>
              <a:gd name="connsiteY6" fmla="*/ 453390 h 826389"/>
              <a:gd name="connsiteX7" fmla="*/ 28004 w 532542"/>
              <a:gd name="connsiteY7" fmla="*/ 826389 h 826389"/>
              <a:gd name="connsiteX8" fmla="*/ 0 w 532542"/>
              <a:gd name="connsiteY8" fmla="*/ 794671 h 826389"/>
              <a:gd name="connsiteX9" fmla="*/ 0 w 532542"/>
              <a:gd name="connsiteY9" fmla="*/ 699040 h 826389"/>
              <a:gd name="connsiteX10" fmla="*/ 178975 w 532542"/>
              <a:gd name="connsiteY10" fmla="*/ 464915 h 826389"/>
              <a:gd name="connsiteX11" fmla="*/ 314039 w 532542"/>
              <a:gd name="connsiteY11" fmla="*/ 503777 h 826389"/>
              <a:gd name="connsiteX12" fmla="*/ 453104 w 532542"/>
              <a:gd name="connsiteY12" fmla="*/ 464153 h 826389"/>
              <a:gd name="connsiteX13" fmla="*/ 532543 w 532542"/>
              <a:gd name="connsiteY13" fmla="*/ 506825 h 826389"/>
              <a:gd name="connsiteX14" fmla="*/ 424625 w 532542"/>
              <a:gd name="connsiteY14" fmla="*/ 675989 h 826389"/>
              <a:gd name="connsiteX15" fmla="*/ 495490 w 532542"/>
              <a:gd name="connsiteY15" fmla="*/ 826389 h 826389"/>
              <a:gd name="connsiteX16" fmla="*/ 28004 w 532542"/>
              <a:gd name="connsiteY16" fmla="*/ 826389 h 8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542" h="826389">
                <a:moveTo>
                  <a:pt x="309944" y="453390"/>
                </a:moveTo>
                <a:cubicBezTo>
                  <a:pt x="219742" y="453390"/>
                  <a:pt x="112967" y="380905"/>
                  <a:pt x="112967" y="255461"/>
                </a:cubicBezTo>
                <a:lnTo>
                  <a:pt x="112967" y="202025"/>
                </a:lnTo>
                <a:cubicBezTo>
                  <a:pt x="112967" y="85154"/>
                  <a:pt x="205359" y="0"/>
                  <a:pt x="311563" y="0"/>
                </a:cubicBezTo>
                <a:cubicBezTo>
                  <a:pt x="434531" y="0"/>
                  <a:pt x="516160" y="94202"/>
                  <a:pt x="516160" y="201644"/>
                </a:cubicBezTo>
                <a:lnTo>
                  <a:pt x="516160" y="261176"/>
                </a:lnTo>
                <a:cubicBezTo>
                  <a:pt x="516160" y="347758"/>
                  <a:pt x="440341" y="453390"/>
                  <a:pt x="309944" y="453390"/>
                </a:cubicBezTo>
                <a:close/>
                <a:moveTo>
                  <a:pt x="28004" y="826389"/>
                </a:moveTo>
                <a:cubicBezTo>
                  <a:pt x="16955" y="826389"/>
                  <a:pt x="0" y="812197"/>
                  <a:pt x="0" y="794671"/>
                </a:cubicBezTo>
                <a:lnTo>
                  <a:pt x="0" y="699040"/>
                </a:lnTo>
                <a:cubicBezTo>
                  <a:pt x="0" y="594360"/>
                  <a:pt x="74581" y="495014"/>
                  <a:pt x="178975" y="464915"/>
                </a:cubicBezTo>
                <a:cubicBezTo>
                  <a:pt x="209931" y="485013"/>
                  <a:pt x="258223" y="503777"/>
                  <a:pt x="314039" y="503777"/>
                </a:cubicBezTo>
                <a:cubicBezTo>
                  <a:pt x="371761" y="503777"/>
                  <a:pt x="420338" y="487299"/>
                  <a:pt x="453104" y="464153"/>
                </a:cubicBezTo>
                <a:cubicBezTo>
                  <a:pt x="481013" y="475012"/>
                  <a:pt x="503015" y="485585"/>
                  <a:pt x="532543" y="506825"/>
                </a:cubicBezTo>
                <a:cubicBezTo>
                  <a:pt x="474536" y="535210"/>
                  <a:pt x="424625" y="600170"/>
                  <a:pt x="424625" y="675989"/>
                </a:cubicBezTo>
                <a:cubicBezTo>
                  <a:pt x="425006" y="749903"/>
                  <a:pt x="462725" y="798671"/>
                  <a:pt x="495490" y="826389"/>
                </a:cubicBezTo>
                <a:lnTo>
                  <a:pt x="28004" y="826389"/>
                </a:lnTo>
                <a:close/>
              </a:path>
            </a:pathLst>
          </a:custGeom>
          <a:solidFill>
            <a:srgbClr val="FFE6CC"/>
          </a:solidFill>
          <a:ln w="9525" cap="flat">
            <a:solidFill>
              <a:srgbClr val="D79B00"/>
            </a:solidFill>
            <a:prstDash val="solid"/>
            <a:miter/>
          </a:ln>
        </p:spPr>
        <p:txBody>
          <a:bodyPr rtlCol="0" anchor="ctr"/>
          <a:lstStyle/>
          <a:p>
            <a:pPr algn="ctr"/>
            <a:endParaRPr lang="en-US"/>
          </a:p>
        </p:txBody>
      </p:sp>
      <p:sp>
        <p:nvSpPr>
          <p:cNvPr id="77" name="Freeform: Shape 76">
            <a:extLst>
              <a:ext uri="{FF2B5EF4-FFF2-40B4-BE49-F238E27FC236}">
                <a16:creationId xmlns:a16="http://schemas.microsoft.com/office/drawing/2014/main" id="{51940C8A-C9A3-412C-59A9-710CF0CA61B1}"/>
              </a:ext>
            </a:extLst>
          </p:cNvPr>
          <p:cNvSpPr/>
          <p:nvPr/>
        </p:nvSpPr>
        <p:spPr>
          <a:xfrm>
            <a:off x="2867116" y="3731017"/>
            <a:ext cx="264388" cy="259579"/>
          </a:xfrm>
          <a:custGeom>
            <a:avLst/>
            <a:gdLst>
              <a:gd name="connsiteX0" fmla="*/ 151162 w 303656"/>
              <a:gd name="connsiteY0" fmla="*/ 298133 h 298132"/>
              <a:gd name="connsiteX1" fmla="*/ 0 w 303656"/>
              <a:gd name="connsiteY1" fmla="*/ 147161 h 298132"/>
              <a:gd name="connsiteX2" fmla="*/ 154115 w 303656"/>
              <a:gd name="connsiteY2" fmla="*/ 0 h 298132"/>
              <a:gd name="connsiteX3" fmla="*/ 303657 w 303656"/>
              <a:gd name="connsiteY3" fmla="*/ 150400 h 298132"/>
              <a:gd name="connsiteX4" fmla="*/ 151162 w 303656"/>
              <a:gd name="connsiteY4" fmla="*/ 298133 h 298132"/>
              <a:gd name="connsiteX5" fmla="*/ 151162 w 303656"/>
              <a:gd name="connsiteY5" fmla="*/ 298133 h 2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656" h="298132">
                <a:moveTo>
                  <a:pt x="151162" y="298133"/>
                </a:moveTo>
                <a:cubicBezTo>
                  <a:pt x="73819" y="298133"/>
                  <a:pt x="0" y="239078"/>
                  <a:pt x="0" y="147161"/>
                </a:cubicBezTo>
                <a:cubicBezTo>
                  <a:pt x="0" y="70580"/>
                  <a:pt x="62008" y="0"/>
                  <a:pt x="154115" y="0"/>
                </a:cubicBezTo>
                <a:cubicBezTo>
                  <a:pt x="221266" y="0"/>
                  <a:pt x="303657" y="51625"/>
                  <a:pt x="303657" y="150400"/>
                </a:cubicBezTo>
                <a:cubicBezTo>
                  <a:pt x="299847" y="249746"/>
                  <a:pt x="221456" y="298133"/>
                  <a:pt x="151162" y="298133"/>
                </a:cubicBezTo>
                <a:lnTo>
                  <a:pt x="151162" y="298133"/>
                </a:lnTo>
                <a:close/>
              </a:path>
            </a:pathLst>
          </a:custGeom>
          <a:solidFill>
            <a:srgbClr val="F7941D"/>
          </a:solidFill>
          <a:ln w="9525" cap="flat">
            <a:noFill/>
            <a:prstDash val="solid"/>
            <a:miter/>
          </a:ln>
        </p:spPr>
        <p:txBody>
          <a:bodyPr rtlCol="0" anchor="ctr"/>
          <a:lstStyle/>
          <a:p>
            <a:pPr algn="ctr"/>
            <a:endParaRPr lang="en-US"/>
          </a:p>
        </p:txBody>
      </p:sp>
      <p:sp>
        <p:nvSpPr>
          <p:cNvPr id="78" name="Freeform: Shape 77">
            <a:extLst>
              <a:ext uri="{FF2B5EF4-FFF2-40B4-BE49-F238E27FC236}">
                <a16:creationId xmlns:a16="http://schemas.microsoft.com/office/drawing/2014/main" id="{B1DA4FF8-98EA-F15D-1499-64FFE384BD53}"/>
              </a:ext>
            </a:extLst>
          </p:cNvPr>
          <p:cNvSpPr/>
          <p:nvPr/>
        </p:nvSpPr>
        <p:spPr>
          <a:xfrm>
            <a:off x="2927905" y="3793051"/>
            <a:ext cx="141068" cy="137253"/>
          </a:xfrm>
          <a:custGeom>
            <a:avLst/>
            <a:gdLst>
              <a:gd name="connsiteX0" fmla="*/ 139256 w 162020"/>
              <a:gd name="connsiteY0" fmla="*/ 98679 h 157638"/>
              <a:gd name="connsiteX1" fmla="*/ 139256 w 162020"/>
              <a:gd name="connsiteY1" fmla="*/ 23527 h 157638"/>
              <a:gd name="connsiteX2" fmla="*/ 24194 w 162020"/>
              <a:gd name="connsiteY2" fmla="*/ 23527 h 157638"/>
              <a:gd name="connsiteX3" fmla="*/ 24194 w 162020"/>
              <a:gd name="connsiteY3" fmla="*/ 98679 h 157638"/>
              <a:gd name="connsiteX4" fmla="*/ 139256 w 162020"/>
              <a:gd name="connsiteY4" fmla="*/ 98679 h 157638"/>
              <a:gd name="connsiteX5" fmla="*/ 22479 w 162020"/>
              <a:gd name="connsiteY5" fmla="*/ 157639 h 157638"/>
              <a:gd name="connsiteX6" fmla="*/ 15431 w 162020"/>
              <a:gd name="connsiteY6" fmla="*/ 150781 h 157638"/>
              <a:gd name="connsiteX7" fmla="*/ 15431 w 162020"/>
              <a:gd name="connsiteY7" fmla="*/ 141637 h 157638"/>
              <a:gd name="connsiteX8" fmla="*/ 20574 w 162020"/>
              <a:gd name="connsiteY8" fmla="*/ 134969 h 157638"/>
              <a:gd name="connsiteX9" fmla="*/ 55435 w 162020"/>
              <a:gd name="connsiteY9" fmla="*/ 134969 h 157638"/>
              <a:gd name="connsiteX10" fmla="*/ 55435 w 162020"/>
              <a:gd name="connsiteY10" fmla="*/ 120682 h 157638"/>
              <a:gd name="connsiteX11" fmla="*/ 7049 w 162020"/>
              <a:gd name="connsiteY11" fmla="*/ 120682 h 157638"/>
              <a:gd name="connsiteX12" fmla="*/ 0 w 162020"/>
              <a:gd name="connsiteY12" fmla="*/ 112871 h 157638"/>
              <a:gd name="connsiteX13" fmla="*/ 0 w 162020"/>
              <a:gd name="connsiteY13" fmla="*/ 7525 h 157638"/>
              <a:gd name="connsiteX14" fmla="*/ 8287 w 162020"/>
              <a:gd name="connsiteY14" fmla="*/ 0 h 157638"/>
              <a:gd name="connsiteX15" fmla="*/ 153924 w 162020"/>
              <a:gd name="connsiteY15" fmla="*/ 0 h 157638"/>
              <a:gd name="connsiteX16" fmla="*/ 162020 w 162020"/>
              <a:gd name="connsiteY16" fmla="*/ 9239 h 157638"/>
              <a:gd name="connsiteX17" fmla="*/ 162020 w 162020"/>
              <a:gd name="connsiteY17" fmla="*/ 114681 h 157638"/>
              <a:gd name="connsiteX18" fmla="*/ 156401 w 162020"/>
              <a:gd name="connsiteY18" fmla="*/ 120682 h 157638"/>
              <a:gd name="connsiteX19" fmla="*/ 107918 w 162020"/>
              <a:gd name="connsiteY19" fmla="*/ 120682 h 157638"/>
              <a:gd name="connsiteX20" fmla="*/ 107918 w 162020"/>
              <a:gd name="connsiteY20" fmla="*/ 134969 h 157638"/>
              <a:gd name="connsiteX21" fmla="*/ 141827 w 162020"/>
              <a:gd name="connsiteY21" fmla="*/ 134969 h 157638"/>
              <a:gd name="connsiteX22" fmla="*/ 147638 w 162020"/>
              <a:gd name="connsiteY22" fmla="*/ 140970 h 157638"/>
              <a:gd name="connsiteX23" fmla="*/ 147638 w 162020"/>
              <a:gd name="connsiteY23" fmla="*/ 151924 h 157638"/>
              <a:gd name="connsiteX24" fmla="*/ 140113 w 162020"/>
              <a:gd name="connsiteY24" fmla="*/ 157639 h 157638"/>
              <a:gd name="connsiteX25" fmla="*/ 22479 w 162020"/>
              <a:gd name="connsiteY25" fmla="*/ 157639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020" h="157638">
                <a:moveTo>
                  <a:pt x="139256" y="98679"/>
                </a:moveTo>
                <a:lnTo>
                  <a:pt x="139256" y="23527"/>
                </a:lnTo>
                <a:lnTo>
                  <a:pt x="24194" y="23527"/>
                </a:lnTo>
                <a:lnTo>
                  <a:pt x="24194" y="98679"/>
                </a:lnTo>
                <a:lnTo>
                  <a:pt x="139256" y="98679"/>
                </a:lnTo>
                <a:close/>
                <a:moveTo>
                  <a:pt x="22479" y="157639"/>
                </a:moveTo>
                <a:cubicBezTo>
                  <a:pt x="19145" y="157639"/>
                  <a:pt x="15431" y="155638"/>
                  <a:pt x="15431" y="150781"/>
                </a:cubicBezTo>
                <a:lnTo>
                  <a:pt x="15431" y="141637"/>
                </a:lnTo>
                <a:cubicBezTo>
                  <a:pt x="15431" y="137541"/>
                  <a:pt x="17240" y="134969"/>
                  <a:pt x="20574" y="134969"/>
                </a:cubicBezTo>
                <a:lnTo>
                  <a:pt x="55435" y="134969"/>
                </a:lnTo>
                <a:lnTo>
                  <a:pt x="55435" y="120682"/>
                </a:lnTo>
                <a:lnTo>
                  <a:pt x="7049" y="120682"/>
                </a:lnTo>
                <a:cubicBezTo>
                  <a:pt x="2667" y="120682"/>
                  <a:pt x="0" y="119443"/>
                  <a:pt x="0" y="112871"/>
                </a:cubicBezTo>
                <a:lnTo>
                  <a:pt x="0" y="7525"/>
                </a:lnTo>
                <a:cubicBezTo>
                  <a:pt x="0" y="2096"/>
                  <a:pt x="2381" y="0"/>
                  <a:pt x="8287" y="0"/>
                </a:cubicBezTo>
                <a:lnTo>
                  <a:pt x="153924" y="0"/>
                </a:lnTo>
                <a:cubicBezTo>
                  <a:pt x="161068" y="0"/>
                  <a:pt x="162020" y="2857"/>
                  <a:pt x="162020" y="9239"/>
                </a:cubicBezTo>
                <a:lnTo>
                  <a:pt x="162020" y="114681"/>
                </a:lnTo>
                <a:cubicBezTo>
                  <a:pt x="162020" y="117634"/>
                  <a:pt x="160973" y="120682"/>
                  <a:pt x="156401" y="120682"/>
                </a:cubicBezTo>
                <a:lnTo>
                  <a:pt x="107918" y="120682"/>
                </a:lnTo>
                <a:lnTo>
                  <a:pt x="107918" y="134969"/>
                </a:lnTo>
                <a:lnTo>
                  <a:pt x="141827" y="134969"/>
                </a:lnTo>
                <a:cubicBezTo>
                  <a:pt x="145923" y="134969"/>
                  <a:pt x="147638" y="137541"/>
                  <a:pt x="147638" y="140970"/>
                </a:cubicBezTo>
                <a:lnTo>
                  <a:pt x="147638" y="151924"/>
                </a:lnTo>
                <a:cubicBezTo>
                  <a:pt x="147638" y="155448"/>
                  <a:pt x="145637" y="157639"/>
                  <a:pt x="140113" y="157639"/>
                </a:cubicBezTo>
                <a:lnTo>
                  <a:pt x="22479" y="157639"/>
                </a:lnTo>
                <a:close/>
              </a:path>
            </a:pathLst>
          </a:custGeom>
          <a:solidFill>
            <a:srgbClr val="FFFFFF"/>
          </a:solidFill>
          <a:ln w="9525" cap="flat">
            <a:noFill/>
            <a:prstDash val="solid"/>
            <a:miter/>
          </a:ln>
        </p:spPr>
        <p:txBody>
          <a:bodyPr rtlCol="0" anchor="ctr"/>
          <a:lstStyle/>
          <a:p>
            <a:pPr algn="ctr"/>
            <a:endParaRPr lang="en-US"/>
          </a:p>
        </p:txBody>
      </p:sp>
      <p:sp>
        <p:nvSpPr>
          <p:cNvPr id="79" name="Freeform: Shape 78">
            <a:extLst>
              <a:ext uri="{FF2B5EF4-FFF2-40B4-BE49-F238E27FC236}">
                <a16:creationId xmlns:a16="http://schemas.microsoft.com/office/drawing/2014/main" id="{A3F6A772-B38B-8C35-1510-29A9410E8DA5}"/>
              </a:ext>
            </a:extLst>
          </p:cNvPr>
          <p:cNvSpPr/>
          <p:nvPr/>
        </p:nvSpPr>
        <p:spPr>
          <a:xfrm>
            <a:off x="3595928" y="3262696"/>
            <a:ext cx="634434" cy="771274"/>
          </a:xfrm>
          <a:custGeom>
            <a:avLst/>
            <a:gdLst>
              <a:gd name="connsiteX0" fmla="*/ 174879 w 728662"/>
              <a:gd name="connsiteY0" fmla="*/ 447199 h 885825"/>
              <a:gd name="connsiteX1" fmla="*/ 174879 w 728662"/>
              <a:gd name="connsiteY1" fmla="*/ 550926 h 885825"/>
              <a:gd name="connsiteX2" fmla="*/ 312039 w 728662"/>
              <a:gd name="connsiteY2" fmla="*/ 572548 h 885825"/>
              <a:gd name="connsiteX3" fmla="*/ 312230 w 728662"/>
              <a:gd name="connsiteY3" fmla="*/ 313182 h 885825"/>
              <a:gd name="connsiteX4" fmla="*/ 174879 w 728662"/>
              <a:gd name="connsiteY4" fmla="*/ 334613 h 885825"/>
              <a:gd name="connsiteX5" fmla="*/ 174879 w 728662"/>
              <a:gd name="connsiteY5" fmla="*/ 438626 h 885825"/>
              <a:gd name="connsiteX6" fmla="*/ 554069 w 728662"/>
              <a:gd name="connsiteY6" fmla="*/ 439293 h 885825"/>
              <a:gd name="connsiteX7" fmla="*/ 554069 w 728662"/>
              <a:gd name="connsiteY7" fmla="*/ 334613 h 885825"/>
              <a:gd name="connsiteX8" fmla="*/ 415766 w 728662"/>
              <a:gd name="connsiteY8" fmla="*/ 312801 h 885825"/>
              <a:gd name="connsiteX9" fmla="*/ 415576 w 728662"/>
              <a:gd name="connsiteY9" fmla="*/ 572834 h 885825"/>
              <a:gd name="connsiteX10" fmla="*/ 554069 w 728662"/>
              <a:gd name="connsiteY10" fmla="*/ 551212 h 885825"/>
              <a:gd name="connsiteX11" fmla="*/ 554069 w 728662"/>
              <a:gd name="connsiteY11" fmla="*/ 446532 h 885825"/>
              <a:gd name="connsiteX12" fmla="*/ 364141 w 728662"/>
              <a:gd name="connsiteY12" fmla="*/ 885825 h 885825"/>
              <a:gd name="connsiteX13" fmla="*/ 0 w 728662"/>
              <a:gd name="connsiteY13" fmla="*/ 702469 h 885825"/>
              <a:gd name="connsiteX14" fmla="*/ 0 w 728662"/>
              <a:gd name="connsiteY14" fmla="*/ 183261 h 885825"/>
              <a:gd name="connsiteX15" fmla="*/ 364141 w 728662"/>
              <a:gd name="connsiteY15" fmla="*/ 0 h 885825"/>
              <a:gd name="connsiteX16" fmla="*/ 728663 w 728662"/>
              <a:gd name="connsiteY16" fmla="*/ 183547 h 885825"/>
              <a:gd name="connsiteX17" fmla="*/ 728663 w 728662"/>
              <a:gd name="connsiteY17" fmla="*/ 702278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8662" h="885825">
                <a:moveTo>
                  <a:pt x="174879" y="447199"/>
                </a:moveTo>
                <a:lnTo>
                  <a:pt x="174879" y="550926"/>
                </a:lnTo>
                <a:lnTo>
                  <a:pt x="312039" y="572548"/>
                </a:lnTo>
                <a:close/>
                <a:moveTo>
                  <a:pt x="312230" y="313182"/>
                </a:moveTo>
                <a:lnTo>
                  <a:pt x="174879" y="334613"/>
                </a:lnTo>
                <a:lnTo>
                  <a:pt x="174879" y="438626"/>
                </a:lnTo>
                <a:close/>
                <a:moveTo>
                  <a:pt x="554069" y="439293"/>
                </a:moveTo>
                <a:lnTo>
                  <a:pt x="554069" y="334613"/>
                </a:lnTo>
                <a:lnTo>
                  <a:pt x="415766" y="312801"/>
                </a:lnTo>
                <a:close/>
                <a:moveTo>
                  <a:pt x="415576" y="572834"/>
                </a:moveTo>
                <a:lnTo>
                  <a:pt x="554069" y="551212"/>
                </a:lnTo>
                <a:lnTo>
                  <a:pt x="554069" y="446532"/>
                </a:lnTo>
                <a:close/>
                <a:moveTo>
                  <a:pt x="364141" y="885825"/>
                </a:moveTo>
                <a:lnTo>
                  <a:pt x="0" y="702469"/>
                </a:lnTo>
                <a:lnTo>
                  <a:pt x="0" y="183261"/>
                </a:lnTo>
                <a:lnTo>
                  <a:pt x="364141" y="0"/>
                </a:lnTo>
                <a:lnTo>
                  <a:pt x="728663" y="183547"/>
                </a:lnTo>
                <a:lnTo>
                  <a:pt x="728663" y="702278"/>
                </a:lnTo>
                <a:close/>
              </a:path>
            </a:pathLst>
          </a:custGeom>
          <a:solidFill>
            <a:srgbClr val="CDA2BE"/>
          </a:solidFill>
          <a:ln w="9525" cap="flat">
            <a:noFill/>
            <a:prstDash val="solid"/>
            <a:miter/>
          </a:ln>
        </p:spPr>
        <p:txBody>
          <a:bodyPr rtlCol="0" anchor="ctr"/>
          <a:lstStyle/>
          <a:p>
            <a:pPr algn="ctr"/>
            <a:endParaRPr lang="en-US"/>
          </a:p>
        </p:txBody>
      </p:sp>
      <p:sp>
        <p:nvSpPr>
          <p:cNvPr id="80" name="Freeform: Shape 79">
            <a:extLst>
              <a:ext uri="{FF2B5EF4-FFF2-40B4-BE49-F238E27FC236}">
                <a16:creationId xmlns:a16="http://schemas.microsoft.com/office/drawing/2014/main" id="{1B32C622-CDFA-A01B-D39D-6AF729E68CFF}"/>
              </a:ext>
            </a:extLst>
          </p:cNvPr>
          <p:cNvSpPr/>
          <p:nvPr/>
        </p:nvSpPr>
        <p:spPr>
          <a:xfrm>
            <a:off x="3595928" y="3262696"/>
            <a:ext cx="570577" cy="771274"/>
          </a:xfrm>
          <a:custGeom>
            <a:avLst/>
            <a:gdLst>
              <a:gd name="connsiteX0" fmla="*/ 554069 w 655320"/>
              <a:gd name="connsiteY0" fmla="*/ 551212 h 885825"/>
              <a:gd name="connsiteX1" fmla="*/ 554069 w 655320"/>
              <a:gd name="connsiteY1" fmla="*/ 446532 h 885825"/>
              <a:gd name="connsiteX2" fmla="*/ 558070 w 655320"/>
              <a:gd name="connsiteY2" fmla="*/ 442913 h 885825"/>
              <a:gd name="connsiteX3" fmla="*/ 554069 w 655320"/>
              <a:gd name="connsiteY3" fmla="*/ 439293 h 885825"/>
              <a:gd name="connsiteX4" fmla="*/ 554069 w 655320"/>
              <a:gd name="connsiteY4" fmla="*/ 334613 h 885825"/>
              <a:gd name="connsiteX5" fmla="*/ 655320 w 655320"/>
              <a:gd name="connsiteY5" fmla="*/ 324326 h 885825"/>
              <a:gd name="connsiteX6" fmla="*/ 655320 w 655320"/>
              <a:gd name="connsiteY6" fmla="*/ 561499 h 885825"/>
              <a:gd name="connsiteX7" fmla="*/ 72962 w 655320"/>
              <a:gd name="connsiteY7" fmla="*/ 561308 h 885825"/>
              <a:gd name="connsiteX8" fmla="*/ 364141 w 655320"/>
              <a:gd name="connsiteY8" fmla="*/ 620078 h 885825"/>
              <a:gd name="connsiteX9" fmla="*/ 170212 w 655320"/>
              <a:gd name="connsiteY9" fmla="*/ 442913 h 885825"/>
              <a:gd name="connsiteX10" fmla="*/ 364141 w 655320"/>
              <a:gd name="connsiteY10" fmla="*/ 265748 h 885825"/>
              <a:gd name="connsiteX11" fmla="*/ 72962 w 655320"/>
              <a:gd name="connsiteY11" fmla="*/ 324326 h 885825"/>
              <a:gd name="connsiteX12" fmla="*/ 364141 w 655320"/>
              <a:gd name="connsiteY12" fmla="*/ 885825 h 885825"/>
              <a:gd name="connsiteX13" fmla="*/ 0 w 655320"/>
              <a:gd name="connsiteY13" fmla="*/ 702469 h 885825"/>
              <a:gd name="connsiteX14" fmla="*/ 0 w 655320"/>
              <a:gd name="connsiteY14" fmla="*/ 183261 h 885825"/>
              <a:gd name="connsiteX15" fmla="*/ 364141 w 655320"/>
              <a:gd name="connsiteY1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5320" h="885825">
                <a:moveTo>
                  <a:pt x="554069" y="551212"/>
                </a:moveTo>
                <a:lnTo>
                  <a:pt x="554069" y="446532"/>
                </a:lnTo>
                <a:lnTo>
                  <a:pt x="558070" y="442913"/>
                </a:lnTo>
                <a:lnTo>
                  <a:pt x="554069" y="439293"/>
                </a:lnTo>
                <a:lnTo>
                  <a:pt x="554069" y="334613"/>
                </a:lnTo>
                <a:lnTo>
                  <a:pt x="655320" y="324326"/>
                </a:lnTo>
                <a:lnTo>
                  <a:pt x="655320" y="561499"/>
                </a:lnTo>
                <a:close/>
                <a:moveTo>
                  <a:pt x="72962" y="561308"/>
                </a:moveTo>
                <a:lnTo>
                  <a:pt x="364141" y="620078"/>
                </a:lnTo>
                <a:lnTo>
                  <a:pt x="170212" y="442913"/>
                </a:lnTo>
                <a:lnTo>
                  <a:pt x="364141" y="265748"/>
                </a:lnTo>
                <a:lnTo>
                  <a:pt x="72962" y="324326"/>
                </a:lnTo>
                <a:close/>
                <a:moveTo>
                  <a:pt x="364141" y="885825"/>
                </a:moveTo>
                <a:lnTo>
                  <a:pt x="0" y="702469"/>
                </a:lnTo>
                <a:lnTo>
                  <a:pt x="0" y="183261"/>
                </a:lnTo>
                <a:lnTo>
                  <a:pt x="364141" y="0"/>
                </a:lnTo>
                <a:close/>
              </a:path>
            </a:pathLst>
          </a:custGeom>
          <a:solidFill>
            <a:srgbClr val="000000">
              <a:alpha val="30000"/>
            </a:srgbClr>
          </a:solidFill>
          <a:ln w="9525" cap="flat">
            <a:noFill/>
            <a:prstDash val="solid"/>
            <a:miter/>
          </a:ln>
        </p:spPr>
        <p:txBody>
          <a:bodyPr rtlCol="0" anchor="ctr"/>
          <a:lstStyle/>
          <a:p>
            <a:pPr algn="ctr"/>
            <a:endParaRPr lang="en-US"/>
          </a:p>
        </p:txBody>
      </p:sp>
      <p:sp>
        <p:nvSpPr>
          <p:cNvPr id="81" name="Freeform: Shape 80">
            <a:extLst>
              <a:ext uri="{FF2B5EF4-FFF2-40B4-BE49-F238E27FC236}">
                <a16:creationId xmlns:a16="http://schemas.microsoft.com/office/drawing/2014/main" id="{35423467-DE1A-BBD3-46FE-AF37C8DB4AED}"/>
              </a:ext>
            </a:extLst>
          </p:cNvPr>
          <p:cNvSpPr/>
          <p:nvPr/>
        </p:nvSpPr>
        <p:spPr>
          <a:xfrm>
            <a:off x="3659454" y="3494079"/>
            <a:ext cx="507050" cy="59960"/>
          </a:xfrm>
          <a:custGeom>
            <a:avLst/>
            <a:gdLst>
              <a:gd name="connsiteX0" fmla="*/ 291179 w 582358"/>
              <a:gd name="connsiteY0" fmla="*/ 0 h 68865"/>
              <a:gd name="connsiteX1" fmla="*/ 582359 w 582358"/>
              <a:gd name="connsiteY1" fmla="*/ 58579 h 68865"/>
              <a:gd name="connsiteX2" fmla="*/ 481108 w 582358"/>
              <a:gd name="connsiteY2" fmla="*/ 68866 h 68865"/>
              <a:gd name="connsiteX3" fmla="*/ 342805 w 582358"/>
              <a:gd name="connsiteY3" fmla="*/ 47054 h 68865"/>
              <a:gd name="connsiteX4" fmla="*/ 101917 w 582358"/>
              <a:gd name="connsiteY4" fmla="*/ 68866 h 68865"/>
              <a:gd name="connsiteX5" fmla="*/ 0 w 582358"/>
              <a:gd name="connsiteY5" fmla="*/ 58579 h 68865"/>
              <a:gd name="connsiteX6" fmla="*/ 291179 w 582358"/>
              <a:gd name="connsiteY6" fmla="*/ 0 h 68865"/>
              <a:gd name="connsiteX7" fmla="*/ 239268 w 582358"/>
              <a:gd name="connsiteY7" fmla="*/ 47434 h 6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8865">
                <a:moveTo>
                  <a:pt x="291179" y="0"/>
                </a:moveTo>
                <a:lnTo>
                  <a:pt x="582359" y="58579"/>
                </a:lnTo>
                <a:lnTo>
                  <a:pt x="481108" y="68866"/>
                </a:lnTo>
                <a:lnTo>
                  <a:pt x="342805" y="47054"/>
                </a:lnTo>
                <a:close/>
                <a:moveTo>
                  <a:pt x="101917" y="68866"/>
                </a:moveTo>
                <a:lnTo>
                  <a:pt x="0" y="58579"/>
                </a:lnTo>
                <a:lnTo>
                  <a:pt x="291179" y="0"/>
                </a:lnTo>
                <a:lnTo>
                  <a:pt x="239268" y="47434"/>
                </a:lnTo>
                <a:close/>
              </a:path>
            </a:pathLst>
          </a:custGeom>
          <a:solidFill>
            <a:srgbClr val="000000">
              <a:alpha val="50000"/>
            </a:srgbClr>
          </a:solidFill>
          <a:ln w="9525" cap="flat">
            <a:noFill/>
            <a:prstDash val="solid"/>
            <a:miter/>
          </a:ln>
        </p:spPr>
        <p:txBody>
          <a:bodyPr rtlCol="0" anchor="ctr"/>
          <a:lstStyle/>
          <a:p>
            <a:pPr algn="ctr"/>
            <a:endParaRPr lang="en-US"/>
          </a:p>
        </p:txBody>
      </p:sp>
      <p:sp>
        <p:nvSpPr>
          <p:cNvPr id="82" name="Freeform: Shape 81">
            <a:extLst>
              <a:ext uri="{FF2B5EF4-FFF2-40B4-BE49-F238E27FC236}">
                <a16:creationId xmlns:a16="http://schemas.microsoft.com/office/drawing/2014/main" id="{90393CB6-EF06-08EC-C3B5-591B5AF3520E}"/>
              </a:ext>
            </a:extLst>
          </p:cNvPr>
          <p:cNvSpPr/>
          <p:nvPr/>
        </p:nvSpPr>
        <p:spPr>
          <a:xfrm>
            <a:off x="3659454" y="3742379"/>
            <a:ext cx="507050" cy="60209"/>
          </a:xfrm>
          <a:custGeom>
            <a:avLst/>
            <a:gdLst>
              <a:gd name="connsiteX0" fmla="*/ 582359 w 582358"/>
              <a:gd name="connsiteY0" fmla="*/ 10573 h 69151"/>
              <a:gd name="connsiteX1" fmla="*/ 291179 w 582358"/>
              <a:gd name="connsiteY1" fmla="*/ 69151 h 69151"/>
              <a:gd name="connsiteX2" fmla="*/ 342614 w 582358"/>
              <a:gd name="connsiteY2" fmla="*/ 21907 h 69151"/>
              <a:gd name="connsiteX3" fmla="*/ 481108 w 582358"/>
              <a:gd name="connsiteY3" fmla="*/ 286 h 69151"/>
              <a:gd name="connsiteX4" fmla="*/ 0 w 582358"/>
              <a:gd name="connsiteY4" fmla="*/ 10382 h 69151"/>
              <a:gd name="connsiteX5" fmla="*/ 101917 w 582358"/>
              <a:gd name="connsiteY5" fmla="*/ 0 h 69151"/>
              <a:gd name="connsiteX6" fmla="*/ 239077 w 582358"/>
              <a:gd name="connsiteY6" fmla="*/ 21622 h 69151"/>
              <a:gd name="connsiteX7" fmla="*/ 291179 w 582358"/>
              <a:gd name="connsiteY7" fmla="*/ 69151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358" h="69151">
                <a:moveTo>
                  <a:pt x="582359" y="10573"/>
                </a:moveTo>
                <a:lnTo>
                  <a:pt x="291179" y="69151"/>
                </a:lnTo>
                <a:lnTo>
                  <a:pt x="342614" y="21907"/>
                </a:lnTo>
                <a:lnTo>
                  <a:pt x="481108" y="286"/>
                </a:lnTo>
                <a:close/>
                <a:moveTo>
                  <a:pt x="0" y="10382"/>
                </a:moveTo>
                <a:lnTo>
                  <a:pt x="101917" y="0"/>
                </a:lnTo>
                <a:lnTo>
                  <a:pt x="239077" y="21622"/>
                </a:lnTo>
                <a:lnTo>
                  <a:pt x="291179" y="69151"/>
                </a:lnTo>
                <a:close/>
              </a:path>
            </a:pathLst>
          </a:custGeom>
          <a:solidFill>
            <a:srgbClr val="FFFFFF">
              <a:alpha val="30000"/>
            </a:srgbClr>
          </a:solidFill>
          <a:ln w="9525" cap="flat">
            <a:noFill/>
            <a:prstDash val="solid"/>
            <a:miter/>
          </a:ln>
        </p:spPr>
        <p:txBody>
          <a:bodyPr rtlCol="0" anchor="ctr"/>
          <a:lstStyle/>
          <a:p>
            <a:pPr algn="ctr"/>
            <a:endParaRPr lang="en-US"/>
          </a:p>
        </p:txBody>
      </p:sp>
      <p:sp>
        <p:nvSpPr>
          <p:cNvPr id="83" name="Freeform: Shape 82">
            <a:extLst>
              <a:ext uri="{FF2B5EF4-FFF2-40B4-BE49-F238E27FC236}">
                <a16:creationId xmlns:a16="http://schemas.microsoft.com/office/drawing/2014/main" id="{3371703E-3093-1172-928B-5743E8BBD67D}"/>
              </a:ext>
            </a:extLst>
          </p:cNvPr>
          <p:cNvSpPr/>
          <p:nvPr/>
        </p:nvSpPr>
        <p:spPr>
          <a:xfrm>
            <a:off x="4536113" y="3377969"/>
            <a:ext cx="1017201" cy="624570"/>
          </a:xfrm>
          <a:custGeom>
            <a:avLst/>
            <a:gdLst>
              <a:gd name="connsiteX0" fmla="*/ 1026058 w 1168278"/>
              <a:gd name="connsiteY0" fmla="*/ 717333 h 717332"/>
              <a:gd name="connsiteX1" fmla="*/ 1167123 w 1168278"/>
              <a:gd name="connsiteY1" fmla="*/ 502925 h 717332"/>
              <a:gd name="connsiteX2" fmla="*/ 987577 w 1168278"/>
              <a:gd name="connsiteY2" fmla="*/ 334428 h 717332"/>
              <a:gd name="connsiteX3" fmla="*/ 764501 w 1168278"/>
              <a:gd name="connsiteY3" fmla="*/ 7530 h 717332"/>
              <a:gd name="connsiteX4" fmla="*/ 448938 w 1168278"/>
              <a:gd name="connsiteY4" fmla="*/ 196601 h 717332"/>
              <a:gd name="connsiteX5" fmla="*/ 284441 w 1168278"/>
              <a:gd name="connsiteY5" fmla="*/ 143261 h 717332"/>
              <a:gd name="connsiteX6" fmla="*/ 179666 w 1168278"/>
              <a:gd name="connsiteY6" fmla="*/ 303852 h 717332"/>
              <a:gd name="connsiteX7" fmla="*/ 120 w 1168278"/>
              <a:gd name="connsiteY7" fmla="*/ 502925 h 717332"/>
              <a:gd name="connsiteX8" fmla="*/ 166807 w 1168278"/>
              <a:gd name="connsiteY8" fmla="*/ 717333 h 71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78" h="717332">
                <a:moveTo>
                  <a:pt x="1026058" y="717333"/>
                </a:moveTo>
                <a:cubicBezTo>
                  <a:pt x="1114545" y="704664"/>
                  <a:pt x="1177696" y="608652"/>
                  <a:pt x="1167123" y="502925"/>
                </a:cubicBezTo>
                <a:cubicBezTo>
                  <a:pt x="1156455" y="397197"/>
                  <a:pt x="1076064" y="321759"/>
                  <a:pt x="987577" y="334428"/>
                </a:cubicBezTo>
                <a:cubicBezTo>
                  <a:pt x="986529" y="176503"/>
                  <a:pt x="893851" y="40581"/>
                  <a:pt x="764501" y="7530"/>
                </a:cubicBezTo>
                <a:cubicBezTo>
                  <a:pt x="635247" y="-25617"/>
                  <a:pt x="503992" y="53059"/>
                  <a:pt x="448938" y="196601"/>
                </a:cubicBezTo>
                <a:cubicBezTo>
                  <a:pt x="408076" y="140880"/>
                  <a:pt x="343210" y="119829"/>
                  <a:pt x="284441" y="143261"/>
                </a:cubicBezTo>
                <a:cubicBezTo>
                  <a:pt x="225577" y="166692"/>
                  <a:pt x="184238" y="229938"/>
                  <a:pt x="179666" y="303852"/>
                </a:cubicBezTo>
                <a:cubicBezTo>
                  <a:pt x="84035" y="299566"/>
                  <a:pt x="3644" y="388720"/>
                  <a:pt x="120" y="502925"/>
                </a:cubicBezTo>
                <a:cubicBezTo>
                  <a:pt x="-3404" y="617130"/>
                  <a:pt x="71176" y="713142"/>
                  <a:pt x="166807" y="717333"/>
                </a:cubicBezTo>
                <a:close/>
              </a:path>
            </a:pathLst>
          </a:custGeom>
          <a:solidFill>
            <a:srgbClr val="DAE8FC"/>
          </a:solidFill>
          <a:ln w="19050" cap="flat">
            <a:solidFill>
              <a:srgbClr val="6C8EBF"/>
            </a:solidFill>
            <a:prstDash val="solid"/>
            <a:miter/>
          </a:ln>
        </p:spPr>
        <p:txBody>
          <a:bodyPr rtlCol="0" anchor="ctr"/>
          <a:lstStyle/>
          <a:p>
            <a:pPr algn="ctr"/>
            <a:endParaRPr lang="en-US"/>
          </a:p>
        </p:txBody>
      </p:sp>
      <p:sp>
        <p:nvSpPr>
          <p:cNvPr id="84" name="Freeform: Shape 83">
            <a:extLst>
              <a:ext uri="{FF2B5EF4-FFF2-40B4-BE49-F238E27FC236}">
                <a16:creationId xmlns:a16="http://schemas.microsoft.com/office/drawing/2014/main" id="{BCB9877C-DFAF-458B-5440-67E99735F6A8}"/>
              </a:ext>
            </a:extLst>
          </p:cNvPr>
          <p:cNvSpPr/>
          <p:nvPr/>
        </p:nvSpPr>
        <p:spPr>
          <a:xfrm>
            <a:off x="4475014" y="3330784"/>
            <a:ext cx="1136177" cy="754687"/>
          </a:xfrm>
          <a:custGeom>
            <a:avLst/>
            <a:gdLst>
              <a:gd name="connsiteX0" fmla="*/ 1174909 w 1304925"/>
              <a:gd name="connsiteY0" fmla="*/ 0 h 866775"/>
              <a:gd name="connsiteX1" fmla="*/ 1304925 w 1304925"/>
              <a:gd name="connsiteY1" fmla="*/ 130016 h 866775"/>
              <a:gd name="connsiteX2" fmla="*/ 1304925 w 1304925"/>
              <a:gd name="connsiteY2" fmla="*/ 736759 h 866775"/>
              <a:gd name="connsiteX3" fmla="*/ 1174909 w 1304925"/>
              <a:gd name="connsiteY3" fmla="*/ 866775 h 866775"/>
              <a:gd name="connsiteX4" fmla="*/ 130016 w 1304925"/>
              <a:gd name="connsiteY4" fmla="*/ 866775 h 866775"/>
              <a:gd name="connsiteX5" fmla="*/ 0 w 1304925"/>
              <a:gd name="connsiteY5" fmla="*/ 736759 h 866775"/>
              <a:gd name="connsiteX6" fmla="*/ 0 w 1304925"/>
              <a:gd name="connsiteY6" fmla="*/ 130016 h 866775"/>
              <a:gd name="connsiteX7" fmla="*/ 130016 w 1304925"/>
              <a:gd name="connsiteY7"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866775">
                <a:moveTo>
                  <a:pt x="1174909" y="0"/>
                </a:moveTo>
                <a:cubicBezTo>
                  <a:pt x="1246715" y="0"/>
                  <a:pt x="1304925" y="58210"/>
                  <a:pt x="1304925" y="130016"/>
                </a:cubicBezTo>
                <a:lnTo>
                  <a:pt x="1304925" y="736759"/>
                </a:lnTo>
                <a:cubicBezTo>
                  <a:pt x="1304925" y="808565"/>
                  <a:pt x="1246715" y="866775"/>
                  <a:pt x="1174909" y="866775"/>
                </a:cubicBezTo>
                <a:lnTo>
                  <a:pt x="130016" y="866775"/>
                </a:lnTo>
                <a:cubicBezTo>
                  <a:pt x="58210" y="866775"/>
                  <a:pt x="0" y="808565"/>
                  <a:pt x="0" y="736759"/>
                </a:cubicBezTo>
                <a:lnTo>
                  <a:pt x="0" y="130016"/>
                </a:lnTo>
                <a:cubicBezTo>
                  <a:pt x="0" y="58210"/>
                  <a:pt x="58210" y="0"/>
                  <a:pt x="130016" y="0"/>
                </a:cubicBezTo>
                <a:close/>
              </a:path>
            </a:pathLst>
          </a:custGeom>
          <a:noFill/>
          <a:ln w="19050" cap="flat">
            <a:solidFill>
              <a:srgbClr val="590059"/>
            </a:solidFill>
            <a:prstDash val="sysDot"/>
            <a:miter/>
          </a:ln>
        </p:spPr>
        <p:txBody>
          <a:bodyPr rtlCol="0" anchor="ctr"/>
          <a:lstStyle/>
          <a:p>
            <a:pPr algn="ctr"/>
            <a:endParaRPr lang="en-US"/>
          </a:p>
        </p:txBody>
      </p:sp>
      <p:sp>
        <p:nvSpPr>
          <p:cNvPr id="85" name="Freeform: Shape 84">
            <a:extLst>
              <a:ext uri="{FF2B5EF4-FFF2-40B4-BE49-F238E27FC236}">
                <a16:creationId xmlns:a16="http://schemas.microsoft.com/office/drawing/2014/main" id="{C1F3D8BD-38CA-F2F8-E640-622AE7B7FAFE}"/>
              </a:ext>
            </a:extLst>
          </p:cNvPr>
          <p:cNvSpPr/>
          <p:nvPr/>
        </p:nvSpPr>
        <p:spPr>
          <a:xfrm rot="16200000">
            <a:off x="4163973" y="3368064"/>
            <a:ext cx="780149" cy="1998677"/>
          </a:xfrm>
          <a:custGeom>
            <a:avLst/>
            <a:gdLst>
              <a:gd name="connsiteX0" fmla="*/ 896017 w 896019"/>
              <a:gd name="connsiteY0" fmla="*/ -3 h 2295525"/>
              <a:gd name="connsiteX1" fmla="*/ 519398 w 896019"/>
              <a:gd name="connsiteY1" fmla="*/ -3 h 2295525"/>
              <a:gd name="connsiteX2" fmla="*/ 424148 w 896019"/>
              <a:gd name="connsiteY2" fmla="*/ 95247 h 2295525"/>
              <a:gd name="connsiteX3" fmla="*/ 424148 w 896019"/>
              <a:gd name="connsiteY3" fmla="*/ 1052510 h 2295525"/>
              <a:gd name="connsiteX4" fmla="*/ 328898 w 896019"/>
              <a:gd name="connsiteY4" fmla="*/ 1147760 h 2295525"/>
              <a:gd name="connsiteX5" fmla="*/ 47625 w 896019"/>
              <a:gd name="connsiteY5" fmla="*/ 1147760 h 2295525"/>
              <a:gd name="connsiteX6" fmla="*/ 47625 w 896019"/>
              <a:gd name="connsiteY6" fmla="*/ 1147760 h 2295525"/>
              <a:gd name="connsiteX7" fmla="*/ 328898 w 896019"/>
              <a:gd name="connsiteY7" fmla="*/ 1147760 h 2295525"/>
              <a:gd name="connsiteX8" fmla="*/ 424148 w 896019"/>
              <a:gd name="connsiteY8" fmla="*/ 1243010 h 2295525"/>
              <a:gd name="connsiteX9" fmla="*/ 424148 w 896019"/>
              <a:gd name="connsiteY9" fmla="*/ 2200273 h 2295525"/>
              <a:gd name="connsiteX10" fmla="*/ 519398 w 896019"/>
              <a:gd name="connsiteY10" fmla="*/ 2295523 h 2295525"/>
              <a:gd name="connsiteX11" fmla="*/ 896017 w 896019"/>
              <a:gd name="connsiteY11" fmla="*/ 2295523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019" h="2295525">
                <a:moveTo>
                  <a:pt x="896017" y="-3"/>
                </a:moveTo>
                <a:lnTo>
                  <a:pt x="519398" y="-3"/>
                </a:lnTo>
                <a:cubicBezTo>
                  <a:pt x="455895" y="-3"/>
                  <a:pt x="424148" y="31744"/>
                  <a:pt x="424148" y="95247"/>
                </a:cubicBezTo>
                <a:lnTo>
                  <a:pt x="424148" y="1052510"/>
                </a:lnTo>
                <a:cubicBezTo>
                  <a:pt x="424148" y="1116013"/>
                  <a:pt x="392401" y="1147760"/>
                  <a:pt x="328898" y="1147760"/>
                </a:cubicBezTo>
                <a:lnTo>
                  <a:pt x="47625" y="1147760"/>
                </a:lnTo>
                <a:cubicBezTo>
                  <a:pt x="-15878" y="1147760"/>
                  <a:pt x="-15878" y="1147760"/>
                  <a:pt x="47625" y="1147760"/>
                </a:cubicBezTo>
                <a:lnTo>
                  <a:pt x="328898" y="1147760"/>
                </a:lnTo>
                <a:cubicBezTo>
                  <a:pt x="392401" y="1147760"/>
                  <a:pt x="424148" y="1179507"/>
                  <a:pt x="424148" y="1243010"/>
                </a:cubicBezTo>
                <a:lnTo>
                  <a:pt x="424148" y="2200273"/>
                </a:lnTo>
                <a:cubicBezTo>
                  <a:pt x="424148" y="2263776"/>
                  <a:pt x="455895" y="2295523"/>
                  <a:pt x="519398" y="2295523"/>
                </a:cubicBezTo>
                <a:lnTo>
                  <a:pt x="896017" y="2295523"/>
                </a:lnTo>
              </a:path>
            </a:pathLst>
          </a:custGeom>
          <a:noFill/>
          <a:ln w="19050" cap="flat">
            <a:solidFill>
              <a:srgbClr val="E46C0A"/>
            </a:solidFill>
            <a:prstDash val="solid"/>
            <a:miter/>
          </a:ln>
        </p:spPr>
        <p:txBody>
          <a:bodyPr rtlCol="0" anchor="ctr"/>
          <a:lstStyle/>
          <a:p>
            <a:pPr algn="ctr"/>
            <a:endParaRPr lang="en-US" dirty="0">
              <a:solidFill>
                <a:srgbClr val="990000"/>
              </a:solidFill>
            </a:endParaRPr>
          </a:p>
        </p:txBody>
      </p:sp>
      <p:sp>
        <p:nvSpPr>
          <p:cNvPr id="86" name="Freeform: Shape 85">
            <a:extLst>
              <a:ext uri="{FF2B5EF4-FFF2-40B4-BE49-F238E27FC236}">
                <a16:creationId xmlns:a16="http://schemas.microsoft.com/office/drawing/2014/main" id="{551858C1-B91E-3AD8-CB91-F1C1CA557C74}"/>
              </a:ext>
            </a:extLst>
          </p:cNvPr>
          <p:cNvSpPr/>
          <p:nvPr/>
        </p:nvSpPr>
        <p:spPr>
          <a:xfrm>
            <a:off x="2260712" y="3977659"/>
            <a:ext cx="995192" cy="414663"/>
          </a:xfrm>
          <a:custGeom>
            <a:avLst/>
            <a:gdLst>
              <a:gd name="connsiteX0" fmla="*/ 0 w 1143000"/>
              <a:gd name="connsiteY0" fmla="*/ 0 h 476250"/>
              <a:gd name="connsiteX1" fmla="*/ 1143000 w 1143000"/>
              <a:gd name="connsiteY1" fmla="*/ 0 h 476250"/>
              <a:gd name="connsiteX2" fmla="*/ 1143000 w 1143000"/>
              <a:gd name="connsiteY2" fmla="*/ 476250 h 476250"/>
              <a:gd name="connsiteX3" fmla="*/ 0 w 11430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143000" h="476250">
                <a:moveTo>
                  <a:pt x="0" y="0"/>
                </a:moveTo>
                <a:lnTo>
                  <a:pt x="1143000" y="0"/>
                </a:lnTo>
                <a:lnTo>
                  <a:pt x="1143000" y="476250"/>
                </a:lnTo>
                <a:lnTo>
                  <a:pt x="0" y="476250"/>
                </a:lnTo>
                <a:close/>
              </a:path>
            </a:pathLst>
          </a:custGeom>
          <a:noFill/>
          <a:ln w="9525" cap="flat">
            <a:noFill/>
            <a:prstDash val="solid"/>
            <a:miter/>
          </a:ln>
        </p:spPr>
        <p:txBody>
          <a:bodyPr rtlCol="0" anchor="ctr"/>
          <a:lstStyle/>
          <a:p>
            <a:pPr algn="ctr"/>
            <a:endParaRPr lang="en-US"/>
          </a:p>
        </p:txBody>
      </p:sp>
      <p:sp>
        <p:nvSpPr>
          <p:cNvPr id="87" name="TextBox 86">
            <a:extLst>
              <a:ext uri="{FF2B5EF4-FFF2-40B4-BE49-F238E27FC236}">
                <a16:creationId xmlns:a16="http://schemas.microsoft.com/office/drawing/2014/main" id="{B15D5A5A-5A5A-5219-4A36-448514053321}"/>
              </a:ext>
            </a:extLst>
          </p:cNvPr>
          <p:cNvSpPr txBox="1"/>
          <p:nvPr/>
        </p:nvSpPr>
        <p:spPr>
          <a:xfrm>
            <a:off x="2289949" y="3991757"/>
            <a:ext cx="928426"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Device</a:t>
            </a:r>
          </a:p>
        </p:txBody>
      </p:sp>
      <p:sp>
        <p:nvSpPr>
          <p:cNvPr id="88" name="Freeform: Shape 87">
            <a:extLst>
              <a:ext uri="{FF2B5EF4-FFF2-40B4-BE49-F238E27FC236}">
                <a16:creationId xmlns:a16="http://schemas.microsoft.com/office/drawing/2014/main" id="{677D4B7F-D91C-0CD9-264A-8D6F0AC9A9EA}"/>
              </a:ext>
            </a:extLst>
          </p:cNvPr>
          <p:cNvSpPr/>
          <p:nvPr/>
        </p:nvSpPr>
        <p:spPr>
          <a:xfrm>
            <a:off x="4707225" y="3998890"/>
            <a:ext cx="829326" cy="414663"/>
          </a:xfrm>
          <a:custGeom>
            <a:avLst/>
            <a:gdLst>
              <a:gd name="connsiteX0" fmla="*/ 0 w 952500"/>
              <a:gd name="connsiteY0" fmla="*/ 0 h 476250"/>
              <a:gd name="connsiteX1" fmla="*/ 952500 w 952500"/>
              <a:gd name="connsiteY1" fmla="*/ 0 h 476250"/>
              <a:gd name="connsiteX2" fmla="*/ 952500 w 952500"/>
              <a:gd name="connsiteY2" fmla="*/ 476250 h 476250"/>
              <a:gd name="connsiteX3" fmla="*/ 0 w 95250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952500" h="476250">
                <a:moveTo>
                  <a:pt x="0" y="0"/>
                </a:moveTo>
                <a:lnTo>
                  <a:pt x="952500" y="0"/>
                </a:lnTo>
                <a:lnTo>
                  <a:pt x="952500" y="476250"/>
                </a:lnTo>
                <a:lnTo>
                  <a:pt x="0" y="476250"/>
                </a:lnTo>
                <a:close/>
              </a:path>
            </a:pathLst>
          </a:custGeom>
          <a:noFill/>
          <a:ln w="9525" cap="flat">
            <a:noFill/>
            <a:prstDash val="solid"/>
            <a:miter/>
          </a:ln>
        </p:spPr>
        <p:txBody>
          <a:bodyPr rtlCol="0" anchor="ctr"/>
          <a:lstStyle/>
          <a:p>
            <a:pPr algn="ctr"/>
            <a:endParaRPr lang="en-US"/>
          </a:p>
        </p:txBody>
      </p:sp>
      <p:sp>
        <p:nvSpPr>
          <p:cNvPr id="89" name="TextBox 88">
            <a:extLst>
              <a:ext uri="{FF2B5EF4-FFF2-40B4-BE49-F238E27FC236}">
                <a16:creationId xmlns:a16="http://schemas.microsoft.com/office/drawing/2014/main" id="{2FEB5506-C8B8-77AA-082C-44707D69AFEF}"/>
              </a:ext>
            </a:extLst>
          </p:cNvPr>
          <p:cNvSpPr txBox="1"/>
          <p:nvPr/>
        </p:nvSpPr>
        <p:spPr>
          <a:xfrm>
            <a:off x="4709357" y="4016637"/>
            <a:ext cx="816769"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Cloud</a:t>
            </a:r>
          </a:p>
        </p:txBody>
      </p:sp>
      <p:sp>
        <p:nvSpPr>
          <p:cNvPr id="90" name="Freeform: Shape 89">
            <a:extLst>
              <a:ext uri="{FF2B5EF4-FFF2-40B4-BE49-F238E27FC236}">
                <a16:creationId xmlns:a16="http://schemas.microsoft.com/office/drawing/2014/main" id="{12BD260C-72F4-6629-C8C0-63254EF58CA9}"/>
              </a:ext>
            </a:extLst>
          </p:cNvPr>
          <p:cNvSpPr/>
          <p:nvPr/>
        </p:nvSpPr>
        <p:spPr>
          <a:xfrm>
            <a:off x="3595928" y="3977659"/>
            <a:ext cx="746394" cy="414663"/>
          </a:xfrm>
          <a:custGeom>
            <a:avLst/>
            <a:gdLst>
              <a:gd name="connsiteX0" fmla="*/ 0 w 857250"/>
              <a:gd name="connsiteY0" fmla="*/ 0 h 476250"/>
              <a:gd name="connsiteX1" fmla="*/ 857250 w 857250"/>
              <a:gd name="connsiteY1" fmla="*/ 0 h 476250"/>
              <a:gd name="connsiteX2" fmla="*/ 857250 w 857250"/>
              <a:gd name="connsiteY2" fmla="*/ 476250 h 476250"/>
              <a:gd name="connsiteX3" fmla="*/ 0 w 8572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857250" h="476250">
                <a:moveTo>
                  <a:pt x="0" y="0"/>
                </a:moveTo>
                <a:lnTo>
                  <a:pt x="857250" y="0"/>
                </a:lnTo>
                <a:lnTo>
                  <a:pt x="857250" y="476250"/>
                </a:lnTo>
                <a:lnTo>
                  <a:pt x="0" y="476250"/>
                </a:lnTo>
                <a:close/>
              </a:path>
            </a:pathLst>
          </a:custGeom>
          <a:noFill/>
          <a:ln w="9525" cap="flat">
            <a:noFill/>
            <a:prstDash val="solid"/>
            <a:miter/>
          </a:ln>
        </p:spPr>
        <p:txBody>
          <a:bodyPr rtlCol="0" anchor="ctr"/>
          <a:lstStyle/>
          <a:p>
            <a:pPr algn="ctr"/>
            <a:endParaRPr lang="en-US"/>
          </a:p>
        </p:txBody>
      </p:sp>
      <p:sp>
        <p:nvSpPr>
          <p:cNvPr id="91" name="TextBox 90">
            <a:extLst>
              <a:ext uri="{FF2B5EF4-FFF2-40B4-BE49-F238E27FC236}">
                <a16:creationId xmlns:a16="http://schemas.microsoft.com/office/drawing/2014/main" id="{3615034D-94CC-FDCE-2A08-48E279B418C4}"/>
              </a:ext>
            </a:extLst>
          </p:cNvPr>
          <p:cNvSpPr txBox="1"/>
          <p:nvPr/>
        </p:nvSpPr>
        <p:spPr>
          <a:xfrm>
            <a:off x="3591486" y="3991757"/>
            <a:ext cx="746983" cy="381866"/>
          </a:xfrm>
          <a:prstGeom prst="rect">
            <a:avLst/>
          </a:prstGeom>
          <a:noFill/>
        </p:spPr>
        <p:txBody>
          <a:bodyPr wrap="none" rtlCol="0">
            <a:spAutoFit/>
          </a:bodyPr>
          <a:lstStyle/>
          <a:p>
            <a:pPr algn="ctr"/>
            <a:r>
              <a:rPr lang="en-US" sz="2250" spc="0" baseline="0" dirty="0">
                <a:ln/>
                <a:latin typeface="Helvetica"/>
                <a:cs typeface="Helvetica"/>
                <a:sym typeface="Helvetica"/>
                <a:rtl val="0"/>
              </a:rPr>
              <a:t>Edge</a:t>
            </a:r>
          </a:p>
        </p:txBody>
      </p:sp>
    </p:spTree>
    <p:extLst>
      <p:ext uri="{BB962C8B-B14F-4D97-AF65-F5344CB8AC3E}">
        <p14:creationId xmlns:p14="http://schemas.microsoft.com/office/powerpoint/2010/main" val="14861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1250"/>
                                        <p:tgtEl>
                                          <p:spTgt spid="84"/>
                                        </p:tgtEl>
                                      </p:cBhvr>
                                    </p:animEffect>
                                  </p:childTnLst>
                                </p:cTn>
                              </p:par>
                            </p:childTnLst>
                          </p:cTn>
                        </p:par>
                        <p:par>
                          <p:cTn id="8" fill="hold">
                            <p:stCondLst>
                              <p:cond delay="1250"/>
                            </p:stCondLst>
                            <p:childTnLst>
                              <p:par>
                                <p:cTn id="9" presetID="2" presetClass="entr" presetSubtype="4"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8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8301A-E853-938B-B672-C28EE9D3CACE}"/>
              </a:ext>
            </a:extLst>
          </p:cNvPr>
          <p:cNvSpPr>
            <a:spLocks noGrp="1"/>
          </p:cNvSpPr>
          <p:nvPr>
            <p:ph type="title"/>
          </p:nvPr>
        </p:nvSpPr>
        <p:spPr/>
        <p:txBody>
          <a:bodyPr>
            <a:normAutofit fontScale="90000"/>
          </a:bodyPr>
          <a:lstStyle/>
          <a:p>
            <a:r>
              <a:rPr lang="en-US" dirty="0"/>
              <a:t>Motivations to Improve Edge Efficiency</a:t>
            </a:r>
          </a:p>
        </p:txBody>
      </p:sp>
      <p:sp>
        <p:nvSpPr>
          <p:cNvPr id="3" name="Content Placeholder 2">
            <a:extLst>
              <a:ext uri="{FF2B5EF4-FFF2-40B4-BE49-F238E27FC236}">
                <a16:creationId xmlns:a16="http://schemas.microsoft.com/office/drawing/2014/main" id="{1D9A4407-051B-9448-1B4B-EE70D9884280}"/>
              </a:ext>
            </a:extLst>
          </p:cNvPr>
          <p:cNvSpPr>
            <a:spLocks noGrp="1"/>
          </p:cNvSpPr>
          <p:nvPr>
            <p:ph idx="1"/>
          </p:nvPr>
        </p:nvSpPr>
        <p:spPr/>
        <p:txBody>
          <a:bodyPr vert="horz" lIns="91440" tIns="45720" rIns="91440" bIns="45720" rtlCol="0" anchor="t">
            <a:normAutofit fontScale="92500" lnSpcReduction="10000"/>
          </a:bodyPr>
          <a:lstStyle/>
          <a:p>
            <a:pPr marL="457200" indent="-399600">
              <a:buClr>
                <a:srgbClr val="000000"/>
              </a:buClr>
              <a:buFont typeface="Arial"/>
              <a:buChar char="•"/>
            </a:pPr>
            <a:r>
              <a:rPr lang="en-US" sz="2600" spc="-1" dirty="0">
                <a:solidFill>
                  <a:srgbClr val="000000"/>
                </a:solidFill>
                <a:ea typeface="Arial"/>
                <a:cs typeface="Calibri" panose="020F0502020204030204" pitchFamily="34" charset="0"/>
              </a:rPr>
              <a:t>Microservice-based architecture make edge exhaustive! </a:t>
            </a:r>
          </a:p>
          <a:p>
            <a:pPr marL="857250" lvl="1" indent="-399600">
              <a:buClr>
                <a:srgbClr val="000000"/>
              </a:buClr>
              <a:buFont typeface="Arial"/>
              <a:buChar char="•"/>
            </a:pPr>
            <a:r>
              <a:rPr lang="en-US" sz="2000" spc="-1" dirty="0">
                <a:solidFill>
                  <a:srgbClr val="000000"/>
                </a:solidFill>
                <a:ea typeface="Arial"/>
                <a:cs typeface="Calibri" panose="020F0502020204030204" pitchFamily="34" charset="0"/>
              </a:rPr>
              <a:t>Causes cold-starts and interrupt execution</a:t>
            </a:r>
            <a:br>
              <a:rPr lang="en-US" sz="2000" spc="-1" dirty="0">
                <a:solidFill>
                  <a:srgbClr val="000000"/>
                </a:solidFill>
                <a:ea typeface="Arial"/>
                <a:cs typeface="Calibri" panose="020F0502020204030204" pitchFamily="34" charset="0"/>
              </a:rPr>
            </a:br>
            <a:endParaRPr lang="en-US" sz="2000" spc="-1" dirty="0">
              <a:solidFill>
                <a:srgbClr val="000000"/>
              </a:solidFill>
              <a:ea typeface="Arial"/>
              <a:cs typeface="Calibri" panose="020F0502020204030204" pitchFamily="34" charset="0"/>
            </a:endParaRPr>
          </a:p>
          <a:p>
            <a:pPr marL="457200" indent="-399600">
              <a:buClr>
                <a:srgbClr val="000000"/>
              </a:buClr>
              <a:buFont typeface="Arial"/>
              <a:buChar char="•"/>
            </a:pPr>
            <a:r>
              <a:rPr lang="en-US" sz="2600" spc="-1" dirty="0">
                <a:solidFill>
                  <a:srgbClr val="000000"/>
                </a:solidFill>
                <a:ea typeface="Arial"/>
                <a:cs typeface="Calibri" panose="020F0502020204030204" pitchFamily="34" charset="0"/>
              </a:rPr>
              <a:t>Rapid development of DL-apps/services targeting edge</a:t>
            </a:r>
            <a:br>
              <a:rPr lang="en-US" sz="2600" spc="-1" dirty="0">
                <a:solidFill>
                  <a:srgbClr val="000000"/>
                </a:solidFill>
                <a:ea typeface="Arial"/>
                <a:cs typeface="Calibri" panose="020F0502020204030204" pitchFamily="34" charset="0"/>
              </a:rPr>
            </a:br>
            <a:endParaRPr lang="en-US" sz="2600" spc="-1" dirty="0">
              <a:cs typeface="Calibri" panose="020F0502020204030204" pitchFamily="34" charset="0"/>
            </a:endParaRPr>
          </a:p>
          <a:p>
            <a:pPr marL="457200" indent="-399600">
              <a:buClr>
                <a:srgbClr val="000000"/>
              </a:buClr>
              <a:buFont typeface="Arial"/>
              <a:buChar char="•"/>
            </a:pPr>
            <a:r>
              <a:rPr lang="en-US" sz="2600" spc="-1" dirty="0">
                <a:solidFill>
                  <a:srgbClr val="000000"/>
                </a:solidFill>
                <a:ea typeface="Arial"/>
                <a:cs typeface="Calibri" panose="020F0502020204030204" pitchFamily="34" charset="0"/>
              </a:rPr>
              <a:t>Parallel execution on edge devices is crucial</a:t>
            </a:r>
            <a:br>
              <a:rPr lang="en-US" sz="2000" spc="-1" dirty="0">
                <a:solidFill>
                  <a:srgbClr val="000000"/>
                </a:solidFill>
                <a:ea typeface="Arial"/>
                <a:cs typeface="Calibri" panose="020F0502020204030204" pitchFamily="34" charset="0"/>
              </a:rPr>
            </a:br>
            <a:endParaRPr lang="en-US" sz="2000" spc="-1" dirty="0">
              <a:solidFill>
                <a:srgbClr val="000000"/>
              </a:solidFill>
              <a:ea typeface="Arial"/>
              <a:cs typeface="Calibri" panose="020F0502020204030204" pitchFamily="34" charset="0"/>
            </a:endParaRPr>
          </a:p>
          <a:p>
            <a:pPr marL="457200" indent="-399600">
              <a:buClr>
                <a:srgbClr val="000000"/>
              </a:buClr>
              <a:buFont typeface="Arial"/>
              <a:buChar char="•"/>
            </a:pPr>
            <a:r>
              <a:rPr lang="en-US" sz="2600" spc="-1" dirty="0">
                <a:solidFill>
                  <a:srgbClr val="C00000"/>
                </a:solidFill>
                <a:ea typeface="Arial"/>
                <a:cs typeface="Calibri" panose="020F0502020204030204" pitchFamily="34" charset="0"/>
              </a:rPr>
              <a:t>Maintaining latency-sensitivity of one app can affect the other executions!</a:t>
            </a:r>
            <a:r>
              <a:rPr lang="en-US" sz="2600" spc="-1" dirty="0">
                <a:solidFill>
                  <a:srgbClr val="000000"/>
                </a:solidFill>
                <a:cs typeface="Calibri" panose="020F0502020204030204" pitchFamily="34" charset="0"/>
              </a:rPr>
              <a:t> </a:t>
            </a:r>
            <a:br>
              <a:rPr lang="en-US" sz="2600" spc="-1" dirty="0">
                <a:solidFill>
                  <a:srgbClr val="000000"/>
                </a:solidFill>
                <a:cs typeface="Calibri" panose="020F0502020204030204" pitchFamily="34" charset="0"/>
              </a:rPr>
            </a:br>
            <a:endParaRPr lang="en-US" sz="2600" spc="-1" dirty="0">
              <a:solidFill>
                <a:srgbClr val="000000"/>
              </a:solidFill>
              <a:cs typeface="Calibri" panose="020F0502020204030204" pitchFamily="34" charset="0"/>
            </a:endParaRPr>
          </a:p>
          <a:p>
            <a:pPr marL="457200" indent="-399600">
              <a:buClr>
                <a:srgbClr val="000000"/>
              </a:buClr>
              <a:buFont typeface="Arial"/>
              <a:buChar char="•"/>
            </a:pPr>
            <a:r>
              <a:rPr lang="en-US" sz="2600" spc="-1" dirty="0">
                <a:solidFill>
                  <a:srgbClr val="000000"/>
                </a:solidFill>
                <a:cs typeface="Calibri" panose="020F0502020204030204" pitchFamily="34" charset="0"/>
              </a:rPr>
              <a:t>Model loading time affects latency-sensitive execution </a:t>
            </a:r>
            <a:endParaRPr lang="en-US" sz="2600" spc="-1" dirty="0">
              <a:cs typeface="Calibri" panose="020F0502020204030204" pitchFamily="34" charset="0"/>
            </a:endParaRPr>
          </a:p>
          <a:p>
            <a:pPr marL="972000" lvl="1" indent="-457200">
              <a:buClr>
                <a:srgbClr val="000000"/>
              </a:buClr>
              <a:buFont typeface="Wingdings" pitchFamily="2" charset="2"/>
              <a:buChar char="ü"/>
            </a:pPr>
            <a:r>
              <a:rPr lang="en-US" sz="2000" spc="-1" dirty="0">
                <a:solidFill>
                  <a:srgbClr val="000000"/>
                </a:solidFill>
                <a:ea typeface="Arial"/>
                <a:cs typeface="Calibri" panose="020F0502020204030204" pitchFamily="34" charset="0"/>
              </a:rPr>
              <a:t>Frequently used app models could be in memory</a:t>
            </a:r>
            <a:endParaRPr lang="en-US" sz="2600" spc="-1" dirty="0">
              <a:solidFill>
                <a:srgbClr val="C00000"/>
              </a:solidFill>
              <a:ea typeface="Arial"/>
              <a:cs typeface="Calibri" panose="020F0502020204030204" pitchFamily="34" charset="0"/>
            </a:endParaRPr>
          </a:p>
          <a:p>
            <a:pPr marL="571500" indent="-457200">
              <a:buClr>
                <a:srgbClr val="000000"/>
              </a:buClr>
            </a:pPr>
            <a:endParaRPr lang="en-US" sz="2600" spc="-1" dirty="0">
              <a:solidFill>
                <a:srgbClr val="C00000"/>
              </a:solidFill>
              <a:ea typeface="Arial"/>
              <a:cs typeface="Calibri" panose="020F0502020204030204" pitchFamily="34" charset="0"/>
            </a:endParaRPr>
          </a:p>
          <a:p>
            <a:pPr marL="571500" indent="-457200">
              <a:buClr>
                <a:srgbClr val="000000"/>
              </a:buClr>
            </a:pPr>
            <a:endParaRPr lang="en-US" sz="2600" spc="-1" dirty="0">
              <a:solidFill>
                <a:srgbClr val="C00000"/>
              </a:solidFill>
              <a:ea typeface="Arial"/>
              <a:cs typeface="Calibri" panose="020F0502020204030204" pitchFamily="34" charset="0"/>
            </a:endParaRPr>
          </a:p>
          <a:p>
            <a:pPr marL="114750" indent="0">
              <a:buClr>
                <a:srgbClr val="000000"/>
              </a:buClr>
              <a:buNone/>
            </a:pPr>
            <a:endParaRPr lang="en-US" sz="3300" spc="-1" dirty="0">
              <a:solidFill>
                <a:srgbClr val="000000"/>
              </a:solidFill>
              <a:ea typeface="Arial"/>
              <a:cs typeface="Calibri" panose="020F0502020204030204" pitchFamily="34" charset="0"/>
            </a:endParaRPr>
          </a:p>
        </p:txBody>
      </p:sp>
      <p:sp>
        <p:nvSpPr>
          <p:cNvPr id="4" name="Slide Number Placeholder 3">
            <a:extLst>
              <a:ext uri="{FF2B5EF4-FFF2-40B4-BE49-F238E27FC236}">
                <a16:creationId xmlns:a16="http://schemas.microsoft.com/office/drawing/2014/main" id="{3C1404C3-A474-21CE-1FD3-32A323844F8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Tree>
    <p:extLst>
      <p:ext uri="{BB962C8B-B14F-4D97-AF65-F5344CB8AC3E}">
        <p14:creationId xmlns:p14="http://schemas.microsoft.com/office/powerpoint/2010/main" val="69094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8301A-E853-938B-B672-C28EE9D3CACE}"/>
              </a:ext>
            </a:extLst>
          </p:cNvPr>
          <p:cNvSpPr>
            <a:spLocks noGrp="1"/>
          </p:cNvSpPr>
          <p:nvPr>
            <p:ph type="title"/>
          </p:nvPr>
        </p:nvSpPr>
        <p:spPr/>
        <p:txBody>
          <a:bodyPr>
            <a:normAutofit/>
          </a:bodyPr>
          <a:lstStyle/>
          <a:p>
            <a:r>
              <a:rPr lang="en-US" dirty="0"/>
              <a:t>Towards Our Vision: </a:t>
            </a:r>
            <a:r>
              <a:rPr lang="en-US" dirty="0" err="1"/>
              <a:t>SmartSight</a:t>
            </a:r>
            <a:endParaRPr lang="en-US" dirty="0"/>
          </a:p>
        </p:txBody>
      </p:sp>
      <p:sp>
        <p:nvSpPr>
          <p:cNvPr id="3" name="Content Placeholder 2">
            <a:extLst>
              <a:ext uri="{FF2B5EF4-FFF2-40B4-BE49-F238E27FC236}">
                <a16:creationId xmlns:a16="http://schemas.microsoft.com/office/drawing/2014/main" id="{1D9A4407-051B-9448-1B4B-EE70D9884280}"/>
              </a:ext>
            </a:extLst>
          </p:cNvPr>
          <p:cNvSpPr>
            <a:spLocks noGrp="1"/>
          </p:cNvSpPr>
          <p:nvPr>
            <p:ph idx="1"/>
          </p:nvPr>
        </p:nvSpPr>
        <p:spPr/>
        <p:txBody>
          <a:bodyPr vert="horz" lIns="91440" tIns="45720" rIns="91440" bIns="45720" rtlCol="0" anchor="t">
            <a:normAutofit/>
          </a:bodyPr>
          <a:lstStyle/>
          <a:p>
            <a:pPr marL="457200" indent="-399600">
              <a:buClr>
                <a:srgbClr val="000000"/>
              </a:buClr>
              <a:buFont typeface="Arial"/>
              <a:buChar char="•"/>
            </a:pPr>
            <a:endParaRPr lang="en-US" sz="2600" spc="-1" dirty="0">
              <a:solidFill>
                <a:srgbClr val="000000"/>
              </a:solidFill>
              <a:cs typeface="Calibri" panose="020F0502020204030204" pitchFamily="34" charset="0"/>
            </a:endParaRPr>
          </a:p>
          <a:p>
            <a:pPr marL="571500" indent="-457200">
              <a:buClr>
                <a:srgbClr val="000000"/>
              </a:buClr>
            </a:pPr>
            <a:endParaRPr lang="en-US" sz="2600" spc="-1" dirty="0">
              <a:solidFill>
                <a:srgbClr val="C00000"/>
              </a:solidFill>
              <a:ea typeface="Arial"/>
              <a:cs typeface="Calibri" panose="020F0502020204030204" pitchFamily="34" charset="0"/>
            </a:endParaRPr>
          </a:p>
          <a:p>
            <a:pPr marL="571500" indent="-457200">
              <a:buClr>
                <a:srgbClr val="000000"/>
              </a:buClr>
            </a:pPr>
            <a:endParaRPr lang="en-US" sz="2600" spc="-1" dirty="0">
              <a:solidFill>
                <a:srgbClr val="C00000"/>
              </a:solidFill>
              <a:ea typeface="Arial"/>
              <a:cs typeface="Calibri" panose="020F0502020204030204" pitchFamily="34" charset="0"/>
            </a:endParaRPr>
          </a:p>
          <a:p>
            <a:pPr marL="114750" indent="0">
              <a:buClr>
                <a:srgbClr val="000000"/>
              </a:buClr>
              <a:buNone/>
            </a:pPr>
            <a:endParaRPr lang="en-US" sz="3300" spc="-1" dirty="0">
              <a:solidFill>
                <a:srgbClr val="000000"/>
              </a:solidFill>
              <a:ea typeface="Arial"/>
              <a:cs typeface="Calibri" panose="020F0502020204030204" pitchFamily="34" charset="0"/>
            </a:endParaRPr>
          </a:p>
        </p:txBody>
      </p:sp>
      <p:sp>
        <p:nvSpPr>
          <p:cNvPr id="4" name="Slide Number Placeholder 3">
            <a:extLst>
              <a:ext uri="{FF2B5EF4-FFF2-40B4-BE49-F238E27FC236}">
                <a16:creationId xmlns:a16="http://schemas.microsoft.com/office/drawing/2014/main" id="{3C1404C3-A474-21CE-1FD3-32A323844F8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8EAE9E1C-9F89-74E5-C878-5138A09D1FDB}"/>
              </a:ext>
            </a:extLst>
          </p:cNvPr>
          <p:cNvPicPr>
            <a:picLocks noChangeAspect="1"/>
          </p:cNvPicPr>
          <p:nvPr/>
        </p:nvPicPr>
        <p:blipFill>
          <a:blip r:embed="rId2"/>
          <a:stretch>
            <a:fillRect/>
          </a:stretch>
        </p:blipFill>
        <p:spPr>
          <a:xfrm>
            <a:off x="4190998" y="2529657"/>
            <a:ext cx="4886131" cy="2977742"/>
          </a:xfrm>
          <a:prstGeom prst="rect">
            <a:avLst/>
          </a:prstGeom>
        </p:spPr>
      </p:pic>
      <p:sp>
        <p:nvSpPr>
          <p:cNvPr id="8" name="TextBox 7">
            <a:extLst>
              <a:ext uri="{FF2B5EF4-FFF2-40B4-BE49-F238E27FC236}">
                <a16:creationId xmlns:a16="http://schemas.microsoft.com/office/drawing/2014/main" id="{E32C1E28-39F6-509E-F941-4C40E5624384}"/>
              </a:ext>
            </a:extLst>
          </p:cNvPr>
          <p:cNvSpPr txBox="1"/>
          <p:nvPr/>
        </p:nvSpPr>
        <p:spPr>
          <a:xfrm>
            <a:off x="292100" y="1933664"/>
            <a:ext cx="7552265" cy="2277547"/>
          </a:xfrm>
          <a:prstGeom prst="rect">
            <a:avLst/>
          </a:prstGeom>
          <a:noFill/>
        </p:spPr>
        <p:txBody>
          <a:bodyPr wrap="square">
            <a:spAutoFit/>
          </a:bodyPr>
          <a:lstStyle/>
          <a:p>
            <a:r>
              <a:rPr lang="en-US" sz="2400" b="0" i="0" dirty="0" err="1">
                <a:solidFill>
                  <a:srgbClr val="000000"/>
                </a:solidFill>
                <a:effectLst/>
              </a:rPr>
              <a:t>SmartSight</a:t>
            </a:r>
            <a:r>
              <a:rPr lang="en-US" sz="2400" b="0" i="0" dirty="0">
                <a:solidFill>
                  <a:srgbClr val="000000"/>
                </a:solidFill>
                <a:effectLst/>
              </a:rPr>
              <a:t>: IoT-based system that</a:t>
            </a:r>
          </a:p>
          <a:p>
            <a:pPr marL="285750" indent="-285750">
              <a:buFont typeface="Arial" panose="020B0604020202020204" pitchFamily="34" charset="0"/>
              <a:buChar char="•"/>
            </a:pPr>
            <a:r>
              <a:rPr lang="en-US" sz="2000" dirty="0">
                <a:solidFill>
                  <a:srgbClr val="000000"/>
                </a:solidFill>
              </a:rPr>
              <a:t>c</a:t>
            </a:r>
            <a:r>
              <a:rPr lang="en-US" sz="2000" b="0" i="0" dirty="0">
                <a:solidFill>
                  <a:srgbClr val="000000"/>
                </a:solidFill>
                <a:effectLst/>
              </a:rPr>
              <a:t>ontinuously receives various inputs </a:t>
            </a:r>
            <a:br>
              <a:rPr lang="en-US" sz="2000" b="0" i="0" dirty="0">
                <a:solidFill>
                  <a:srgbClr val="000000"/>
                </a:solidFill>
                <a:effectLst/>
              </a:rPr>
            </a:br>
            <a:r>
              <a:rPr lang="en-US" sz="2000" b="0" i="0" dirty="0">
                <a:solidFill>
                  <a:srgbClr val="000000"/>
                </a:solidFill>
                <a:effectLst/>
              </a:rPr>
              <a:t>from </a:t>
            </a:r>
            <a:r>
              <a:rPr lang="en-US" sz="2000" b="0" i="0" dirty="0" err="1">
                <a:solidFill>
                  <a:srgbClr val="000000"/>
                </a:solidFill>
                <a:effectLst/>
              </a:rPr>
              <a:t>smartglass</a:t>
            </a:r>
            <a:br>
              <a:rPr lang="en-US" sz="2000" b="0" i="0" dirty="0">
                <a:solidFill>
                  <a:srgbClr val="000000"/>
                </a:solidFill>
                <a:effectLst/>
              </a:rPr>
            </a:br>
            <a:endParaRPr lang="en-US" sz="2000" dirty="0">
              <a:solidFill>
                <a:srgbClr val="000000"/>
              </a:solidFill>
            </a:endParaRPr>
          </a:p>
          <a:p>
            <a:pPr marL="285750" indent="-285750">
              <a:buFont typeface="Arial" panose="020B0604020202020204" pitchFamily="34" charset="0"/>
              <a:buChar char="•"/>
            </a:pPr>
            <a:r>
              <a:rPr lang="en-US" sz="2000" b="0" i="0" dirty="0">
                <a:solidFill>
                  <a:srgbClr val="000000"/>
                </a:solidFill>
                <a:effectLst/>
              </a:rPr>
              <a:t>processes them via multi-tenant </a:t>
            </a:r>
            <a:br>
              <a:rPr lang="en-US" sz="2000" b="0" i="0" dirty="0">
                <a:solidFill>
                  <a:srgbClr val="000000"/>
                </a:solidFill>
                <a:effectLst/>
              </a:rPr>
            </a:br>
            <a:r>
              <a:rPr lang="en-US" sz="2000" b="0" i="0" dirty="0">
                <a:solidFill>
                  <a:srgbClr val="000000"/>
                </a:solidFill>
                <a:effectLst/>
              </a:rPr>
              <a:t>DL applications running on edge </a:t>
            </a:r>
            <a:r>
              <a:rPr lang="en-US" sz="2000" dirty="0"/>
              <a:t> </a:t>
            </a:r>
            <a:br>
              <a:rPr lang="en-US" dirty="0"/>
            </a:br>
            <a:endParaRPr lang="en-US" dirty="0"/>
          </a:p>
        </p:txBody>
      </p:sp>
    </p:spTree>
    <p:extLst>
      <p:ext uri="{BB962C8B-B14F-4D97-AF65-F5344CB8AC3E}">
        <p14:creationId xmlns:p14="http://schemas.microsoft.com/office/powerpoint/2010/main" val="12201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DC92-37AB-EDF6-1938-0B9C8FFFCA43}"/>
              </a:ext>
            </a:extLst>
          </p:cNvPr>
          <p:cNvSpPr>
            <a:spLocks noGrp="1"/>
          </p:cNvSpPr>
          <p:nvPr>
            <p:ph type="title"/>
          </p:nvPr>
        </p:nvSpPr>
        <p:spPr/>
        <p:txBody>
          <a:bodyPr/>
          <a:lstStyle/>
          <a:p>
            <a:r>
              <a:rPr lang="en-US" dirty="0"/>
              <a:t>Hypothesis Towards Solution</a:t>
            </a:r>
          </a:p>
        </p:txBody>
      </p:sp>
      <p:sp>
        <p:nvSpPr>
          <p:cNvPr id="3" name="Content Placeholder 2">
            <a:extLst>
              <a:ext uri="{FF2B5EF4-FFF2-40B4-BE49-F238E27FC236}">
                <a16:creationId xmlns:a16="http://schemas.microsoft.com/office/drawing/2014/main" id="{09558A7C-F78C-A2D6-5350-7BD49A3F6FB4}"/>
              </a:ext>
            </a:extLst>
          </p:cNvPr>
          <p:cNvSpPr>
            <a:spLocks noGrp="1"/>
          </p:cNvSpPr>
          <p:nvPr>
            <p:ph idx="1"/>
          </p:nvPr>
        </p:nvSpPr>
        <p:spPr/>
        <p:txBody>
          <a:bodyPr vert="horz" lIns="91440" tIns="45720" rIns="91440" bIns="45720" rtlCol="0" anchor="t">
            <a:normAutofit/>
          </a:bodyPr>
          <a:lstStyle/>
          <a:p>
            <a:endParaRPr lang="en-US" sz="2400" dirty="0">
              <a:cs typeface="Calibri"/>
            </a:endParaRPr>
          </a:p>
          <a:p>
            <a:pPr marL="0" indent="0">
              <a:buNone/>
            </a:pPr>
            <a:endParaRPr lang="en-US" sz="2400" b="0" i="0" dirty="0">
              <a:effectLst/>
              <a:latin typeface="Arial" panose="020B0604020202020204" pitchFamily="34" charset="0"/>
            </a:endParaRPr>
          </a:p>
          <a:p>
            <a:pPr marL="0" indent="0">
              <a:buNone/>
            </a:pPr>
            <a:endParaRPr lang="en-US" sz="2400" dirty="0">
              <a:latin typeface="Arial" panose="020B0604020202020204" pitchFamily="34" charset="0"/>
            </a:endParaRPr>
          </a:p>
          <a:p>
            <a:pPr marL="0" indent="0">
              <a:buNone/>
            </a:pPr>
            <a:r>
              <a:rPr lang="en-US" sz="2400" b="0" i="1" dirty="0">
                <a:effectLst/>
                <a:latin typeface="Arial" panose="020B0604020202020204" pitchFamily="34" charset="0"/>
              </a:rPr>
              <a:t>Model compression and </a:t>
            </a:r>
            <a:r>
              <a:rPr lang="en-US" sz="2400" i="1" dirty="0">
                <a:latin typeface="Arial" panose="020B0604020202020204" pitchFamily="34" charset="0"/>
              </a:rPr>
              <a:t>optimally managing </a:t>
            </a:r>
            <a:r>
              <a:rPr lang="en-US" sz="2400" b="0" i="1" dirty="0">
                <a:effectLst/>
                <a:latin typeface="Arial" panose="020B0604020202020204" pitchFamily="34" charset="0"/>
              </a:rPr>
              <a:t>edge memory enhance the multi-tenancy with minimal impact.</a:t>
            </a:r>
            <a:br>
              <a:rPr lang="en-US" sz="2400" dirty="0"/>
            </a:br>
            <a:endParaRPr lang="en-US" sz="2400" dirty="0">
              <a:cs typeface="Calibri"/>
            </a:endParaRPr>
          </a:p>
        </p:txBody>
      </p:sp>
      <p:sp>
        <p:nvSpPr>
          <p:cNvPr id="4" name="Slide Number Placeholder 3">
            <a:extLst>
              <a:ext uri="{FF2B5EF4-FFF2-40B4-BE49-F238E27FC236}">
                <a16:creationId xmlns:a16="http://schemas.microsoft.com/office/drawing/2014/main" id="{D5C0FB53-2F64-6513-4DBD-FA06A45B9F8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Tree>
    <p:extLst>
      <p:ext uri="{BB962C8B-B14F-4D97-AF65-F5344CB8AC3E}">
        <p14:creationId xmlns:p14="http://schemas.microsoft.com/office/powerpoint/2010/main" val="3414466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B2EA-DE3D-BAAB-C198-BD2DCF51DECD}"/>
              </a:ext>
            </a:extLst>
          </p:cNvPr>
          <p:cNvSpPr>
            <a:spLocks noGrp="1"/>
          </p:cNvSpPr>
          <p:nvPr>
            <p:ph type="title"/>
          </p:nvPr>
        </p:nvSpPr>
        <p:spPr/>
        <p:txBody>
          <a:bodyPr/>
          <a:lstStyle/>
          <a:p>
            <a:r>
              <a:rPr lang="en-US" dirty="0"/>
              <a:t>Problem Statement</a:t>
            </a:r>
          </a:p>
        </p:txBody>
      </p:sp>
      <p:sp>
        <p:nvSpPr>
          <p:cNvPr id="3" name="Content Placeholder 2">
            <a:extLst>
              <a:ext uri="{FF2B5EF4-FFF2-40B4-BE49-F238E27FC236}">
                <a16:creationId xmlns:a16="http://schemas.microsoft.com/office/drawing/2014/main" id="{1A5241FF-65DE-D508-2C6A-3A9B73C8FC87}"/>
              </a:ext>
            </a:extLst>
          </p:cNvPr>
          <p:cNvSpPr>
            <a:spLocks noGrp="1"/>
          </p:cNvSpPr>
          <p:nvPr>
            <p:ph idx="1"/>
          </p:nvPr>
        </p:nvSpPr>
        <p:spPr>
          <a:xfrm>
            <a:off x="1440712" y="1694921"/>
            <a:ext cx="6733855" cy="4525963"/>
          </a:xfrm>
        </p:spPr>
        <p:txBody>
          <a:bodyPr/>
          <a:lstStyle/>
          <a:p>
            <a:pPr marL="0" indent="0">
              <a:buNone/>
            </a:pPr>
            <a:endParaRPr lang="en-US" sz="3600" spc="-1" dirty="0">
              <a:ea typeface="+mn-lt"/>
              <a:cs typeface="+mn-lt"/>
            </a:endParaRPr>
          </a:p>
          <a:p>
            <a:pPr marL="0" indent="0">
              <a:buNone/>
            </a:pPr>
            <a:endParaRPr lang="en-US" sz="2800" spc="-1" dirty="0">
              <a:ea typeface="+mn-lt"/>
              <a:cs typeface="+mn-lt"/>
            </a:endParaRPr>
          </a:p>
          <a:p>
            <a:pPr marL="0" indent="0">
              <a:buNone/>
            </a:pPr>
            <a:r>
              <a:rPr lang="en-US" sz="2800" i="1" spc="-1" dirty="0">
                <a:ea typeface="+mn-lt"/>
                <a:cs typeface="+mn-lt"/>
              </a:rPr>
              <a:t>How to maximize warm-start inferences </a:t>
            </a:r>
            <a:br>
              <a:rPr lang="en-US" sz="2800" i="1" spc="-1" dirty="0">
                <a:ea typeface="+mn-lt"/>
                <a:cs typeface="+mn-lt"/>
              </a:rPr>
            </a:br>
            <a:r>
              <a:rPr lang="en-US" sz="2800" i="1" spc="-1" dirty="0">
                <a:ea typeface="+mn-lt"/>
                <a:cs typeface="+mn-lt"/>
              </a:rPr>
              <a:t>for multi-tenant DL apps execution with </a:t>
            </a:r>
            <a:br>
              <a:rPr lang="en-US" sz="2800" i="1" spc="-1" dirty="0">
                <a:ea typeface="+mn-lt"/>
                <a:cs typeface="+mn-lt"/>
              </a:rPr>
            </a:br>
            <a:r>
              <a:rPr lang="en-US" sz="2800" i="1" spc="-1" dirty="0">
                <a:ea typeface="+mn-lt"/>
                <a:cs typeface="+mn-lt"/>
              </a:rPr>
              <a:t>maximum accuracy on edge? </a:t>
            </a:r>
          </a:p>
          <a:p>
            <a:endParaRPr lang="en-US" dirty="0"/>
          </a:p>
        </p:txBody>
      </p:sp>
      <p:sp>
        <p:nvSpPr>
          <p:cNvPr id="4" name="Slide Number Placeholder 3">
            <a:extLst>
              <a:ext uri="{FF2B5EF4-FFF2-40B4-BE49-F238E27FC236}">
                <a16:creationId xmlns:a16="http://schemas.microsoft.com/office/drawing/2014/main" id="{B7DD1BDD-B294-7EEC-31E0-FDE2B22A555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Tree>
    <p:extLst>
      <p:ext uri="{BB962C8B-B14F-4D97-AF65-F5344CB8AC3E}">
        <p14:creationId xmlns:p14="http://schemas.microsoft.com/office/powerpoint/2010/main" val="36842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9667-3AF7-B6A2-9FDF-6D12E538D640}"/>
              </a:ext>
            </a:extLst>
          </p:cNvPr>
          <p:cNvSpPr>
            <a:spLocks noGrp="1"/>
          </p:cNvSpPr>
          <p:nvPr>
            <p:ph type="title"/>
          </p:nvPr>
        </p:nvSpPr>
        <p:spPr/>
        <p:txBody>
          <a:bodyPr/>
          <a:lstStyle/>
          <a:p>
            <a:r>
              <a:rPr lang="en-US" dirty="0"/>
              <a:t>Objective function</a:t>
            </a:r>
          </a:p>
        </p:txBody>
      </p:sp>
      <p:sp>
        <p:nvSpPr>
          <p:cNvPr id="4" name="Slide Number Placeholder 3">
            <a:extLst>
              <a:ext uri="{FF2B5EF4-FFF2-40B4-BE49-F238E27FC236}">
                <a16:creationId xmlns:a16="http://schemas.microsoft.com/office/drawing/2014/main" id="{5588C865-4564-387F-4059-0A4BFD8FE9E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7" name="TextBox 6">
            <a:extLst>
              <a:ext uri="{FF2B5EF4-FFF2-40B4-BE49-F238E27FC236}">
                <a16:creationId xmlns:a16="http://schemas.microsoft.com/office/drawing/2014/main" id="{636650F8-6A65-A4E5-8CE0-8C7600F684D7}"/>
              </a:ext>
            </a:extLst>
          </p:cNvPr>
          <p:cNvSpPr txBox="1"/>
          <p:nvPr/>
        </p:nvSpPr>
        <p:spPr>
          <a:xfrm>
            <a:off x="2036233" y="2247900"/>
            <a:ext cx="2166683" cy="369332"/>
          </a:xfrm>
          <a:prstGeom prst="rect">
            <a:avLst/>
          </a:prstGeom>
          <a:noFill/>
        </p:spPr>
        <p:txBody>
          <a:bodyPr wrap="none" rtlCol="0">
            <a:spAutoFit/>
          </a:bodyPr>
          <a:lstStyle/>
          <a:p>
            <a:r>
              <a:rPr lang="en-US" dirty="0"/>
              <a:t>Minimizing cold-start</a:t>
            </a:r>
          </a:p>
        </p:txBody>
      </p:sp>
      <p:sp>
        <p:nvSpPr>
          <p:cNvPr id="9" name="TextBox 8">
            <a:extLst>
              <a:ext uri="{FF2B5EF4-FFF2-40B4-BE49-F238E27FC236}">
                <a16:creationId xmlns:a16="http://schemas.microsoft.com/office/drawing/2014/main" id="{B760613E-DA76-C012-1073-F39EECB8FA31}"/>
              </a:ext>
            </a:extLst>
          </p:cNvPr>
          <p:cNvSpPr txBox="1"/>
          <p:nvPr/>
        </p:nvSpPr>
        <p:spPr>
          <a:xfrm>
            <a:off x="4986866" y="2247900"/>
            <a:ext cx="2590801" cy="369332"/>
          </a:xfrm>
          <a:prstGeom prst="rect">
            <a:avLst/>
          </a:prstGeom>
          <a:noFill/>
        </p:spPr>
        <p:txBody>
          <a:bodyPr wrap="square">
            <a:spAutoFit/>
          </a:bodyPr>
          <a:lstStyle/>
          <a:p>
            <a:r>
              <a:rPr lang="en-US" dirty="0"/>
              <a:t>Maximizing warm-start</a:t>
            </a:r>
          </a:p>
        </p:txBody>
      </p:sp>
      <p:pic>
        <p:nvPicPr>
          <p:cNvPr id="13" name="Picture 12">
            <a:extLst>
              <a:ext uri="{FF2B5EF4-FFF2-40B4-BE49-F238E27FC236}">
                <a16:creationId xmlns:a16="http://schemas.microsoft.com/office/drawing/2014/main" id="{9ECE580F-BAB4-99A7-B57F-FDD3EB9AB8FC}"/>
              </a:ext>
            </a:extLst>
          </p:cNvPr>
          <p:cNvPicPr>
            <a:picLocks noChangeAspect="1"/>
          </p:cNvPicPr>
          <p:nvPr/>
        </p:nvPicPr>
        <p:blipFill>
          <a:blip r:embed="rId3"/>
          <a:stretch>
            <a:fillRect/>
          </a:stretch>
        </p:blipFill>
        <p:spPr>
          <a:xfrm>
            <a:off x="1875367" y="2563511"/>
            <a:ext cx="5583767" cy="1529023"/>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8E637D7-1B1A-AC19-7390-8490613B5A4C}"/>
                  </a:ext>
                </a:extLst>
              </p:cNvPr>
              <p:cNvSpPr txBox="1"/>
              <p:nvPr/>
            </p:nvSpPr>
            <p:spPr>
              <a:xfrm>
                <a:off x="657544" y="4749968"/>
                <a:ext cx="2840568" cy="1169744"/>
              </a:xfrm>
              <a:prstGeom prst="rect">
                <a:avLst/>
              </a:prstGeom>
              <a:noFill/>
            </p:spPr>
            <p:txBody>
              <a:bodyPr wrap="square" rtlCol="0">
                <a:spAutoFit/>
              </a:bodyPr>
              <a:lstStyle/>
              <a:p>
                <a:r>
                  <a:rPr lang="en-US" sz="1600" dirty="0"/>
                  <a:t>Preliminaries:</a:t>
                </a:r>
              </a:p>
              <a:p>
                <a:pPr marL="171450" indent="-171450">
                  <a:buFont typeface="Arial" panose="020B0604020202020204" pitchFamily="34" charset="0"/>
                  <a:buChar char="•"/>
                </a:pPr>
                <a14:m>
                  <m:oMath xmlns:m="http://schemas.openxmlformats.org/officeDocument/2006/math">
                    <m:sSup>
                      <m:sSupPr>
                        <m:ctrlPr>
                          <a:rPr lang="en-US" sz="1200" i="1" smtClean="0">
                            <a:latin typeface="Cambria Math" panose="02040503050406030204" pitchFamily="18" charset="0"/>
                          </a:rPr>
                        </m:ctrlPr>
                      </m:sSupPr>
                      <m:e>
                        <m:r>
                          <a:rPr lang="en-US" sz="1200" b="0" i="1" smtClean="0">
                            <a:latin typeface="Cambria Math" panose="02040503050406030204" pitchFamily="18" charset="0"/>
                          </a:rPr>
                          <m:t>𝑀</m:t>
                        </m:r>
                      </m:e>
                      <m:sup>
                        <m:r>
                          <a:rPr lang="en-US" sz="1200" b="0" i="1" smtClean="0">
                            <a:latin typeface="Cambria Math" panose="02040503050406030204" pitchFamily="18" charset="0"/>
                          </a:rPr>
                          <m:t>∗</m:t>
                        </m:r>
                      </m:sup>
                    </m:sSup>
                  </m:oMath>
                </a14:m>
                <a:r>
                  <a:rPr lang="en-US" sz="1200" dirty="0"/>
                  <a:t>-&gt; currently loaded NN models</a:t>
                </a:r>
                <a:r>
                  <a:rPr lang="en-US" dirty="0"/>
                  <a:t> </a:t>
                </a:r>
              </a:p>
              <a:p>
                <a:pPr marL="171450" indent="-171450">
                  <a:buFont typeface="Arial" panose="020B0604020202020204" pitchFamily="34" charset="0"/>
                  <a:buChar char="•"/>
                </a:pPr>
                <a:r>
                  <a:rPr lang="en-US" sz="1200" dirty="0"/>
                  <a:t>S-&gt; occupied memory</a:t>
                </a:r>
              </a:p>
              <a:p>
                <a:pPr marL="171450" indent="-171450">
                  <a:buFont typeface="Arial" panose="020B0604020202020204" pitchFamily="34" charset="0"/>
                  <a:buChar char="•"/>
                </a:pPr>
                <a14:m>
                  <m:oMath xmlns:m="http://schemas.openxmlformats.org/officeDocument/2006/math">
                    <m:sSub>
                      <m:sSubPr>
                        <m:ctrlPr>
                          <a:rPr lang="en-US" sz="1200" b="0" i="1" smtClean="0">
                            <a:solidFill>
                              <a:srgbClr val="000000"/>
                            </a:solidFill>
                            <a:effectLst/>
                            <a:latin typeface="Cambria Math" panose="02040503050406030204" pitchFamily="18" charset="0"/>
                          </a:rPr>
                        </m:ctrlPr>
                      </m:sSubPr>
                      <m:e>
                        <m:r>
                          <a:rPr lang="en-US" sz="1200" b="0" i="1" smtClean="0">
                            <a:solidFill>
                              <a:srgbClr val="000000"/>
                            </a:solidFill>
                            <a:effectLst/>
                            <a:latin typeface="Cambria Math" panose="02040503050406030204" pitchFamily="18" charset="0"/>
                          </a:rPr>
                          <m:t>𝐶</m:t>
                        </m:r>
                      </m:e>
                      <m:sub>
                        <m:r>
                          <a:rPr lang="en-US" sz="1200" b="0" i="1" smtClean="0">
                            <a:solidFill>
                              <a:srgbClr val="000000"/>
                            </a:solidFill>
                            <a:effectLst/>
                            <a:latin typeface="Cambria Math" panose="02040503050406030204" pitchFamily="18" charset="0"/>
                          </a:rPr>
                          <m:t>𝑖</m:t>
                        </m:r>
                      </m:sub>
                    </m:sSub>
                    <m:sSup>
                      <m:sSupPr>
                        <m:ctrlPr>
                          <a:rPr lang="en-US" sz="1200" i="1">
                            <a:latin typeface="Cambria Math" panose="02040503050406030204" pitchFamily="18" charset="0"/>
                          </a:rPr>
                        </m:ctrlPr>
                      </m:sSupPr>
                      <m:e>
                        <m:r>
                          <a:rPr lang="en-US" sz="1200" b="0" i="1" smtClean="0">
                            <a:latin typeface="Cambria Math" panose="02040503050406030204" pitchFamily="18" charset="0"/>
                          </a:rPr>
                          <m:t>(</m:t>
                        </m:r>
                        <m:r>
                          <a:rPr lang="en-US" sz="1200" i="1">
                            <a:latin typeface="Cambria Math" panose="02040503050406030204" pitchFamily="18" charset="0"/>
                          </a:rPr>
                          <m:t>𝑀</m:t>
                        </m:r>
                      </m:e>
                      <m:sup>
                        <m:r>
                          <a:rPr lang="en-US" sz="1200" i="1">
                            <a:latin typeface="Cambria Math" panose="02040503050406030204" pitchFamily="18" charset="0"/>
                          </a:rPr>
                          <m:t>∗</m:t>
                        </m:r>
                      </m:sup>
                    </m:sSup>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a14:m>
                <a:r>
                  <a:rPr lang="en-US" sz="1200" b="0" i="0" dirty="0">
                    <a:solidFill>
                      <a:srgbClr val="000000"/>
                    </a:solidFill>
                    <a:effectLst/>
                    <a:latin typeface="CMR10"/>
                  </a:rPr>
                  <a:t> -&gt;</a:t>
                </a:r>
                <a:r>
                  <a:rPr lang="en-US" sz="1200" dirty="0"/>
                  <a:t> cold start in</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 </m:t>
                        </m:r>
                        <m:r>
                          <a:rPr lang="en-US" sz="1200" b="0" i="1" smtClean="0">
                            <a:latin typeface="Cambria Math" panose="02040503050406030204" pitchFamily="18" charset="0"/>
                          </a:rPr>
                          <m:t>𝐴</m:t>
                        </m:r>
                      </m:e>
                      <m:sub>
                        <m:r>
                          <a:rPr lang="en-US" sz="1200" b="0" i="1" smtClean="0">
                            <a:latin typeface="Cambria Math" panose="02040503050406030204" pitchFamily="18" charset="0"/>
                          </a:rPr>
                          <m:t>𝑖</m:t>
                        </m:r>
                      </m:sub>
                    </m:sSub>
                  </m:oMath>
                </a14:m>
                <a:endParaRPr lang="en-US" sz="1200" i="1" dirty="0">
                  <a:latin typeface="Cambria Math" panose="02040503050406030204" pitchFamily="18" charset="0"/>
                </a:endParaRPr>
              </a:p>
              <a:p>
                <a:pPr marL="171450" indent="-171450">
                  <a:buFont typeface="Arial" panose="020B0604020202020204" pitchFamily="34" charset="0"/>
                  <a:buChar char="•"/>
                </a:pPr>
                <a14:m>
                  <m:oMath xmlns:m="http://schemas.openxmlformats.org/officeDocument/2006/math">
                    <m:sSubSup>
                      <m:sSubSupPr>
                        <m:ctrlPr>
                          <a:rPr lang="el-GR" sz="1200" b="0" i="1" smtClean="0">
                            <a:solidFill>
                              <a:srgbClr val="000000"/>
                            </a:solidFill>
                            <a:effectLst/>
                            <a:latin typeface="Cambria Math" panose="02040503050406030204" pitchFamily="18" charset="0"/>
                          </a:rPr>
                        </m:ctrlPr>
                      </m:sSubSupPr>
                      <m:e>
                        <m:r>
                          <m:rPr>
                            <m:nor/>
                          </m:rPr>
                          <a:rPr lang="el-GR" sz="1200" i="1" dirty="0">
                            <a:solidFill>
                              <a:srgbClr val="000000"/>
                            </a:solidFill>
                            <a:latin typeface="CMMI10"/>
                          </a:rPr>
                          <m:t>χ</m:t>
                        </m:r>
                      </m:e>
                      <m:sub>
                        <m:r>
                          <a:rPr lang="en-US" sz="1200" b="0" i="1" smtClean="0">
                            <a:solidFill>
                              <a:srgbClr val="000000"/>
                            </a:solidFill>
                            <a:effectLst/>
                            <a:latin typeface="Cambria Math" panose="02040503050406030204" pitchFamily="18" charset="0"/>
                          </a:rPr>
                          <m:t>𝑖</m:t>
                        </m:r>
                        <m:r>
                          <a:rPr lang="en-US" sz="1200" b="0" i="1" smtClean="0">
                            <a:solidFill>
                              <a:srgbClr val="000000"/>
                            </a:solidFill>
                            <a:effectLst/>
                            <a:latin typeface="Cambria Math" panose="02040503050406030204" pitchFamily="18" charset="0"/>
                          </a:rPr>
                          <m:t> </m:t>
                        </m:r>
                      </m:sub>
                      <m:sup>
                        <m:r>
                          <a:rPr lang="en-US" sz="1200" b="0" i="1" smtClean="0">
                            <a:solidFill>
                              <a:srgbClr val="000000"/>
                            </a:solidFill>
                            <a:effectLst/>
                            <a:latin typeface="Cambria Math" panose="02040503050406030204" pitchFamily="18" charset="0"/>
                          </a:rPr>
                          <m:t>∗</m:t>
                        </m:r>
                      </m:sup>
                    </m:sSubSup>
                  </m:oMath>
                </a14:m>
                <a:r>
                  <a:rPr lang="en-US" sz="1200" dirty="0"/>
                  <a:t>-&gt; inference acc. of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 </m:t>
                        </m:r>
                        <m:r>
                          <a:rPr lang="en-US" sz="1200" i="1">
                            <a:latin typeface="Cambria Math" panose="02040503050406030204" pitchFamily="18" charset="0"/>
                          </a:rPr>
                          <m:t>𝐴</m:t>
                        </m:r>
                      </m:e>
                      <m:sub>
                        <m:r>
                          <a:rPr lang="en-US" sz="1200" i="1">
                            <a:latin typeface="Cambria Math" panose="02040503050406030204" pitchFamily="18" charset="0"/>
                          </a:rPr>
                          <m:t>𝑖</m:t>
                        </m:r>
                      </m:sub>
                    </m:sSub>
                  </m:oMath>
                </a14:m>
                <a:r>
                  <a:rPr lang="en-US" sz="1200" dirty="0"/>
                  <a:t> </a:t>
                </a:r>
                <a:r>
                  <a:rPr lang="en-US" sz="1200" b="1" dirty="0"/>
                  <a:t> </a:t>
                </a:r>
              </a:p>
            </p:txBody>
          </p:sp>
        </mc:Choice>
        <mc:Fallback>
          <p:sp>
            <p:nvSpPr>
              <p:cNvPr id="14" name="TextBox 13">
                <a:extLst>
                  <a:ext uri="{FF2B5EF4-FFF2-40B4-BE49-F238E27FC236}">
                    <a16:creationId xmlns:a16="http://schemas.microsoft.com/office/drawing/2014/main" id="{58E637D7-1B1A-AC19-7390-8490613B5A4C}"/>
                  </a:ext>
                </a:extLst>
              </p:cNvPr>
              <p:cNvSpPr txBox="1">
                <a:spLocks noRot="1" noChangeAspect="1" noMove="1" noResize="1" noEditPoints="1" noAdjustHandles="1" noChangeArrowheads="1" noChangeShapeType="1" noTextEdit="1"/>
              </p:cNvSpPr>
              <p:nvPr/>
            </p:nvSpPr>
            <p:spPr>
              <a:xfrm>
                <a:off x="657544" y="4749968"/>
                <a:ext cx="2840568" cy="1169744"/>
              </a:xfrm>
              <a:prstGeom prst="rect">
                <a:avLst/>
              </a:prstGeom>
              <a:blipFill>
                <a:blip r:embed="rId4"/>
                <a:stretch>
                  <a:fillRect l="-1288" t="-1563" b="-3646"/>
                </a:stretch>
              </a:blipFill>
            </p:spPr>
            <p:txBody>
              <a:bodyPr/>
              <a:lstStyle/>
              <a:p>
                <a:r>
                  <a:rPr lang="en-US">
                    <a:noFill/>
                  </a:rPr>
                  <a:t> </a:t>
                </a:r>
              </a:p>
            </p:txBody>
          </p:sp>
        </mc:Fallback>
      </mc:AlternateContent>
    </p:spTree>
    <p:extLst>
      <p:ext uri="{BB962C8B-B14F-4D97-AF65-F5344CB8AC3E}">
        <p14:creationId xmlns:p14="http://schemas.microsoft.com/office/powerpoint/2010/main" val="122620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7C48-FB41-D577-8F72-50F8781055BE}"/>
              </a:ext>
            </a:extLst>
          </p:cNvPr>
          <p:cNvSpPr>
            <a:spLocks noGrp="1"/>
          </p:cNvSpPr>
          <p:nvPr>
            <p:ph type="title"/>
          </p:nvPr>
        </p:nvSpPr>
        <p:spPr/>
        <p:txBody>
          <a:bodyPr>
            <a:normAutofit fontScale="90000"/>
          </a:bodyPr>
          <a:lstStyle/>
          <a:p>
            <a:r>
              <a:rPr lang="en-US" dirty="0"/>
              <a:t>Contribution 3: Model Management Framework (Edge-</a:t>
            </a:r>
            <a:r>
              <a:rPr lang="en-US" dirty="0" err="1"/>
              <a:t>MultiAI</a:t>
            </a:r>
            <a:r>
              <a:rPr lang="en-US" dirty="0"/>
              <a:t>)</a:t>
            </a:r>
          </a:p>
        </p:txBody>
      </p:sp>
      <p:sp>
        <p:nvSpPr>
          <p:cNvPr id="3" name="Content Placeholder 2">
            <a:extLst>
              <a:ext uri="{FF2B5EF4-FFF2-40B4-BE49-F238E27FC236}">
                <a16:creationId xmlns:a16="http://schemas.microsoft.com/office/drawing/2014/main" id="{11D3347A-8A60-6812-36EE-01583C81DBBF}"/>
              </a:ext>
            </a:extLst>
          </p:cNvPr>
          <p:cNvSpPr>
            <a:spLocks noGrp="1"/>
          </p:cNvSpPr>
          <p:nvPr>
            <p:ph idx="1"/>
          </p:nvPr>
        </p:nvSpPr>
        <p:spPr/>
        <p:txBody>
          <a:bodyPr/>
          <a:lstStyle/>
          <a:p>
            <a:r>
              <a:rPr lang="en-US" sz="2400" dirty="0"/>
              <a:t>Proposed Edge-</a:t>
            </a:r>
            <a:r>
              <a:rPr lang="en-US" sz="2400" dirty="0" err="1"/>
              <a:t>MultiAI</a:t>
            </a:r>
            <a:endParaRPr lang="en-US" sz="2400" dirty="0"/>
          </a:p>
          <a:p>
            <a:pPr lvl="1"/>
            <a:r>
              <a:rPr lang="en-US" sz="2000" dirty="0"/>
              <a:t>An edge-friendly framework to support multi-tenant execution </a:t>
            </a:r>
          </a:p>
          <a:p>
            <a:pPr lvl="1"/>
            <a:r>
              <a:rPr lang="en-US" sz="2000" dirty="0"/>
              <a:t>Dynamically loads the high-precision model for current execution request</a:t>
            </a:r>
          </a:p>
          <a:p>
            <a:r>
              <a:rPr lang="en-US" sz="2400" dirty="0"/>
              <a:t>Proposed</a:t>
            </a:r>
            <a:r>
              <a:rPr lang="en-US" sz="2600" dirty="0"/>
              <a:t> </a:t>
            </a:r>
            <a:r>
              <a:rPr lang="en-US" sz="2400" b="0" i="0" dirty="0">
                <a:solidFill>
                  <a:srgbClr val="000000"/>
                </a:solidFill>
                <a:effectLst/>
                <a:latin typeface="CMR12"/>
              </a:rPr>
              <a:t>heuristics as </a:t>
            </a:r>
            <a:r>
              <a:rPr lang="en-US" sz="2400" b="1" i="0" dirty="0">
                <a:solidFill>
                  <a:srgbClr val="000000"/>
                </a:solidFill>
                <a:effectLst/>
                <a:latin typeface="CMR12"/>
              </a:rPr>
              <a:t>model eviction policy (</a:t>
            </a:r>
            <a:r>
              <a:rPr lang="en-US" sz="2400" b="1" i="0" dirty="0" err="1">
                <a:solidFill>
                  <a:srgbClr val="000000"/>
                </a:solidFill>
                <a:effectLst/>
                <a:latin typeface="CMR12"/>
              </a:rPr>
              <a:t>iWS</a:t>
            </a:r>
            <a:r>
              <a:rPr lang="en-US" sz="2400" b="1" dirty="0">
                <a:solidFill>
                  <a:srgbClr val="000000"/>
                </a:solidFill>
                <a:latin typeface="CMR12"/>
              </a:rPr>
              <a:t>-BFE</a:t>
            </a:r>
            <a:r>
              <a:rPr lang="en-US" sz="2400" b="1" i="0" dirty="0">
                <a:solidFill>
                  <a:srgbClr val="000000"/>
                </a:solidFill>
                <a:effectLst/>
                <a:latin typeface="CMR12"/>
              </a:rPr>
              <a:t>)</a:t>
            </a:r>
            <a:endParaRPr lang="en-US" sz="1800" b="1" i="0" dirty="0">
              <a:solidFill>
                <a:srgbClr val="000000"/>
              </a:solidFill>
              <a:effectLst/>
              <a:latin typeface="CMR12"/>
            </a:endParaRPr>
          </a:p>
          <a:p>
            <a:pPr lvl="1"/>
            <a:r>
              <a:rPr lang="en-US" sz="2000" b="0" i="0" dirty="0">
                <a:solidFill>
                  <a:srgbClr val="000000"/>
                </a:solidFill>
                <a:effectLst/>
                <a:latin typeface="CMR12"/>
              </a:rPr>
              <a:t>Selecting suitable model for application performing inference</a:t>
            </a:r>
          </a:p>
          <a:p>
            <a:pPr lvl="1"/>
            <a:r>
              <a:rPr lang="en-US" sz="2000" b="0" i="0" dirty="0">
                <a:solidFill>
                  <a:srgbClr val="000000"/>
                </a:solidFill>
                <a:effectLst/>
                <a:latin typeface="CMR12"/>
              </a:rPr>
              <a:t>Decision of memory allocation for it</a:t>
            </a:r>
            <a:r>
              <a:rPr lang="en-US" sz="2000" dirty="0"/>
              <a:t> </a:t>
            </a:r>
            <a:br>
              <a:rPr lang="en-US" sz="800" dirty="0"/>
            </a:br>
            <a:endParaRPr lang="en-US" sz="2000"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CF27C030-1683-F291-2FC6-9E99C1E7092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Tree>
    <p:extLst>
      <p:ext uri="{BB962C8B-B14F-4D97-AF65-F5344CB8AC3E}">
        <p14:creationId xmlns:p14="http://schemas.microsoft.com/office/powerpoint/2010/main" val="11756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75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750"/>
                                        <p:tgtEl>
                                          <p:spTgt spid="3">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clock&#10;&#10;Description automatically generated">
            <a:extLst>
              <a:ext uri="{FF2B5EF4-FFF2-40B4-BE49-F238E27FC236}">
                <a16:creationId xmlns:a16="http://schemas.microsoft.com/office/drawing/2014/main" id="{4E500BF8-C77B-0553-F3E2-1DB16C2DE424}"/>
              </a:ext>
            </a:extLst>
          </p:cNvPr>
          <p:cNvPicPr>
            <a:picLocks noGrp="1" noChangeAspect="1"/>
          </p:cNvPicPr>
          <p:nvPr>
            <p:ph idx="1"/>
          </p:nvPr>
        </p:nvPicPr>
        <p:blipFill>
          <a:blip r:embed="rId2"/>
          <a:stretch>
            <a:fillRect/>
          </a:stretch>
        </p:blipFill>
        <p:spPr>
          <a:xfrm>
            <a:off x="2696632" y="2050042"/>
            <a:ext cx="3462315" cy="3804657"/>
          </a:xfrm>
        </p:spPr>
      </p:pic>
      <p:sp>
        <p:nvSpPr>
          <p:cNvPr id="2" name="Title 1">
            <a:extLst>
              <a:ext uri="{FF2B5EF4-FFF2-40B4-BE49-F238E27FC236}">
                <a16:creationId xmlns:a16="http://schemas.microsoft.com/office/drawing/2014/main" id="{42235625-2517-89FE-C633-94B042411E39}"/>
              </a:ext>
            </a:extLst>
          </p:cNvPr>
          <p:cNvSpPr>
            <a:spLocks noGrp="1"/>
          </p:cNvSpPr>
          <p:nvPr>
            <p:ph type="title"/>
          </p:nvPr>
        </p:nvSpPr>
        <p:spPr/>
        <p:txBody>
          <a:bodyPr/>
          <a:lstStyle/>
          <a:p>
            <a:r>
              <a:rPr lang="en-US" dirty="0"/>
              <a:t>Architecture: Edge-</a:t>
            </a:r>
            <a:r>
              <a:rPr lang="en-US" dirty="0" err="1"/>
              <a:t>MultiAI</a:t>
            </a:r>
            <a:endParaRPr lang="en-US" dirty="0"/>
          </a:p>
        </p:txBody>
      </p:sp>
      <p:sp>
        <p:nvSpPr>
          <p:cNvPr id="4" name="Slide Number Placeholder 3">
            <a:extLst>
              <a:ext uri="{FF2B5EF4-FFF2-40B4-BE49-F238E27FC236}">
                <a16:creationId xmlns:a16="http://schemas.microsoft.com/office/drawing/2014/main" id="{0116271E-CCC2-5A23-FCE1-63E64DBD09C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
        <p:nvSpPr>
          <p:cNvPr id="6" name="Oval 5">
            <a:extLst>
              <a:ext uri="{FF2B5EF4-FFF2-40B4-BE49-F238E27FC236}">
                <a16:creationId xmlns:a16="http://schemas.microsoft.com/office/drawing/2014/main" id="{A759725E-8672-65FA-B420-BE229F406A17}"/>
              </a:ext>
            </a:extLst>
          </p:cNvPr>
          <p:cNvSpPr/>
          <p:nvPr/>
        </p:nvSpPr>
        <p:spPr>
          <a:xfrm>
            <a:off x="4461932" y="3877733"/>
            <a:ext cx="606035" cy="670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EEB625-60F0-1B4D-797B-E7E1E35E9C92}"/>
              </a:ext>
            </a:extLst>
          </p:cNvPr>
          <p:cNvSpPr/>
          <p:nvPr/>
        </p:nvSpPr>
        <p:spPr>
          <a:xfrm>
            <a:off x="3512237" y="3953933"/>
            <a:ext cx="606036" cy="5991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97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A3063B0C-3030-CC76-117B-E5A53EDD7980}"/>
              </a:ext>
            </a:extLst>
          </p:cNvPr>
          <p:cNvPicPr>
            <a:picLocks noGrp="1" noChangeAspect="1"/>
          </p:cNvPicPr>
          <p:nvPr>
            <p:ph idx="1"/>
          </p:nvPr>
        </p:nvPicPr>
        <p:blipFill>
          <a:blip r:embed="rId3"/>
          <a:stretch>
            <a:fillRect/>
          </a:stretch>
        </p:blipFill>
        <p:spPr>
          <a:xfrm>
            <a:off x="5120486" y="1940016"/>
            <a:ext cx="3811847" cy="2485010"/>
          </a:xfrm>
        </p:spPr>
      </p:pic>
      <p:sp>
        <p:nvSpPr>
          <p:cNvPr id="2" name="Title 1">
            <a:extLst>
              <a:ext uri="{FF2B5EF4-FFF2-40B4-BE49-F238E27FC236}">
                <a16:creationId xmlns:a16="http://schemas.microsoft.com/office/drawing/2014/main" id="{976C430B-B3E2-7014-5BD6-0E48CA881126}"/>
              </a:ext>
            </a:extLst>
          </p:cNvPr>
          <p:cNvSpPr>
            <a:spLocks noGrp="1"/>
          </p:cNvSpPr>
          <p:nvPr>
            <p:ph type="title"/>
          </p:nvPr>
        </p:nvSpPr>
        <p:spPr/>
        <p:txBody>
          <a:bodyPr>
            <a:normAutofit fontScale="90000"/>
          </a:bodyPr>
          <a:lstStyle/>
          <a:p>
            <a:r>
              <a:rPr lang="en-US" dirty="0"/>
              <a:t>How to Allocate space for Execution?</a:t>
            </a:r>
          </a:p>
        </p:txBody>
      </p:sp>
      <p:sp>
        <p:nvSpPr>
          <p:cNvPr id="4" name="Slide Number Placeholder 3">
            <a:extLst>
              <a:ext uri="{FF2B5EF4-FFF2-40B4-BE49-F238E27FC236}">
                <a16:creationId xmlns:a16="http://schemas.microsoft.com/office/drawing/2014/main" id="{58DD963B-D101-DC96-98BC-24F61FBD542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1894D2B-E425-E176-EE72-5A8F1F29FF6D}"/>
                  </a:ext>
                </a:extLst>
              </p:cNvPr>
              <p:cNvSpPr txBox="1"/>
              <p:nvPr/>
            </p:nvSpPr>
            <p:spPr>
              <a:xfrm>
                <a:off x="309034" y="1610363"/>
                <a:ext cx="5913966" cy="1477328"/>
              </a:xfrm>
              <a:prstGeom prst="rect">
                <a:avLst/>
              </a:prstGeom>
              <a:noFill/>
            </p:spPr>
            <p:txBody>
              <a:bodyPr wrap="square">
                <a:spAutoFit/>
              </a:bodyPr>
              <a:lstStyle/>
              <a:p>
                <a:r>
                  <a:rPr lang="en-US" b="0" i="0" dirty="0">
                    <a:effectLst/>
                    <a:latin typeface="Arial" panose="020B0604020202020204" pitchFamily="34" charset="0"/>
                  </a:rPr>
                  <a:t>To prevent cold-start for </a:t>
                </a:r>
                <a14:m>
                  <m:oMath xmlns:m="http://schemas.openxmlformats.org/officeDocument/2006/math">
                    <m:sSub>
                      <m:sSubPr>
                        <m:ctrlPr>
                          <a:rPr lang="en-US" b="0" i="1" smtClean="0">
                            <a:effectLst/>
                            <a:latin typeface="Cambria Math" panose="02040503050406030204" pitchFamily="18" charset="0"/>
                          </a:rPr>
                        </m:ctrlPr>
                      </m:sSubPr>
                      <m:e>
                        <m:r>
                          <a:rPr lang="en-US" b="0" i="1" smtClean="0">
                            <a:effectLst/>
                            <a:latin typeface="Cambria Math" panose="02040503050406030204" pitchFamily="18" charset="0"/>
                          </a:rPr>
                          <m:t>𝐴</m:t>
                        </m:r>
                      </m:e>
                      <m:sub>
                        <m:r>
                          <a:rPr lang="en-US" b="0" i="1" smtClean="0">
                            <a:effectLst/>
                            <a:latin typeface="Cambria Math" panose="02040503050406030204" pitchFamily="18" charset="0"/>
                          </a:rPr>
                          <m:t>𝑖</m:t>
                        </m:r>
                      </m:sub>
                    </m:sSub>
                    <m:r>
                      <a:rPr lang="en-US" b="0" i="0" smtClean="0">
                        <a:effectLst/>
                        <a:latin typeface="Cambria Math" panose="02040503050406030204" pitchFamily="18" charset="0"/>
                      </a:rPr>
                      <m:t> </m:t>
                    </m:r>
                  </m:oMath>
                </a14:m>
                <a:r>
                  <a:rPr lang="en-US" b="0" i="0" dirty="0">
                    <a:effectLst/>
                    <a:latin typeface="Arial" panose="020B0604020202020204" pitchFamily="34" charset="0"/>
                  </a:rPr>
                  <a:t>that is predicted to perform inference at </a:t>
                </a:r>
                <a:r>
                  <a:rPr lang="en-US" b="0" i="1" dirty="0">
                    <a:effectLst/>
                    <a:latin typeface="Arial" panose="020B0604020202020204" pitchFamily="34" charset="0"/>
                  </a:rPr>
                  <a:t>t</a:t>
                </a:r>
                <a:r>
                  <a:rPr lang="en-US" b="0" i="0" dirty="0">
                    <a:effectLst/>
                    <a:latin typeface="Arial" panose="020B0604020202020204" pitchFamily="34" charset="0"/>
                  </a:rPr>
                  <a:t>  </a:t>
                </a:r>
              </a:p>
              <a:p>
                <a:endParaRPr lang="en-US" dirty="0">
                  <a:latin typeface="Arial" panose="020B0604020202020204" pitchFamily="34" charset="0"/>
                </a:endParaRPr>
              </a:p>
              <a:p>
                <a:r>
                  <a:rPr lang="en-US" b="0" i="0" dirty="0">
                    <a:effectLst/>
                    <a:latin typeface="Arial" panose="020B0604020202020204" pitchFamily="34" charset="0"/>
                    <a:sym typeface="Wingdings" panose="05000000000000000000" pitchFamily="2" charset="2"/>
                  </a:rPr>
                  <a:t></a:t>
                </a:r>
                <a:r>
                  <a:rPr lang="en-US" sz="1600" b="0" i="0" dirty="0">
                    <a:effectLst/>
                    <a:latin typeface="Arial" panose="020B0604020202020204" pitchFamily="34" charset="0"/>
                  </a:rPr>
                  <a:t>NN model has to be loaded at time (</a:t>
                </a:r>
                <a14:m>
                  <m:oMath xmlns:m="http://schemas.openxmlformats.org/officeDocument/2006/math">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𝑡</m:t>
                        </m:r>
                      </m:e>
                      <m:sub>
                        <m:r>
                          <a:rPr lang="en-US" sz="1600" b="0" i="1" smtClean="0">
                            <a:effectLst/>
                            <a:latin typeface="Cambria Math" panose="02040503050406030204" pitchFamily="18" charset="0"/>
                          </a:rPr>
                          <m:t>𝑖</m:t>
                        </m:r>
                      </m:sub>
                    </m:sSub>
                  </m:oMath>
                </a14:m>
                <a:r>
                  <a:rPr lang="en-US" sz="1600" b="0" i="0" dirty="0">
                    <a:effectLst/>
                    <a:latin typeface="Arial" panose="020B0604020202020204" pitchFamily="34" charset="0"/>
                  </a:rPr>
                  <a:t> − ∆ − </a:t>
                </a:r>
                <a14:m>
                  <m:oMath xmlns:m="http://schemas.openxmlformats.org/officeDocument/2006/math">
                    <m:sSub>
                      <m:sSubPr>
                        <m:ctrlPr>
                          <a:rPr lang="en-US" sz="1600" i="1">
                            <a:latin typeface="Cambria Math" panose="02040503050406030204" pitchFamily="18" charset="0"/>
                          </a:rPr>
                        </m:ctrlPr>
                      </m:sSubPr>
                      <m:e>
                        <m:r>
                          <m:rPr>
                            <m:nor/>
                          </m:rPr>
                          <a:rPr lang="en-US" sz="1600" dirty="0">
                            <a:latin typeface="Arial" panose="020B0604020202020204" pitchFamily="34" charset="0"/>
                          </a:rPr>
                          <m:t>θ</m:t>
                        </m:r>
                      </m:e>
                      <m:sub>
                        <m:r>
                          <a:rPr lang="en-US" sz="1600" i="1">
                            <a:latin typeface="Cambria Math" panose="02040503050406030204" pitchFamily="18" charset="0"/>
                          </a:rPr>
                          <m:t>𝑖</m:t>
                        </m:r>
                      </m:sub>
                    </m:sSub>
                    <m:r>
                      <a:rPr lang="en-US" sz="1600" i="1">
                        <a:latin typeface="Cambria Math" panose="02040503050406030204" pitchFamily="18" charset="0"/>
                      </a:rPr>
                      <m:t> </m:t>
                    </m:r>
                  </m:oMath>
                </a14:m>
                <a:r>
                  <a:rPr lang="en-US" sz="1600" b="0" i="0" dirty="0">
                    <a:effectLst/>
                    <a:latin typeface="Arial" panose="020B0604020202020204" pitchFamily="34" charset="0"/>
                  </a:rPr>
                  <a:t>)</a:t>
                </a:r>
                <a:br>
                  <a:rPr lang="en-US" sz="1600" dirty="0"/>
                </a:br>
                <a:r>
                  <a:rPr lang="en-US" sz="1600" b="0" i="0" dirty="0">
                    <a:effectLst/>
                    <a:latin typeface="Arial" panose="020B0604020202020204" pitchFamily="34" charset="0"/>
                  </a:rPr>
                  <a:t>and kept in memory until </a:t>
                </a:r>
                <a:r>
                  <a:rPr lang="en-US" sz="1600" dirty="0">
                    <a:latin typeface="Arial" panose="020B0604020202020204" pitchFamily="34" charset="0"/>
                  </a:rPr>
                  <a:t>(</a:t>
                </a: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𝑖</m:t>
                        </m:r>
                      </m:sub>
                    </m:sSub>
                  </m:oMath>
                </a14:m>
                <a:r>
                  <a:rPr lang="en-US" sz="1600" dirty="0">
                    <a:latin typeface="Arial" panose="020B0604020202020204" pitchFamily="34" charset="0"/>
                  </a:rPr>
                  <a:t> − ∆) </a:t>
                </a:r>
                <a:endParaRPr lang="en-US" sz="1600" dirty="0"/>
              </a:p>
            </p:txBody>
          </p:sp>
        </mc:Choice>
        <mc:Fallback>
          <p:sp>
            <p:nvSpPr>
              <p:cNvPr id="7" name="TextBox 6">
                <a:extLst>
                  <a:ext uri="{FF2B5EF4-FFF2-40B4-BE49-F238E27FC236}">
                    <a16:creationId xmlns:a16="http://schemas.microsoft.com/office/drawing/2014/main" id="{D1894D2B-E425-E176-EE72-5A8F1F29FF6D}"/>
                  </a:ext>
                </a:extLst>
              </p:cNvPr>
              <p:cNvSpPr txBox="1">
                <a:spLocks noRot="1" noChangeAspect="1" noMove="1" noResize="1" noEditPoints="1" noAdjustHandles="1" noChangeArrowheads="1" noChangeShapeType="1" noTextEdit="1"/>
              </p:cNvSpPr>
              <p:nvPr/>
            </p:nvSpPr>
            <p:spPr>
              <a:xfrm>
                <a:off x="309034" y="1610363"/>
                <a:ext cx="5913966" cy="1477328"/>
              </a:xfrm>
              <a:prstGeom prst="rect">
                <a:avLst/>
              </a:prstGeom>
              <a:blipFill>
                <a:blip r:embed="rId4"/>
                <a:stretch>
                  <a:fillRect l="-928" t="-2058" b="-16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8726B08-90DA-5367-6A8C-8448B1499FB2}"/>
                  </a:ext>
                </a:extLst>
              </p:cNvPr>
              <p:cNvSpPr txBox="1"/>
              <p:nvPr/>
            </p:nvSpPr>
            <p:spPr>
              <a:xfrm>
                <a:off x="165100" y="3890863"/>
                <a:ext cx="4564776" cy="712824"/>
              </a:xfrm>
              <a:prstGeom prst="rect">
                <a:avLst/>
              </a:prstGeom>
              <a:noFill/>
            </p:spPr>
            <p:txBody>
              <a:bodyPr wrap="none" rtlCol="0">
                <a:spAutoFit/>
              </a:bodyPr>
              <a:lstStyle/>
              <a:p>
                <a:r>
                  <a:rPr lang="en-US" dirty="0"/>
                  <a:t> To load</a:t>
                </a:r>
                <a14:m>
                  <m:oMath xmlns:m="http://schemas.openxmlformats.org/officeDocument/2006/math">
                    <m:r>
                      <a:rPr lang="en-US" b="0" i="0" smtClean="0">
                        <a:latin typeface="Cambria Math" panose="02040503050406030204" pitchFamily="18" charset="0"/>
                      </a:rPr>
                      <m:t> </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𝑀</m:t>
                        </m:r>
                      </m:e>
                      <m:sub>
                        <m:r>
                          <a:rPr lang="en-US" b="0" i="1" smtClean="0">
                            <a:latin typeface="Cambria Math" panose="02040503050406030204" pitchFamily="18" charset="0"/>
                          </a:rPr>
                          <m:t>𝑖</m:t>
                        </m:r>
                      </m:sub>
                      <m:sup>
                        <m:r>
                          <a:rPr lang="en-US" b="0" i="1" smtClean="0">
                            <a:latin typeface="Cambria Math" panose="02040503050406030204" pitchFamily="18" charset="0"/>
                          </a:rPr>
                          <m:t>𝑗</m:t>
                        </m:r>
                      </m:sup>
                    </m:sSubSup>
                  </m:oMath>
                </a14:m>
                <a:r>
                  <a:rPr lang="en-US" dirty="0"/>
                  <a:t>in memory:</a:t>
                </a:r>
              </a:p>
              <a:p>
                <a:r>
                  <a:rPr lang="en-US" dirty="0">
                    <a:solidFill>
                      <a:srgbClr val="C00000"/>
                    </a:solidFill>
                  </a:rPr>
                  <a:t>Not considered apps that are in maximal state)</a:t>
                </a:r>
              </a:p>
            </p:txBody>
          </p:sp>
        </mc:Choice>
        <mc:Fallback>
          <p:sp>
            <p:nvSpPr>
              <p:cNvPr id="8" name="TextBox 7">
                <a:extLst>
                  <a:ext uri="{FF2B5EF4-FFF2-40B4-BE49-F238E27FC236}">
                    <a16:creationId xmlns:a16="http://schemas.microsoft.com/office/drawing/2014/main" id="{78726B08-90DA-5367-6A8C-8448B1499FB2}"/>
                  </a:ext>
                </a:extLst>
              </p:cNvPr>
              <p:cNvSpPr txBox="1">
                <a:spLocks noRot="1" noChangeAspect="1" noMove="1" noResize="1" noEditPoints="1" noAdjustHandles="1" noChangeArrowheads="1" noChangeShapeType="1" noTextEdit="1"/>
              </p:cNvSpPr>
              <p:nvPr/>
            </p:nvSpPr>
            <p:spPr>
              <a:xfrm>
                <a:off x="165100" y="3890863"/>
                <a:ext cx="4564776" cy="712824"/>
              </a:xfrm>
              <a:prstGeom prst="rect">
                <a:avLst/>
              </a:prstGeom>
              <a:blipFill>
                <a:blip r:embed="rId5"/>
                <a:stretch>
                  <a:fillRect l="-1068" r="-668" b="-12821"/>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11EB852D-BAD2-084D-024C-A6944CAD7ACE}"/>
              </a:ext>
            </a:extLst>
          </p:cNvPr>
          <p:cNvGrpSpPr/>
          <p:nvPr/>
        </p:nvGrpSpPr>
        <p:grpSpPr>
          <a:xfrm>
            <a:off x="5300132" y="3132669"/>
            <a:ext cx="262466" cy="829628"/>
            <a:chOff x="5054599" y="3801534"/>
            <a:chExt cx="262466" cy="829628"/>
          </a:xfrm>
        </p:grpSpPr>
        <p:sp>
          <p:nvSpPr>
            <p:cNvPr id="9" name="Oval 8">
              <a:extLst>
                <a:ext uri="{FF2B5EF4-FFF2-40B4-BE49-F238E27FC236}">
                  <a16:creationId xmlns:a16="http://schemas.microsoft.com/office/drawing/2014/main" id="{D39D5DAE-ED87-500D-63E7-BB7F45A49BB4}"/>
                </a:ext>
              </a:extLst>
            </p:cNvPr>
            <p:cNvSpPr/>
            <p:nvPr/>
          </p:nvSpPr>
          <p:spPr>
            <a:xfrm>
              <a:off x="5054599" y="3801534"/>
              <a:ext cx="237067" cy="220133"/>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EE6164-B2A6-DFBB-4AEB-D3B54897815A}"/>
                </a:ext>
              </a:extLst>
            </p:cNvPr>
            <p:cNvSpPr/>
            <p:nvPr/>
          </p:nvSpPr>
          <p:spPr>
            <a:xfrm>
              <a:off x="5079998" y="4411029"/>
              <a:ext cx="237067" cy="220133"/>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1E468A2D-24B0-F1BA-458E-E6DC23FB96C3}"/>
              </a:ext>
            </a:extLst>
          </p:cNvPr>
          <p:cNvSpPr txBox="1"/>
          <p:nvPr/>
        </p:nvSpPr>
        <p:spPr>
          <a:xfrm>
            <a:off x="3740419" y="3186754"/>
            <a:ext cx="1469890" cy="369332"/>
          </a:xfrm>
          <a:prstGeom prst="rect">
            <a:avLst/>
          </a:prstGeom>
          <a:noFill/>
        </p:spPr>
        <p:txBody>
          <a:bodyPr wrap="none" rtlCol="0">
            <a:spAutoFit/>
          </a:bodyPr>
          <a:lstStyle/>
          <a:p>
            <a:r>
              <a:rPr lang="en-US" dirty="0">
                <a:solidFill>
                  <a:srgbClr val="C00000"/>
                </a:solidFill>
              </a:rPr>
              <a:t>minimal state</a:t>
            </a:r>
          </a:p>
        </p:txBody>
      </p:sp>
      <p:grpSp>
        <p:nvGrpSpPr>
          <p:cNvPr id="16" name="Group 15">
            <a:extLst>
              <a:ext uri="{FF2B5EF4-FFF2-40B4-BE49-F238E27FC236}">
                <a16:creationId xmlns:a16="http://schemas.microsoft.com/office/drawing/2014/main" id="{C073EC14-E6C5-D056-A905-2C023B101754}"/>
              </a:ext>
            </a:extLst>
          </p:cNvPr>
          <p:cNvGrpSpPr/>
          <p:nvPr/>
        </p:nvGrpSpPr>
        <p:grpSpPr>
          <a:xfrm>
            <a:off x="3740419" y="3363907"/>
            <a:ext cx="1767144" cy="488242"/>
            <a:chOff x="3494886" y="4032772"/>
            <a:chExt cx="1767144" cy="488242"/>
          </a:xfrm>
        </p:grpSpPr>
        <p:sp>
          <p:nvSpPr>
            <p:cNvPr id="13" name="Rectangle 12">
              <a:extLst>
                <a:ext uri="{FF2B5EF4-FFF2-40B4-BE49-F238E27FC236}">
                  <a16:creationId xmlns:a16="http://schemas.microsoft.com/office/drawing/2014/main" id="{FA4C972C-89EA-83A4-B302-93B6ADA958CF}"/>
                </a:ext>
              </a:extLst>
            </p:cNvPr>
            <p:cNvSpPr/>
            <p:nvPr/>
          </p:nvSpPr>
          <p:spPr>
            <a:xfrm>
              <a:off x="5086348" y="4032772"/>
              <a:ext cx="173567" cy="169333"/>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054916-084F-4C36-CB7C-B5A2ECD78559}"/>
                </a:ext>
              </a:extLst>
            </p:cNvPr>
            <p:cNvSpPr/>
            <p:nvPr/>
          </p:nvSpPr>
          <p:spPr>
            <a:xfrm>
              <a:off x="5088463" y="4230591"/>
              <a:ext cx="173567" cy="169333"/>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86355FD-C040-CD2B-89BB-350436020A3A}"/>
                </a:ext>
              </a:extLst>
            </p:cNvPr>
            <p:cNvSpPr txBox="1"/>
            <p:nvPr/>
          </p:nvSpPr>
          <p:spPr>
            <a:xfrm>
              <a:off x="3494886" y="4151682"/>
              <a:ext cx="1490216" cy="369332"/>
            </a:xfrm>
            <a:prstGeom prst="rect">
              <a:avLst/>
            </a:prstGeom>
            <a:noFill/>
          </p:spPr>
          <p:txBody>
            <a:bodyPr wrap="none" rtlCol="0">
              <a:spAutoFit/>
            </a:bodyPr>
            <a:lstStyle/>
            <a:p>
              <a:r>
                <a:rPr lang="en-US" dirty="0">
                  <a:solidFill>
                    <a:schemeClr val="accent1">
                      <a:lumMod val="75000"/>
                    </a:schemeClr>
                  </a:solidFill>
                </a:rPr>
                <a:t>maximal state</a:t>
              </a:r>
            </a:p>
          </p:txBody>
        </p:sp>
      </p:grpSp>
      <p:pic>
        <p:nvPicPr>
          <p:cNvPr id="18" name="Picture 17">
            <a:extLst>
              <a:ext uri="{FF2B5EF4-FFF2-40B4-BE49-F238E27FC236}">
                <a16:creationId xmlns:a16="http://schemas.microsoft.com/office/drawing/2014/main" id="{A4527939-723C-8927-C427-B1D8578B7488}"/>
              </a:ext>
            </a:extLst>
          </p:cNvPr>
          <p:cNvPicPr>
            <a:picLocks noChangeAspect="1"/>
          </p:cNvPicPr>
          <p:nvPr/>
        </p:nvPicPr>
        <p:blipFill>
          <a:blip r:embed="rId6"/>
          <a:stretch>
            <a:fillRect/>
          </a:stretch>
        </p:blipFill>
        <p:spPr>
          <a:xfrm>
            <a:off x="1346201" y="5437266"/>
            <a:ext cx="3661833" cy="621204"/>
          </a:xfrm>
          <a:prstGeom prst="rect">
            <a:avLst/>
          </a:prstGeom>
        </p:spPr>
      </p:pic>
      <p:sp>
        <p:nvSpPr>
          <p:cNvPr id="19" name="TextBox 18">
            <a:extLst>
              <a:ext uri="{FF2B5EF4-FFF2-40B4-BE49-F238E27FC236}">
                <a16:creationId xmlns:a16="http://schemas.microsoft.com/office/drawing/2014/main" id="{461C7E60-B142-6BCE-84B2-FC44FE604994}"/>
              </a:ext>
            </a:extLst>
          </p:cNvPr>
          <p:cNvSpPr txBox="1"/>
          <p:nvPr/>
        </p:nvSpPr>
        <p:spPr>
          <a:xfrm>
            <a:off x="165100" y="5058894"/>
            <a:ext cx="4937249" cy="369332"/>
          </a:xfrm>
          <a:prstGeom prst="rect">
            <a:avLst/>
          </a:prstGeom>
          <a:noFill/>
        </p:spPr>
        <p:txBody>
          <a:bodyPr wrap="none" rtlCol="0">
            <a:spAutoFit/>
          </a:bodyPr>
          <a:lstStyle/>
          <a:p>
            <a:r>
              <a:rPr lang="en-US" dirty="0">
                <a:solidFill>
                  <a:schemeClr val="accent3">
                    <a:lumMod val="50000"/>
                  </a:schemeClr>
                </a:solidFill>
              </a:rPr>
              <a:t>Provide score to select minimal state applications</a:t>
            </a:r>
          </a:p>
        </p:txBody>
      </p:sp>
      <p:grpSp>
        <p:nvGrpSpPr>
          <p:cNvPr id="24" name="Group 23">
            <a:extLst>
              <a:ext uri="{FF2B5EF4-FFF2-40B4-BE49-F238E27FC236}">
                <a16:creationId xmlns:a16="http://schemas.microsoft.com/office/drawing/2014/main" id="{B38D8030-F79E-C51B-88DD-06CB601359F6}"/>
              </a:ext>
            </a:extLst>
          </p:cNvPr>
          <p:cNvGrpSpPr/>
          <p:nvPr/>
        </p:nvGrpSpPr>
        <p:grpSpPr>
          <a:xfrm>
            <a:off x="4847475" y="5425878"/>
            <a:ext cx="4357867" cy="611563"/>
            <a:chOff x="4847475" y="5425878"/>
            <a:chExt cx="4357867" cy="611563"/>
          </a:xfrm>
        </p:grpSpPr>
        <p:sp>
          <p:nvSpPr>
            <p:cNvPr id="21" name="TextBox 20">
              <a:extLst>
                <a:ext uri="{FF2B5EF4-FFF2-40B4-BE49-F238E27FC236}">
                  <a16:creationId xmlns:a16="http://schemas.microsoft.com/office/drawing/2014/main" id="{6620D7D6-D3AB-FCFB-A2DD-36E2B113122D}"/>
                </a:ext>
              </a:extLst>
            </p:cNvPr>
            <p:cNvSpPr txBox="1"/>
            <p:nvPr/>
          </p:nvSpPr>
          <p:spPr>
            <a:xfrm>
              <a:off x="4847475" y="5514221"/>
              <a:ext cx="4357867" cy="523220"/>
            </a:xfrm>
            <a:prstGeom prst="rect">
              <a:avLst/>
            </a:prstGeom>
            <a:noFill/>
          </p:spPr>
          <p:txBody>
            <a:bodyPr wrap="square">
              <a:spAutoFit/>
            </a:bodyPr>
            <a:lstStyle/>
            <a:p>
              <a:r>
                <a:rPr lang="en-US" sz="1000" b="0" i="0" dirty="0">
                  <a:solidFill>
                    <a:srgbClr val="000000"/>
                  </a:solidFill>
                  <a:effectLst/>
                </a:rPr>
                <a:t>the probability of        occurring during current request window</a:t>
              </a:r>
              <a:r>
                <a:rPr lang="en-US" sz="1000" dirty="0"/>
                <a:t> </a:t>
              </a:r>
              <a:br>
                <a:rPr lang="en-US" dirty="0"/>
              </a:br>
              <a:endParaRPr lang="en-US" dirty="0"/>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4E1B597B-A8F3-5420-5D94-511E57691A10}"/>
                    </a:ext>
                  </a:extLst>
                </p:cNvPr>
                <p:cNvSpPr txBox="1"/>
                <p:nvPr/>
              </p:nvSpPr>
              <p:spPr>
                <a:xfrm>
                  <a:off x="5782733" y="5425878"/>
                  <a:ext cx="364067" cy="391646"/>
                </a:xfrm>
                <a:prstGeom prst="rect">
                  <a:avLst/>
                </a:prstGeom>
                <a:noFill/>
              </p:spPr>
              <p:txBody>
                <a:bodyPr wrap="squar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𝑗</m:t>
                          </m:r>
                        </m:sub>
                      </m:sSub>
                    </m:oMath>
                  </a14:m>
                  <a:r>
                    <a:rPr lang="en-US" sz="1800" dirty="0">
                      <a:latin typeface="Arial" panose="020B0604020202020204" pitchFamily="34" charset="0"/>
                    </a:rPr>
                    <a:t> </a:t>
                  </a:r>
                  <a:endParaRPr lang="en-US" dirty="0"/>
                </a:p>
              </p:txBody>
            </p:sp>
          </mc:Choice>
          <mc:Fallback>
            <p:sp>
              <p:nvSpPr>
                <p:cNvPr id="23" name="TextBox 22">
                  <a:extLst>
                    <a:ext uri="{FF2B5EF4-FFF2-40B4-BE49-F238E27FC236}">
                      <a16:creationId xmlns:a16="http://schemas.microsoft.com/office/drawing/2014/main" id="{4E1B597B-A8F3-5420-5D94-511E57691A10}"/>
                    </a:ext>
                  </a:extLst>
                </p:cNvPr>
                <p:cNvSpPr txBox="1">
                  <a:spLocks noRot="1" noChangeAspect="1" noMove="1" noResize="1" noEditPoints="1" noAdjustHandles="1" noChangeArrowheads="1" noChangeShapeType="1" noTextEdit="1"/>
                </p:cNvSpPr>
                <p:nvPr/>
              </p:nvSpPr>
              <p:spPr>
                <a:xfrm>
                  <a:off x="5782733" y="5425878"/>
                  <a:ext cx="364067" cy="391646"/>
                </a:xfrm>
                <a:prstGeom prst="rect">
                  <a:avLst/>
                </a:prstGeom>
                <a:blipFill>
                  <a:blip r:embed="rId7"/>
                  <a:stretch>
                    <a:fillRect b="-9375"/>
                  </a:stretch>
                </a:blipFill>
              </p:spPr>
              <p:txBody>
                <a:bodyPr/>
                <a:lstStyle/>
                <a:p>
                  <a:r>
                    <a:rPr lang="en-US">
                      <a:noFill/>
                    </a:rPr>
                    <a:t> </a:t>
                  </a:r>
                </a:p>
              </p:txBody>
            </p:sp>
          </mc:Fallback>
        </mc:AlternateContent>
      </p:grpSp>
    </p:spTree>
    <p:extLst>
      <p:ext uri="{BB962C8B-B14F-4D97-AF65-F5344CB8AC3E}">
        <p14:creationId xmlns:p14="http://schemas.microsoft.com/office/powerpoint/2010/main" val="8846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anim calcmode="lin" valueType="num">
                                      <p:cBhvr>
                                        <p:cTn id="14" dur="750" fill="hold"/>
                                        <p:tgtEl>
                                          <p:spTgt spid="12"/>
                                        </p:tgtEl>
                                        <p:attrNameLst>
                                          <p:attrName>ppt_x</p:attrName>
                                        </p:attrNameLst>
                                      </p:cBhvr>
                                      <p:tavLst>
                                        <p:tav tm="0">
                                          <p:val>
                                            <p:strVal val="#ppt_x"/>
                                          </p:val>
                                        </p:tav>
                                        <p:tav tm="100000">
                                          <p:val>
                                            <p:strVal val="#ppt_x"/>
                                          </p:val>
                                        </p:tav>
                                      </p:tavLst>
                                    </p:anim>
                                    <p:anim calcmode="lin" valueType="num">
                                      <p:cBhvr>
                                        <p:cTn id="15"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D2C6-5F39-BD6E-E5F6-B40563AC5343}"/>
              </a:ext>
            </a:extLst>
          </p:cNvPr>
          <p:cNvSpPr>
            <a:spLocks noGrp="1"/>
          </p:cNvSpPr>
          <p:nvPr>
            <p:ph type="title"/>
          </p:nvPr>
        </p:nvSpPr>
        <p:spPr/>
        <p:txBody>
          <a:bodyPr/>
          <a:lstStyle/>
          <a:p>
            <a:r>
              <a:rPr lang="en-US" dirty="0"/>
              <a:t>Benchmarks for Experiments</a:t>
            </a:r>
          </a:p>
        </p:txBody>
      </p:sp>
      <p:pic>
        <p:nvPicPr>
          <p:cNvPr id="6" name="Content Placeholder 5">
            <a:extLst>
              <a:ext uri="{FF2B5EF4-FFF2-40B4-BE49-F238E27FC236}">
                <a16:creationId xmlns:a16="http://schemas.microsoft.com/office/drawing/2014/main" id="{754A4CED-C121-6A96-C04E-DF1CF0CFD206}"/>
              </a:ext>
            </a:extLst>
          </p:cNvPr>
          <p:cNvPicPr>
            <a:picLocks noGrp="1" noChangeAspect="1"/>
          </p:cNvPicPr>
          <p:nvPr>
            <p:ph idx="1"/>
          </p:nvPr>
        </p:nvPicPr>
        <p:blipFill>
          <a:blip r:embed="rId2"/>
          <a:stretch>
            <a:fillRect/>
          </a:stretch>
        </p:blipFill>
        <p:spPr>
          <a:xfrm>
            <a:off x="1924195" y="2036235"/>
            <a:ext cx="5718944" cy="3467628"/>
          </a:xfrm>
        </p:spPr>
      </p:pic>
      <p:sp>
        <p:nvSpPr>
          <p:cNvPr id="4" name="Slide Number Placeholder 3">
            <a:extLst>
              <a:ext uri="{FF2B5EF4-FFF2-40B4-BE49-F238E27FC236}">
                <a16:creationId xmlns:a16="http://schemas.microsoft.com/office/drawing/2014/main" id="{191CC898-D8EE-4EE0-568F-FCCEEEC72BB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167834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27A0E-14BF-7F82-FDD6-557C0142DEE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a:t>
            </a:fld>
            <a:endParaRPr lang="en-US">
              <a:solidFill>
                <a:prstClr val="black">
                  <a:tint val="75000"/>
                </a:prstClr>
              </a:solidFill>
              <a:latin typeface="Calibri"/>
            </a:endParaRPr>
          </a:p>
        </p:txBody>
      </p:sp>
      <p:sp>
        <p:nvSpPr>
          <p:cNvPr id="6" name="Title 1">
            <a:extLst>
              <a:ext uri="{FF2B5EF4-FFF2-40B4-BE49-F238E27FC236}">
                <a16:creationId xmlns:a16="http://schemas.microsoft.com/office/drawing/2014/main" id="{F150DB3C-A08D-29EA-D67E-34A4A03A4DD3}"/>
              </a:ext>
            </a:extLst>
          </p:cNvPr>
          <p:cNvSpPr>
            <a:spLocks noGrp="1"/>
          </p:cNvSpPr>
          <p:nvPr>
            <p:ph type="title"/>
          </p:nvPr>
        </p:nvSpPr>
        <p:spPr>
          <a:xfrm>
            <a:off x="457200" y="152400"/>
            <a:ext cx="8229600" cy="1143000"/>
          </a:xfrm>
        </p:spPr>
        <p:txBody>
          <a:bodyPr>
            <a:normAutofit/>
          </a:bodyPr>
          <a:lstStyle/>
          <a:p>
            <a:r>
              <a:rPr lang="en-US" sz="3600" dirty="0"/>
              <a:t>Challenges of Edge-Cloud Systems</a:t>
            </a:r>
          </a:p>
        </p:txBody>
      </p:sp>
      <p:grpSp>
        <p:nvGrpSpPr>
          <p:cNvPr id="2" name="Group 1">
            <a:extLst>
              <a:ext uri="{FF2B5EF4-FFF2-40B4-BE49-F238E27FC236}">
                <a16:creationId xmlns:a16="http://schemas.microsoft.com/office/drawing/2014/main" id="{40D35BAB-ADBE-0878-8C6A-1F29C1EC8EC1}"/>
              </a:ext>
            </a:extLst>
          </p:cNvPr>
          <p:cNvGrpSpPr/>
          <p:nvPr/>
        </p:nvGrpSpPr>
        <p:grpSpPr>
          <a:xfrm>
            <a:off x="1028028" y="4635503"/>
            <a:ext cx="7153685" cy="1097213"/>
            <a:chOff x="1028028" y="4635503"/>
            <a:chExt cx="7153685" cy="1097213"/>
          </a:xfrm>
        </p:grpSpPr>
        <p:sp>
          <p:nvSpPr>
            <p:cNvPr id="10" name="Freeform: Shape 9">
              <a:extLst>
                <a:ext uri="{FF2B5EF4-FFF2-40B4-BE49-F238E27FC236}">
                  <a16:creationId xmlns:a16="http://schemas.microsoft.com/office/drawing/2014/main" id="{6CA69A03-FFDD-676C-2C6F-7DEDC4E382B3}"/>
                </a:ext>
              </a:extLst>
            </p:cNvPr>
            <p:cNvSpPr/>
            <p:nvPr/>
          </p:nvSpPr>
          <p:spPr>
            <a:xfrm>
              <a:off x="1028028" y="4635503"/>
              <a:ext cx="7153685" cy="1097213"/>
            </a:xfrm>
            <a:custGeom>
              <a:avLst/>
              <a:gdLst>
                <a:gd name="connsiteX0" fmla="*/ 0 w 8217969"/>
                <a:gd name="connsiteY0" fmla="*/ 659170 h 970547"/>
                <a:gd name="connsiteX1" fmla="*/ 802 w 8217969"/>
                <a:gd name="connsiteY1" fmla="*/ 282181 h 970547"/>
                <a:gd name="connsiteX2" fmla="*/ 7501930 w 8217969"/>
                <a:gd name="connsiteY2" fmla="*/ 296779 h 970547"/>
                <a:gd name="connsiteX3" fmla="*/ 7502492 w 8217969"/>
                <a:gd name="connsiteY3" fmla="*/ 0 h 970547"/>
                <a:gd name="connsiteX4" fmla="*/ 8217970 w 8217969"/>
                <a:gd name="connsiteY4" fmla="*/ 486717 h 970547"/>
                <a:gd name="connsiteX5" fmla="*/ 7500567 w 8217969"/>
                <a:gd name="connsiteY5" fmla="*/ 970547 h 970547"/>
                <a:gd name="connsiteX6" fmla="*/ 7501128 w 8217969"/>
                <a:gd name="connsiteY6" fmla="*/ 673768 h 9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7969" h="970547">
                  <a:moveTo>
                    <a:pt x="0" y="659170"/>
                  </a:moveTo>
                  <a:lnTo>
                    <a:pt x="802" y="282181"/>
                  </a:lnTo>
                  <a:lnTo>
                    <a:pt x="7501930" y="296779"/>
                  </a:lnTo>
                  <a:lnTo>
                    <a:pt x="7502492" y="0"/>
                  </a:lnTo>
                  <a:lnTo>
                    <a:pt x="8217970" y="486717"/>
                  </a:lnTo>
                  <a:lnTo>
                    <a:pt x="7500567" y="970547"/>
                  </a:lnTo>
                  <a:lnTo>
                    <a:pt x="7501128" y="673768"/>
                  </a:lnTo>
                  <a:close/>
                </a:path>
              </a:pathLst>
            </a:custGeom>
            <a:gradFill>
              <a:gsLst>
                <a:gs pos="0">
                  <a:srgbClr val="CC0000"/>
                </a:gs>
                <a:gs pos="50000">
                  <a:srgbClr val="E57F7F"/>
                </a:gs>
                <a:gs pos="100000">
                  <a:srgbClr val="FFFFFF"/>
                </a:gs>
              </a:gsLst>
              <a:lin ang="10800000" scaled="1"/>
            </a:gradFill>
            <a:ln w="8021" cap="flat">
              <a:solidFill>
                <a:srgbClr val="B85450"/>
              </a:solid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DE8F4B7E-8EFA-5793-2FC5-FBFB7FFF7825}"/>
                </a:ext>
              </a:extLst>
            </p:cNvPr>
            <p:cNvSpPr txBox="1"/>
            <p:nvPr/>
          </p:nvSpPr>
          <p:spPr>
            <a:xfrm>
              <a:off x="3857589" y="5037109"/>
              <a:ext cx="476412" cy="246221"/>
            </a:xfrm>
            <a:prstGeom prst="rect">
              <a:avLst/>
            </a:prstGeom>
            <a:noFill/>
          </p:spPr>
          <p:txBody>
            <a:bodyPr wrap="none" rtlCol="0">
              <a:spAutoFit/>
            </a:bodyPr>
            <a:lstStyle/>
            <a:p>
              <a:pPr algn="l"/>
              <a:r>
                <a:rPr lang="en-US" sz="1000" spc="0" baseline="0" dirty="0">
                  <a:ln/>
                  <a:solidFill>
                    <a:srgbClr val="000000"/>
                  </a:solidFill>
                  <a:latin typeface="Helvetica"/>
                  <a:cs typeface="Helvetica"/>
                  <a:sym typeface="Helvetica"/>
                  <a:rtl val="0"/>
                </a:rPr>
                <a:t>Trust</a:t>
              </a:r>
            </a:p>
          </p:txBody>
        </p:sp>
      </p:grpSp>
      <p:pic>
        <p:nvPicPr>
          <p:cNvPr id="12" name="Picture 11" descr="Graphical user interface, application&#10;&#10;Description automatically generated">
            <a:extLst>
              <a:ext uri="{FF2B5EF4-FFF2-40B4-BE49-F238E27FC236}">
                <a16:creationId xmlns:a16="http://schemas.microsoft.com/office/drawing/2014/main" id="{28F588EC-1BC4-87EC-C566-E66A51B24C89}"/>
              </a:ext>
            </a:extLst>
          </p:cNvPr>
          <p:cNvPicPr>
            <a:picLocks noChangeAspect="1"/>
          </p:cNvPicPr>
          <p:nvPr/>
        </p:nvPicPr>
        <p:blipFill>
          <a:blip r:embed="rId2"/>
          <a:stretch>
            <a:fillRect/>
          </a:stretch>
        </p:blipFill>
        <p:spPr>
          <a:xfrm>
            <a:off x="1050171" y="1787330"/>
            <a:ext cx="7153723" cy="2780053"/>
          </a:xfrm>
          <a:prstGeom prst="rect">
            <a:avLst/>
          </a:prstGeom>
        </p:spPr>
      </p:pic>
      <p:grpSp>
        <p:nvGrpSpPr>
          <p:cNvPr id="3" name="Group 2">
            <a:extLst>
              <a:ext uri="{FF2B5EF4-FFF2-40B4-BE49-F238E27FC236}">
                <a16:creationId xmlns:a16="http://schemas.microsoft.com/office/drawing/2014/main" id="{DA8EAA4A-AB5F-7597-96F9-0DEC7829D49A}"/>
              </a:ext>
            </a:extLst>
          </p:cNvPr>
          <p:cNvGrpSpPr/>
          <p:nvPr/>
        </p:nvGrpSpPr>
        <p:grpSpPr>
          <a:xfrm>
            <a:off x="8049179" y="4462173"/>
            <a:ext cx="1025043" cy="1066494"/>
            <a:chOff x="8049179" y="4462173"/>
            <a:chExt cx="1025043" cy="1066494"/>
          </a:xfrm>
        </p:grpSpPr>
        <p:pic>
          <p:nvPicPr>
            <p:cNvPr id="14" name="Picture 13" descr="A picture containing text, vector graphics&#10;&#10;Description automatically generated">
              <a:extLst>
                <a:ext uri="{FF2B5EF4-FFF2-40B4-BE49-F238E27FC236}">
                  <a16:creationId xmlns:a16="http://schemas.microsoft.com/office/drawing/2014/main" id="{A53C506D-18E2-507D-CDA3-4F6B13C21F22}"/>
                </a:ext>
              </a:extLst>
            </p:cNvPr>
            <p:cNvPicPr>
              <a:picLocks noChangeAspect="1"/>
            </p:cNvPicPr>
            <p:nvPr/>
          </p:nvPicPr>
          <p:blipFill>
            <a:blip r:embed="rId3"/>
            <a:stretch>
              <a:fillRect/>
            </a:stretch>
          </p:blipFill>
          <p:spPr>
            <a:xfrm>
              <a:off x="8049179" y="4462173"/>
              <a:ext cx="507695" cy="5076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DD1234E7-4FAF-F9B9-770A-CF65817F2D9C}"/>
                </a:ext>
              </a:extLst>
            </p:cNvPr>
            <p:cNvPicPr>
              <a:picLocks noChangeAspect="1"/>
            </p:cNvPicPr>
            <p:nvPr/>
          </p:nvPicPr>
          <p:blipFill>
            <a:blip r:embed="rId4"/>
            <a:stretch>
              <a:fillRect/>
            </a:stretch>
          </p:blipFill>
          <p:spPr>
            <a:xfrm>
              <a:off x="8527101" y="4473141"/>
              <a:ext cx="547121" cy="54712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553AC78-FDCF-78D5-EC84-2DC33E7994B5}"/>
                </a:ext>
              </a:extLst>
            </p:cNvPr>
            <p:cNvPicPr>
              <a:picLocks noChangeAspect="1"/>
            </p:cNvPicPr>
            <p:nvPr/>
          </p:nvPicPr>
          <p:blipFill>
            <a:blip r:embed="rId5"/>
            <a:stretch>
              <a:fillRect/>
            </a:stretch>
          </p:blipFill>
          <p:spPr>
            <a:xfrm>
              <a:off x="8241863" y="4969868"/>
              <a:ext cx="558799" cy="558799"/>
            </a:xfrm>
            <a:prstGeom prst="rect">
              <a:avLst/>
            </a:prstGeom>
          </p:spPr>
        </p:pic>
      </p:grpSp>
    </p:spTree>
    <p:extLst>
      <p:ext uri="{BB962C8B-B14F-4D97-AF65-F5344CB8AC3E}">
        <p14:creationId xmlns:p14="http://schemas.microsoft.com/office/powerpoint/2010/main" val="90814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9E2A62-FD60-F5EB-7E94-8B2F51589DC0}"/>
              </a:ext>
            </a:extLst>
          </p:cNvPr>
          <p:cNvPicPr>
            <a:picLocks noGrp="1" noChangeAspect="1"/>
          </p:cNvPicPr>
          <p:nvPr>
            <p:ph idx="1"/>
          </p:nvPr>
        </p:nvPicPr>
        <p:blipFill>
          <a:blip r:embed="rId2"/>
          <a:stretch>
            <a:fillRect/>
          </a:stretch>
        </p:blipFill>
        <p:spPr>
          <a:xfrm>
            <a:off x="567266" y="1731793"/>
            <a:ext cx="8009467" cy="3799946"/>
          </a:xfrm>
        </p:spPr>
      </p:pic>
      <p:sp>
        <p:nvSpPr>
          <p:cNvPr id="2" name="Title 1">
            <a:extLst>
              <a:ext uri="{FF2B5EF4-FFF2-40B4-BE49-F238E27FC236}">
                <a16:creationId xmlns:a16="http://schemas.microsoft.com/office/drawing/2014/main" id="{42216CFF-7F62-43F9-7FDB-285B7F9A1C45}"/>
              </a:ext>
            </a:extLst>
          </p:cNvPr>
          <p:cNvSpPr>
            <a:spLocks noGrp="1"/>
          </p:cNvSpPr>
          <p:nvPr>
            <p:ph type="title"/>
          </p:nvPr>
        </p:nvSpPr>
        <p:spPr/>
        <p:txBody>
          <a:bodyPr>
            <a:normAutofit fontScale="90000"/>
          </a:bodyPr>
          <a:lstStyle/>
          <a:p>
            <a:r>
              <a:rPr lang="en-US" dirty="0"/>
              <a:t>Experiment: Degree of Multi-tenancy</a:t>
            </a:r>
          </a:p>
        </p:txBody>
      </p:sp>
      <p:sp>
        <p:nvSpPr>
          <p:cNvPr id="4" name="Slide Number Placeholder 3">
            <a:extLst>
              <a:ext uri="{FF2B5EF4-FFF2-40B4-BE49-F238E27FC236}">
                <a16:creationId xmlns:a16="http://schemas.microsoft.com/office/drawing/2014/main" id="{C1052E95-0E0E-E26D-D797-86CCBB9B3DC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7" name="Rectangle 6">
            <a:extLst>
              <a:ext uri="{FF2B5EF4-FFF2-40B4-BE49-F238E27FC236}">
                <a16:creationId xmlns:a16="http://schemas.microsoft.com/office/drawing/2014/main" id="{FBBC98D1-4938-C0C4-288F-87CC9812C9D5}"/>
              </a:ext>
            </a:extLst>
          </p:cNvPr>
          <p:cNvSpPr/>
          <p:nvPr/>
        </p:nvSpPr>
        <p:spPr>
          <a:xfrm>
            <a:off x="2252133" y="2006598"/>
            <a:ext cx="1731433" cy="129963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857214-6135-C6E1-D31D-E19FCA7DBA19}"/>
              </a:ext>
            </a:extLst>
          </p:cNvPr>
          <p:cNvSpPr/>
          <p:nvPr/>
        </p:nvSpPr>
        <p:spPr>
          <a:xfrm>
            <a:off x="4419599" y="2006598"/>
            <a:ext cx="1824567" cy="133773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91AC47-6340-7797-5943-0E02BCB8D267}"/>
              </a:ext>
            </a:extLst>
          </p:cNvPr>
          <p:cNvSpPr/>
          <p:nvPr/>
        </p:nvSpPr>
        <p:spPr>
          <a:xfrm>
            <a:off x="6688665" y="1968498"/>
            <a:ext cx="1824567" cy="133773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0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EE79-7997-BAB3-CE14-11DA3A501ABF}"/>
              </a:ext>
            </a:extLst>
          </p:cNvPr>
          <p:cNvSpPr>
            <a:spLocks noGrp="1"/>
          </p:cNvSpPr>
          <p:nvPr>
            <p:ph type="title"/>
          </p:nvPr>
        </p:nvSpPr>
        <p:spPr/>
        <p:txBody>
          <a:bodyPr>
            <a:normAutofit fontScale="90000"/>
          </a:bodyPr>
          <a:lstStyle/>
          <a:p>
            <a:r>
              <a:rPr lang="en-US" dirty="0"/>
              <a:t>Experiments: Cold-start Inferences</a:t>
            </a:r>
          </a:p>
        </p:txBody>
      </p:sp>
      <p:pic>
        <p:nvPicPr>
          <p:cNvPr id="6" name="Content Placeholder 5">
            <a:extLst>
              <a:ext uri="{FF2B5EF4-FFF2-40B4-BE49-F238E27FC236}">
                <a16:creationId xmlns:a16="http://schemas.microsoft.com/office/drawing/2014/main" id="{E257F757-CAFF-69FB-DFED-4C03A169884F}"/>
              </a:ext>
            </a:extLst>
          </p:cNvPr>
          <p:cNvPicPr>
            <a:picLocks noGrp="1" noChangeAspect="1"/>
          </p:cNvPicPr>
          <p:nvPr>
            <p:ph idx="1"/>
          </p:nvPr>
        </p:nvPicPr>
        <p:blipFill>
          <a:blip r:embed="rId2"/>
          <a:stretch>
            <a:fillRect/>
          </a:stretch>
        </p:blipFill>
        <p:spPr>
          <a:xfrm>
            <a:off x="941387" y="1853406"/>
            <a:ext cx="6753225" cy="3638550"/>
          </a:xfrm>
        </p:spPr>
      </p:pic>
      <p:sp>
        <p:nvSpPr>
          <p:cNvPr id="4" name="Slide Number Placeholder 3">
            <a:extLst>
              <a:ext uri="{FF2B5EF4-FFF2-40B4-BE49-F238E27FC236}">
                <a16:creationId xmlns:a16="http://schemas.microsoft.com/office/drawing/2014/main" id="{C722BFF7-2F8E-FFAF-C824-1C4B67CBA1B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Tree>
    <p:extLst>
      <p:ext uri="{BB962C8B-B14F-4D97-AF65-F5344CB8AC3E}">
        <p14:creationId xmlns:p14="http://schemas.microsoft.com/office/powerpoint/2010/main" val="4243225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212E-31C9-F211-6C3E-C5CB87169CB1}"/>
              </a:ext>
            </a:extLst>
          </p:cNvPr>
          <p:cNvSpPr>
            <a:spLocks noGrp="1"/>
          </p:cNvSpPr>
          <p:nvPr>
            <p:ph type="title"/>
          </p:nvPr>
        </p:nvSpPr>
        <p:spPr/>
        <p:txBody>
          <a:bodyPr>
            <a:normAutofit fontScale="90000"/>
          </a:bodyPr>
          <a:lstStyle/>
          <a:p>
            <a:r>
              <a:rPr lang="en-US" dirty="0"/>
              <a:t>Experiments: Inference Accuracy</a:t>
            </a:r>
          </a:p>
        </p:txBody>
      </p:sp>
      <p:pic>
        <p:nvPicPr>
          <p:cNvPr id="6" name="Content Placeholder 5">
            <a:extLst>
              <a:ext uri="{FF2B5EF4-FFF2-40B4-BE49-F238E27FC236}">
                <a16:creationId xmlns:a16="http://schemas.microsoft.com/office/drawing/2014/main" id="{480B360B-B1EF-5001-A890-D98A8D9BF5F7}"/>
              </a:ext>
            </a:extLst>
          </p:cNvPr>
          <p:cNvPicPr>
            <a:picLocks noGrp="1" noChangeAspect="1"/>
          </p:cNvPicPr>
          <p:nvPr>
            <p:ph idx="1"/>
          </p:nvPr>
        </p:nvPicPr>
        <p:blipFill>
          <a:blip r:embed="rId2"/>
          <a:stretch>
            <a:fillRect/>
          </a:stretch>
        </p:blipFill>
        <p:spPr>
          <a:xfrm>
            <a:off x="1435100" y="2044701"/>
            <a:ext cx="5938379" cy="3311788"/>
          </a:xfrm>
        </p:spPr>
      </p:pic>
      <p:sp>
        <p:nvSpPr>
          <p:cNvPr id="4" name="Slide Number Placeholder 3">
            <a:extLst>
              <a:ext uri="{FF2B5EF4-FFF2-40B4-BE49-F238E27FC236}">
                <a16:creationId xmlns:a16="http://schemas.microsoft.com/office/drawing/2014/main" id="{EC61ED54-FF7D-75BA-FC19-6A52D1739B7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Tree>
    <p:extLst>
      <p:ext uri="{BB962C8B-B14F-4D97-AF65-F5344CB8AC3E}">
        <p14:creationId xmlns:p14="http://schemas.microsoft.com/office/powerpoint/2010/main" val="2330449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A164-F7A7-4206-ACF2-5878886F06AD}"/>
              </a:ext>
            </a:extLst>
          </p:cNvPr>
          <p:cNvSpPr>
            <a:spLocks noGrp="1"/>
          </p:cNvSpPr>
          <p:nvPr>
            <p:ph type="title"/>
          </p:nvPr>
        </p:nvSpPr>
        <p:spPr/>
        <p:txBody>
          <a:bodyPr>
            <a:normAutofit fontScale="90000"/>
          </a:bodyPr>
          <a:lstStyle/>
          <a:p>
            <a:r>
              <a:rPr lang="en-US" dirty="0"/>
              <a:t>Experiment: Bi-Objective Analysis</a:t>
            </a:r>
          </a:p>
        </p:txBody>
      </p:sp>
      <p:sp>
        <p:nvSpPr>
          <p:cNvPr id="3" name="Content Placeholder 2">
            <a:extLst>
              <a:ext uri="{FF2B5EF4-FFF2-40B4-BE49-F238E27FC236}">
                <a16:creationId xmlns:a16="http://schemas.microsoft.com/office/drawing/2014/main" id="{800F932C-8233-2D6C-42DB-1263AEC6294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4DBC963-D600-650A-7D9E-A296BF8F62E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8D30C034-D4D9-B0D0-D880-6111250B9C82}"/>
              </a:ext>
            </a:extLst>
          </p:cNvPr>
          <p:cNvPicPr>
            <a:picLocks noChangeAspect="1"/>
          </p:cNvPicPr>
          <p:nvPr/>
        </p:nvPicPr>
        <p:blipFill>
          <a:blip r:embed="rId3"/>
          <a:stretch>
            <a:fillRect/>
          </a:stretch>
        </p:blipFill>
        <p:spPr>
          <a:xfrm>
            <a:off x="1944793" y="2357966"/>
            <a:ext cx="4517814" cy="3115734"/>
          </a:xfrm>
          <a:prstGeom prst="rect">
            <a:avLst/>
          </a:prstGeom>
        </p:spPr>
      </p:pic>
    </p:spTree>
    <p:extLst>
      <p:ext uri="{BB962C8B-B14F-4D97-AF65-F5344CB8AC3E}">
        <p14:creationId xmlns:p14="http://schemas.microsoft.com/office/powerpoint/2010/main" val="2927499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E6B39-A95A-23A3-E2E6-A3611CB1084A}"/>
              </a:ext>
            </a:extLst>
          </p:cNvPr>
          <p:cNvPicPr>
            <a:picLocks noChangeAspect="1"/>
          </p:cNvPicPr>
          <p:nvPr/>
        </p:nvPicPr>
        <p:blipFill>
          <a:blip r:embed="rId3"/>
          <a:stretch>
            <a:fillRect/>
          </a:stretch>
        </p:blipFill>
        <p:spPr>
          <a:xfrm>
            <a:off x="768880" y="2916767"/>
            <a:ext cx="1990814" cy="685799"/>
          </a:xfrm>
          <a:prstGeom prst="rect">
            <a:avLst/>
          </a:prstGeom>
        </p:spPr>
      </p:pic>
      <p:sp>
        <p:nvSpPr>
          <p:cNvPr id="2" name="Title 1">
            <a:extLst>
              <a:ext uri="{FF2B5EF4-FFF2-40B4-BE49-F238E27FC236}">
                <a16:creationId xmlns:a16="http://schemas.microsoft.com/office/drawing/2014/main" id="{5CF64984-79A0-3BE5-C729-B64DBDB1F537}"/>
              </a:ext>
            </a:extLst>
          </p:cNvPr>
          <p:cNvSpPr>
            <a:spLocks noGrp="1"/>
          </p:cNvSpPr>
          <p:nvPr>
            <p:ph type="title"/>
          </p:nvPr>
        </p:nvSpPr>
        <p:spPr/>
        <p:txBody>
          <a:bodyPr>
            <a:normAutofit fontScale="90000"/>
          </a:bodyPr>
          <a:lstStyle/>
          <a:p>
            <a:r>
              <a:rPr lang="en-US" dirty="0"/>
              <a:t>Experiment:</a:t>
            </a:r>
            <a:br>
              <a:rPr lang="en-US" dirty="0"/>
            </a:br>
            <a:r>
              <a:rPr lang="en-US" dirty="0"/>
              <a:t>Robustness Against Uncertainty</a:t>
            </a:r>
          </a:p>
        </p:txBody>
      </p:sp>
      <p:pic>
        <p:nvPicPr>
          <p:cNvPr id="6" name="Content Placeholder 5">
            <a:extLst>
              <a:ext uri="{FF2B5EF4-FFF2-40B4-BE49-F238E27FC236}">
                <a16:creationId xmlns:a16="http://schemas.microsoft.com/office/drawing/2014/main" id="{A57B895E-FB72-D3DA-E516-6867828ABF27}"/>
              </a:ext>
            </a:extLst>
          </p:cNvPr>
          <p:cNvPicPr>
            <a:picLocks noGrp="1" noChangeAspect="1"/>
          </p:cNvPicPr>
          <p:nvPr>
            <p:ph idx="1"/>
          </p:nvPr>
        </p:nvPicPr>
        <p:blipFill>
          <a:blip r:embed="rId4"/>
          <a:stretch>
            <a:fillRect/>
          </a:stretch>
        </p:blipFill>
        <p:spPr>
          <a:xfrm>
            <a:off x="4077273" y="1772708"/>
            <a:ext cx="4816979" cy="3180292"/>
          </a:xfrm>
        </p:spPr>
      </p:pic>
      <p:sp>
        <p:nvSpPr>
          <p:cNvPr id="4" name="Slide Number Placeholder 3">
            <a:extLst>
              <a:ext uri="{FF2B5EF4-FFF2-40B4-BE49-F238E27FC236}">
                <a16:creationId xmlns:a16="http://schemas.microsoft.com/office/drawing/2014/main" id="{A6B1A91F-191E-385C-5DFD-AA4134C8CAD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grpSp>
        <p:nvGrpSpPr>
          <p:cNvPr id="14" name="Group 13">
            <a:extLst>
              <a:ext uri="{FF2B5EF4-FFF2-40B4-BE49-F238E27FC236}">
                <a16:creationId xmlns:a16="http://schemas.microsoft.com/office/drawing/2014/main" id="{9B283BB4-8BAD-B595-77CA-3714AEC4CF5D}"/>
              </a:ext>
            </a:extLst>
          </p:cNvPr>
          <p:cNvGrpSpPr/>
          <p:nvPr/>
        </p:nvGrpSpPr>
        <p:grpSpPr>
          <a:xfrm>
            <a:off x="1562673" y="2565542"/>
            <a:ext cx="2514600" cy="667666"/>
            <a:chOff x="1562673" y="2565542"/>
            <a:chExt cx="2514600" cy="667666"/>
          </a:xfrm>
        </p:grpSpPr>
        <p:sp>
          <p:nvSpPr>
            <p:cNvPr id="10" name="Oval 9">
              <a:extLst>
                <a:ext uri="{FF2B5EF4-FFF2-40B4-BE49-F238E27FC236}">
                  <a16:creationId xmlns:a16="http://schemas.microsoft.com/office/drawing/2014/main" id="{AD79AA0F-5120-D94C-1FC1-511A8FE24173}"/>
                </a:ext>
              </a:extLst>
            </p:cNvPr>
            <p:cNvSpPr/>
            <p:nvPr/>
          </p:nvSpPr>
          <p:spPr>
            <a:xfrm>
              <a:off x="2040465" y="2996141"/>
              <a:ext cx="228600" cy="23706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CFA4B77-6C5D-C389-E824-74DA8751E8F7}"/>
                </a:ext>
              </a:extLst>
            </p:cNvPr>
            <p:cNvSpPr txBox="1"/>
            <p:nvPr/>
          </p:nvSpPr>
          <p:spPr>
            <a:xfrm>
              <a:off x="1562673" y="2565542"/>
              <a:ext cx="2514600" cy="276999"/>
            </a:xfrm>
            <a:prstGeom prst="rect">
              <a:avLst/>
            </a:prstGeom>
            <a:noFill/>
          </p:spPr>
          <p:txBody>
            <a:bodyPr wrap="square" rtlCol="0">
              <a:spAutoFit/>
            </a:bodyPr>
            <a:lstStyle/>
            <a:p>
              <a:r>
                <a:rPr lang="en-US" sz="1200" dirty="0"/>
                <a:t>tot. warm start inference</a:t>
              </a:r>
            </a:p>
          </p:txBody>
        </p:sp>
      </p:grpSp>
      <p:sp>
        <p:nvSpPr>
          <p:cNvPr id="13" name="TextBox 12">
            <a:extLst>
              <a:ext uri="{FF2B5EF4-FFF2-40B4-BE49-F238E27FC236}">
                <a16:creationId xmlns:a16="http://schemas.microsoft.com/office/drawing/2014/main" id="{562DA9AC-6691-1042-B41C-6D6BD8E14400}"/>
              </a:ext>
            </a:extLst>
          </p:cNvPr>
          <p:cNvSpPr txBox="1"/>
          <p:nvPr/>
        </p:nvSpPr>
        <p:spPr>
          <a:xfrm>
            <a:off x="1172633" y="2065867"/>
            <a:ext cx="1037167" cy="369332"/>
          </a:xfrm>
          <a:prstGeom prst="rect">
            <a:avLst/>
          </a:prstGeom>
          <a:noFill/>
        </p:spPr>
        <p:txBody>
          <a:bodyPr wrap="square" rtlCol="0">
            <a:spAutoFit/>
          </a:bodyPr>
          <a:lstStyle/>
          <a:p>
            <a:endParaRPr lang="en-US" dirty="0"/>
          </a:p>
        </p:txBody>
      </p:sp>
      <p:grpSp>
        <p:nvGrpSpPr>
          <p:cNvPr id="16" name="Group 15">
            <a:extLst>
              <a:ext uri="{FF2B5EF4-FFF2-40B4-BE49-F238E27FC236}">
                <a16:creationId xmlns:a16="http://schemas.microsoft.com/office/drawing/2014/main" id="{AD380A38-E701-8ABC-D912-47FC83D484A0}"/>
              </a:ext>
            </a:extLst>
          </p:cNvPr>
          <p:cNvGrpSpPr/>
          <p:nvPr/>
        </p:nvGrpSpPr>
        <p:grpSpPr>
          <a:xfrm>
            <a:off x="1682748" y="3287183"/>
            <a:ext cx="2514600" cy="581800"/>
            <a:chOff x="1682748" y="3287183"/>
            <a:chExt cx="2514600" cy="581800"/>
          </a:xfrm>
        </p:grpSpPr>
        <p:sp>
          <p:nvSpPr>
            <p:cNvPr id="9" name="Oval 8">
              <a:extLst>
                <a:ext uri="{FF2B5EF4-FFF2-40B4-BE49-F238E27FC236}">
                  <a16:creationId xmlns:a16="http://schemas.microsoft.com/office/drawing/2014/main" id="{5005E9EE-87B7-5D47-0FC1-C767437504B4}"/>
                </a:ext>
              </a:extLst>
            </p:cNvPr>
            <p:cNvSpPr/>
            <p:nvPr/>
          </p:nvSpPr>
          <p:spPr>
            <a:xfrm>
              <a:off x="2027766" y="3287183"/>
              <a:ext cx="228600" cy="23706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9C75DD-5163-84A5-4194-2A02A967B7DD}"/>
                </a:ext>
              </a:extLst>
            </p:cNvPr>
            <p:cNvSpPr txBox="1"/>
            <p:nvPr/>
          </p:nvSpPr>
          <p:spPr>
            <a:xfrm>
              <a:off x="1682748" y="3591984"/>
              <a:ext cx="2514600" cy="276999"/>
            </a:xfrm>
            <a:prstGeom prst="rect">
              <a:avLst/>
            </a:prstGeom>
            <a:noFill/>
          </p:spPr>
          <p:txBody>
            <a:bodyPr wrap="square" rtlCol="0">
              <a:spAutoFit/>
            </a:bodyPr>
            <a:lstStyle/>
            <a:p>
              <a:r>
                <a:rPr lang="en-US" sz="1200" dirty="0"/>
                <a:t>tot. request </a:t>
              </a:r>
            </a:p>
          </p:txBody>
        </p:sp>
      </p:grpSp>
      <p:grpSp>
        <p:nvGrpSpPr>
          <p:cNvPr id="18" name="Group 17">
            <a:extLst>
              <a:ext uri="{FF2B5EF4-FFF2-40B4-BE49-F238E27FC236}">
                <a16:creationId xmlns:a16="http://schemas.microsoft.com/office/drawing/2014/main" id="{5841DED8-EB08-898D-A507-0AC2C7B9AD02}"/>
              </a:ext>
            </a:extLst>
          </p:cNvPr>
          <p:cNvGrpSpPr/>
          <p:nvPr/>
        </p:nvGrpSpPr>
        <p:grpSpPr>
          <a:xfrm>
            <a:off x="2393730" y="3082436"/>
            <a:ext cx="2743200" cy="290473"/>
            <a:chOff x="2393730" y="3082436"/>
            <a:chExt cx="2743200" cy="290473"/>
          </a:xfrm>
        </p:grpSpPr>
        <p:sp>
          <p:nvSpPr>
            <p:cNvPr id="11" name="Oval 10">
              <a:extLst>
                <a:ext uri="{FF2B5EF4-FFF2-40B4-BE49-F238E27FC236}">
                  <a16:creationId xmlns:a16="http://schemas.microsoft.com/office/drawing/2014/main" id="{8B685A3C-0442-2E66-7F32-4778872F7D9F}"/>
                </a:ext>
              </a:extLst>
            </p:cNvPr>
            <p:cNvSpPr/>
            <p:nvPr/>
          </p:nvSpPr>
          <p:spPr>
            <a:xfrm>
              <a:off x="2393730" y="3135842"/>
              <a:ext cx="228600" cy="23706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BAA575-86F0-F36C-C795-0751DAB8ED6B}"/>
                </a:ext>
              </a:extLst>
            </p:cNvPr>
            <p:cNvSpPr txBox="1"/>
            <p:nvPr/>
          </p:nvSpPr>
          <p:spPr>
            <a:xfrm>
              <a:off x="2622330" y="3082436"/>
              <a:ext cx="2514600" cy="276999"/>
            </a:xfrm>
            <a:prstGeom prst="rect">
              <a:avLst/>
            </a:prstGeom>
            <a:noFill/>
          </p:spPr>
          <p:txBody>
            <a:bodyPr wrap="square" rtlCol="0">
              <a:spAutoFit/>
            </a:bodyPr>
            <a:lstStyle/>
            <a:p>
              <a:r>
                <a:rPr lang="en-US" sz="1200" dirty="0"/>
                <a:t>mean pred. acc.</a:t>
              </a:r>
            </a:p>
          </p:txBody>
        </p:sp>
      </p:grpSp>
    </p:spTree>
    <p:extLst>
      <p:ext uri="{BB962C8B-B14F-4D97-AF65-F5344CB8AC3E}">
        <p14:creationId xmlns:p14="http://schemas.microsoft.com/office/powerpoint/2010/main" val="296076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75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E511-5F9F-4069-7DB0-10D6F302B84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88EF922-0798-DC74-8314-142E524D643B}"/>
              </a:ext>
            </a:extLst>
          </p:cNvPr>
          <p:cNvSpPr>
            <a:spLocks noGrp="1"/>
          </p:cNvSpPr>
          <p:nvPr>
            <p:ph idx="1"/>
          </p:nvPr>
        </p:nvSpPr>
        <p:spPr/>
        <p:txBody>
          <a:bodyPr>
            <a:normAutofit/>
          </a:bodyPr>
          <a:lstStyle/>
          <a:p>
            <a:r>
              <a:rPr lang="en-US" sz="2400" dirty="0"/>
              <a:t>Accelerates multi-tenant DL executions without compromising latency &amp; accuracy</a:t>
            </a:r>
          </a:p>
          <a:p>
            <a:r>
              <a:rPr lang="en-US" sz="2400" dirty="0"/>
              <a:t>Provides </a:t>
            </a:r>
            <a:r>
              <a:rPr lang="en-US" sz="2400" i="1" dirty="0">
                <a:solidFill>
                  <a:srgbClr val="00B050"/>
                </a:solidFill>
              </a:rPr>
              <a:t>2x</a:t>
            </a:r>
            <a:r>
              <a:rPr lang="en-US" sz="2400" i="1" dirty="0"/>
              <a:t> </a:t>
            </a:r>
            <a:r>
              <a:rPr lang="en-US" sz="2400" dirty="0"/>
              <a:t>multi-tenancy and </a:t>
            </a:r>
            <a:r>
              <a:rPr lang="en-US" sz="2400" dirty="0">
                <a:solidFill>
                  <a:srgbClr val="00B050"/>
                </a:solidFill>
              </a:rPr>
              <a:t>60% </a:t>
            </a:r>
            <a:r>
              <a:rPr lang="en-US" sz="2400" dirty="0"/>
              <a:t>more warm-start inferences</a:t>
            </a:r>
          </a:p>
          <a:p>
            <a:r>
              <a:rPr lang="en-US" sz="2400" dirty="0"/>
              <a:t>Implemented a simulator to support future research </a:t>
            </a:r>
          </a:p>
          <a:p>
            <a:endParaRPr lang="en-US" sz="2400" dirty="0"/>
          </a:p>
        </p:txBody>
      </p:sp>
      <p:sp>
        <p:nvSpPr>
          <p:cNvPr id="4" name="Slide Number Placeholder 3">
            <a:extLst>
              <a:ext uri="{FF2B5EF4-FFF2-40B4-BE49-F238E27FC236}">
                <a16:creationId xmlns:a16="http://schemas.microsoft.com/office/drawing/2014/main" id="{13988901-A8F2-5818-7DE0-7FAC084CDA5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Tree>
    <p:extLst>
      <p:ext uri="{BB962C8B-B14F-4D97-AF65-F5344CB8AC3E}">
        <p14:creationId xmlns:p14="http://schemas.microsoft.com/office/powerpoint/2010/main" val="41996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9A9E-53AE-9904-9138-1A38764CA73B}"/>
              </a:ext>
            </a:extLst>
          </p:cNvPr>
          <p:cNvSpPr>
            <a:spLocks noGrp="1"/>
          </p:cNvSpPr>
          <p:nvPr>
            <p:ph type="title"/>
          </p:nvPr>
        </p:nvSpPr>
        <p:spPr/>
        <p:txBody>
          <a:bodyPr/>
          <a:lstStyle/>
          <a:p>
            <a:r>
              <a:rPr lang="en-US" dirty="0"/>
              <a:t>Publications of Contribution 3</a:t>
            </a:r>
          </a:p>
        </p:txBody>
      </p:sp>
      <p:sp>
        <p:nvSpPr>
          <p:cNvPr id="3" name="Content Placeholder 2">
            <a:extLst>
              <a:ext uri="{FF2B5EF4-FFF2-40B4-BE49-F238E27FC236}">
                <a16:creationId xmlns:a16="http://schemas.microsoft.com/office/drawing/2014/main" id="{F07C95A5-A70C-16B0-54C6-21E52E5FD3D7}"/>
              </a:ext>
            </a:extLst>
          </p:cNvPr>
          <p:cNvSpPr>
            <a:spLocks noGrp="1"/>
          </p:cNvSpPr>
          <p:nvPr>
            <p:ph idx="1"/>
          </p:nvPr>
        </p:nvSpPr>
        <p:spPr>
          <a:xfrm>
            <a:off x="457200" y="1600200"/>
            <a:ext cx="8454980" cy="4525963"/>
          </a:xfrm>
        </p:spPr>
        <p:txBody>
          <a:bodyPr>
            <a:normAutofit/>
          </a:bodyPr>
          <a:lstStyle/>
          <a:p>
            <a:pPr marL="742950" indent="-742950">
              <a:buFont typeface="+mj-lt"/>
              <a:buAutoNum type="arabicPeriod" startAt="6"/>
            </a:pPr>
            <a:r>
              <a:rPr lang="en-US" sz="2400" b="1" dirty="0"/>
              <a:t>Sm Zobaed</a:t>
            </a:r>
            <a:r>
              <a:rPr lang="en-US" sz="2400" dirty="0"/>
              <a:t>, Ali Mokhtari, Jaya Prakash </a:t>
            </a:r>
            <a:r>
              <a:rPr lang="en-US" sz="2400" dirty="0" err="1"/>
              <a:t>Champati</a:t>
            </a:r>
            <a:r>
              <a:rPr lang="en-US" sz="2400" dirty="0"/>
              <a:t>†, Mathieu </a:t>
            </a:r>
            <a:r>
              <a:rPr lang="en-US" sz="2400" dirty="0" err="1"/>
              <a:t>Kourouma</a:t>
            </a:r>
            <a:r>
              <a:rPr lang="en-US" sz="2400" dirty="0"/>
              <a:t>, Mohsen </a:t>
            </a:r>
            <a:r>
              <a:rPr lang="en-US" sz="2400" dirty="0" err="1"/>
              <a:t>Amini</a:t>
            </a:r>
            <a:r>
              <a:rPr lang="en-US" sz="2400" dirty="0"/>
              <a:t> Salehi, </a:t>
            </a:r>
            <a:r>
              <a:rPr lang="en-US" sz="2400" i="1" dirty="0"/>
              <a:t>Edge-</a:t>
            </a:r>
            <a:r>
              <a:rPr lang="en-US" sz="2400" i="1" dirty="0" err="1"/>
              <a:t>MultiAI</a:t>
            </a:r>
            <a:r>
              <a:rPr lang="en-US" sz="2400" i="1" dirty="0"/>
              <a:t>: Multi-Tenancy of Latency-Sensitive Deep Learning Applications on Edge</a:t>
            </a:r>
            <a:r>
              <a:rPr lang="en-US" sz="2400" dirty="0"/>
              <a:t>, Accepted in proceedings of the 15th ACM/IEEE International Conference on Utility and Cloud Computing (</a:t>
            </a:r>
            <a:r>
              <a:rPr lang="en-US" sz="2400" b="1" dirty="0"/>
              <a:t>UCC’22</a:t>
            </a:r>
            <a:r>
              <a:rPr lang="en-US" sz="2400" dirty="0"/>
              <a:t>), USA, 2022. </a:t>
            </a:r>
          </a:p>
          <a:p>
            <a:pPr marL="742950" indent="-742950">
              <a:buFont typeface="+mj-lt"/>
              <a:buAutoNum type="arabicPeriod" startAt="6"/>
            </a:pPr>
            <a:r>
              <a:rPr lang="en-US" sz="2400" b="1" dirty="0">
                <a:cs typeface="Calibri"/>
              </a:rPr>
              <a:t>Sm Zobaed</a:t>
            </a:r>
            <a:r>
              <a:rPr lang="en-US" sz="2400" dirty="0">
                <a:cs typeface="Calibri"/>
              </a:rPr>
              <a:t>, </a:t>
            </a:r>
            <a:r>
              <a:rPr lang="en-US" sz="2400" b="1" dirty="0">
                <a:cs typeface="Calibri"/>
              </a:rPr>
              <a:t>M A Salehi</a:t>
            </a:r>
            <a:r>
              <a:rPr lang="en-US" sz="2400" dirty="0">
                <a:cs typeface="Calibri"/>
              </a:rPr>
              <a:t>, Big Data in the Cloud published in Encyclopedia of Big data, Springer, ISBN: 978-3-319-32009-0.</a:t>
            </a:r>
          </a:p>
          <a:p>
            <a:pPr marL="742950" indent="-742950">
              <a:buFont typeface="+mj-lt"/>
              <a:buAutoNum type="arabicPeriod" startAt="6"/>
            </a:pPr>
            <a:r>
              <a:rPr lang="en-US" sz="2400" b="1" dirty="0"/>
              <a:t>Sm Zobaed</a:t>
            </a:r>
            <a:r>
              <a:rPr lang="en-US" sz="2400" dirty="0"/>
              <a:t>, </a:t>
            </a:r>
            <a:r>
              <a:rPr lang="en-US" sz="2400" b="1" dirty="0"/>
              <a:t>M A Salehi</a:t>
            </a:r>
            <a:r>
              <a:rPr lang="en-US" sz="2400" dirty="0"/>
              <a:t>, A Survey on Confidential Computing over Edge to Cloud Continuum, [submission preparation].</a:t>
            </a:r>
          </a:p>
        </p:txBody>
      </p:sp>
      <p:sp>
        <p:nvSpPr>
          <p:cNvPr id="4" name="Slide Number Placeholder 3">
            <a:extLst>
              <a:ext uri="{FF2B5EF4-FFF2-40B4-BE49-F238E27FC236}">
                <a16:creationId xmlns:a16="http://schemas.microsoft.com/office/drawing/2014/main" id="{967E0B86-80F7-15FC-2F66-81A2BE69217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16869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887B-C3D3-1D75-5A6B-C761DD4C693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BB2F519-3E98-08C3-47B5-1457228C7E32}"/>
              </a:ext>
            </a:extLst>
          </p:cNvPr>
          <p:cNvSpPr>
            <a:spLocks noGrp="1"/>
          </p:cNvSpPr>
          <p:nvPr>
            <p:ph idx="1"/>
          </p:nvPr>
        </p:nvSpPr>
        <p:spPr/>
        <p:txBody>
          <a:bodyPr>
            <a:normAutofit fontScale="92500" lnSpcReduction="10000"/>
          </a:bodyPr>
          <a:lstStyle/>
          <a:p>
            <a:r>
              <a:rPr lang="en-US" sz="2400" dirty="0"/>
              <a:t>Secure access to third-party cloud services</a:t>
            </a:r>
            <a:br>
              <a:rPr lang="en-US" sz="2400" dirty="0"/>
            </a:br>
            <a:endParaRPr lang="en-US" sz="2400" dirty="0"/>
          </a:p>
          <a:p>
            <a:r>
              <a:rPr lang="en-US" sz="2400" dirty="0"/>
              <a:t>Maintain trust throughout Edge-to-Cloud continuum</a:t>
            </a:r>
          </a:p>
          <a:p>
            <a:pPr lvl="1"/>
            <a:r>
              <a:rPr lang="en-US" sz="1800" dirty="0">
                <a:solidFill>
                  <a:srgbClr val="C00000"/>
                </a:solidFill>
              </a:rPr>
              <a:t>Attack surface</a:t>
            </a:r>
            <a:r>
              <a:rPr lang="en-US" sz="1800" dirty="0"/>
              <a:t> does not impact secure processing</a:t>
            </a:r>
            <a:br>
              <a:rPr lang="en-US" sz="1800" dirty="0"/>
            </a:br>
            <a:endParaRPr lang="en-US" sz="1800" dirty="0"/>
          </a:p>
          <a:p>
            <a:r>
              <a:rPr lang="en-US" sz="2400" dirty="0"/>
              <a:t>We proposed solutions for privacy-preserving clustering of encrypted indexed data in the cloud</a:t>
            </a:r>
            <a:br>
              <a:rPr lang="en-US" sz="2400" dirty="0"/>
            </a:br>
            <a:endParaRPr lang="en-US" sz="2400" dirty="0"/>
          </a:p>
          <a:p>
            <a:r>
              <a:rPr lang="en-US" sz="2400" dirty="0"/>
              <a:t>We proposed encrypted search service that overcomes </a:t>
            </a:r>
            <a:r>
              <a:rPr lang="en-US" sz="2400" dirty="0">
                <a:solidFill>
                  <a:srgbClr val="C00000"/>
                </a:solidFill>
              </a:rPr>
              <a:t>privacy</a:t>
            </a:r>
            <a:r>
              <a:rPr lang="en-US" sz="2400" dirty="0"/>
              <a:t> by separating intelligence aspect from pattern matching</a:t>
            </a:r>
            <a:br>
              <a:rPr lang="en-US" sz="2400" dirty="0"/>
            </a:br>
            <a:endParaRPr lang="en-US" sz="2400" dirty="0"/>
          </a:p>
          <a:p>
            <a:r>
              <a:rPr lang="en-US" sz="2400" dirty="0"/>
              <a:t>We proposed model management framework for edge-friendly executions</a:t>
            </a:r>
          </a:p>
          <a:p>
            <a:pPr lvl="1"/>
            <a:r>
              <a:rPr lang="en-US" sz="1800" dirty="0"/>
              <a:t>Aims to maximize multi-tenancy </a:t>
            </a:r>
          </a:p>
          <a:p>
            <a:endParaRPr lang="en-US" sz="2400" dirty="0"/>
          </a:p>
        </p:txBody>
      </p:sp>
      <p:sp>
        <p:nvSpPr>
          <p:cNvPr id="4" name="Slide Number Placeholder 3">
            <a:extLst>
              <a:ext uri="{FF2B5EF4-FFF2-40B4-BE49-F238E27FC236}">
                <a16:creationId xmlns:a16="http://schemas.microsoft.com/office/drawing/2014/main" id="{793CA587-DFF7-2EC7-BC66-7132A8866CA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spTree>
    <p:extLst>
      <p:ext uri="{BB962C8B-B14F-4D97-AF65-F5344CB8AC3E}">
        <p14:creationId xmlns:p14="http://schemas.microsoft.com/office/powerpoint/2010/main" val="7171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Vertical)">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9F5D-F646-8722-DB71-EE724E93EA3E}"/>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D78E9CA0-264A-CA7B-855A-123E9CA2AE63}"/>
              </a:ext>
            </a:extLst>
          </p:cNvPr>
          <p:cNvSpPr>
            <a:spLocks noGrp="1"/>
          </p:cNvSpPr>
          <p:nvPr>
            <p:ph idx="1"/>
          </p:nvPr>
        </p:nvSpPr>
        <p:spPr/>
        <p:txBody>
          <a:bodyPr>
            <a:normAutofit/>
          </a:bodyPr>
          <a:lstStyle/>
          <a:p>
            <a:r>
              <a:rPr lang="en-US" sz="2600" dirty="0"/>
              <a:t>Introducing elasticity in confidential search</a:t>
            </a:r>
          </a:p>
          <a:p>
            <a:pPr lvl="1"/>
            <a:r>
              <a:rPr lang="en-US" sz="2000" dirty="0"/>
              <a:t>Bare minimum search intelligence in absence of edge  </a:t>
            </a:r>
          </a:p>
          <a:p>
            <a:r>
              <a:rPr lang="en-US" sz="2600" dirty="0"/>
              <a:t>Inclusion of energy in model management heuristics</a:t>
            </a:r>
          </a:p>
          <a:p>
            <a:pPr lvl="1"/>
            <a:r>
              <a:rPr lang="en-US" sz="2000" dirty="0"/>
              <a:t>Current bi-objective (latency vs. cold-start) does not consider energy</a:t>
            </a:r>
          </a:p>
          <a:p>
            <a:pPr lvl="1"/>
            <a:r>
              <a:rPr lang="en-US" sz="2000" dirty="0"/>
              <a:t>Expansion of bi-objective optimization to tri-objective!</a:t>
            </a:r>
          </a:p>
          <a:p>
            <a:r>
              <a:rPr lang="en-US" sz="2600" i="1" dirty="0"/>
              <a:t>Active Learning</a:t>
            </a:r>
            <a:r>
              <a:rPr lang="en-US" sz="2600" dirty="0"/>
              <a:t> in on-premise edge</a:t>
            </a:r>
          </a:p>
          <a:p>
            <a:pPr lvl="1"/>
            <a:r>
              <a:rPr lang="en-US" sz="2000" dirty="0"/>
              <a:t>Classifier from clusters</a:t>
            </a:r>
          </a:p>
          <a:p>
            <a:pPr lvl="1"/>
            <a:endParaRPr lang="en-US" sz="2000" dirty="0"/>
          </a:p>
          <a:p>
            <a:endParaRPr lang="en-US" sz="2600" dirty="0"/>
          </a:p>
        </p:txBody>
      </p:sp>
      <p:sp>
        <p:nvSpPr>
          <p:cNvPr id="4" name="Slide Number Placeholder 3">
            <a:extLst>
              <a:ext uri="{FF2B5EF4-FFF2-40B4-BE49-F238E27FC236}">
                <a16:creationId xmlns:a16="http://schemas.microsoft.com/office/drawing/2014/main" id="{C0CBF849-BC75-7778-5C69-A61BCA4A99B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Tree>
    <p:extLst>
      <p:ext uri="{BB962C8B-B14F-4D97-AF65-F5344CB8AC3E}">
        <p14:creationId xmlns:p14="http://schemas.microsoft.com/office/powerpoint/2010/main" val="934286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F27FB8-1262-2B44-B19F-8D119CD3CB47}"/>
              </a:ext>
            </a:extLst>
          </p:cNvPr>
          <p:cNvSpPr>
            <a:spLocks noGrp="1"/>
          </p:cNvSpPr>
          <p:nvPr>
            <p:ph type="body" idx="1"/>
          </p:nvPr>
        </p:nvSpPr>
        <p:spPr/>
        <p:txBody>
          <a:bodyPr/>
          <a:lstStyle/>
          <a:p>
            <a:pPr marL="85725" indent="0">
              <a:buNone/>
            </a:pPr>
            <a:r>
              <a:rPr lang="en-US" dirty="0"/>
              <a:t>     </a:t>
            </a:r>
          </a:p>
          <a:p>
            <a:pPr marL="85725" indent="0">
              <a:buNone/>
            </a:pPr>
            <a:endParaRPr lang="en-US" dirty="0"/>
          </a:p>
          <a:p>
            <a:pPr marL="85725" indent="0">
              <a:buNone/>
            </a:pPr>
            <a:r>
              <a:rPr lang="en-US" dirty="0"/>
              <a:t>  </a:t>
            </a:r>
          </a:p>
          <a:p>
            <a:pPr marL="85725" indent="0">
              <a:buNone/>
            </a:pPr>
            <a:r>
              <a:rPr lang="en-US" dirty="0"/>
              <a:t>                               </a:t>
            </a:r>
            <a:endParaRPr lang="en-US" dirty="0">
              <a:solidFill>
                <a:srgbClr val="00B050"/>
              </a:solidFill>
            </a:endParaRPr>
          </a:p>
        </p:txBody>
      </p:sp>
      <p:sp>
        <p:nvSpPr>
          <p:cNvPr id="4" name="Slide Number Placeholder 3">
            <a:extLst>
              <a:ext uri="{FF2B5EF4-FFF2-40B4-BE49-F238E27FC236}">
                <a16:creationId xmlns:a16="http://schemas.microsoft.com/office/drawing/2014/main" id="{A9133AB4-F76A-654D-9F29-0CDAD6066E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dirty="0"/>
          </a:p>
        </p:txBody>
      </p:sp>
      <p:sp>
        <p:nvSpPr>
          <p:cNvPr id="10" name="Rectangle 9">
            <a:extLst>
              <a:ext uri="{FF2B5EF4-FFF2-40B4-BE49-F238E27FC236}">
                <a16:creationId xmlns:a16="http://schemas.microsoft.com/office/drawing/2014/main" id="{BAC49DCC-DE99-2BE2-3C0D-42E249FEC988}"/>
              </a:ext>
            </a:extLst>
          </p:cNvPr>
          <p:cNvSpPr/>
          <p:nvPr/>
        </p:nvSpPr>
        <p:spPr>
          <a:xfrm>
            <a:off x="1919059" y="2413543"/>
            <a:ext cx="5291706"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a:t>
            </a:r>
          </a:p>
        </p:txBody>
      </p:sp>
    </p:spTree>
    <p:extLst>
      <p:ext uri="{BB962C8B-B14F-4D97-AF65-F5344CB8AC3E}">
        <p14:creationId xmlns:p14="http://schemas.microsoft.com/office/powerpoint/2010/main" val="26551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3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Challenges of Edge-Cloud Systems</a:t>
            </a:r>
          </a:p>
        </p:txBody>
      </p:sp>
      <p:sp>
        <p:nvSpPr>
          <p:cNvPr id="3" name="Content Placeholder 2"/>
          <p:cNvSpPr>
            <a:spLocks noGrp="1"/>
          </p:cNvSpPr>
          <p:nvPr>
            <p:ph idx="1"/>
          </p:nvPr>
        </p:nvSpPr>
        <p:spPr>
          <a:xfrm>
            <a:off x="83975" y="1600200"/>
            <a:ext cx="8229600" cy="4871026"/>
          </a:xfrm>
        </p:spPr>
        <p:txBody>
          <a:bodyPr vert="horz" lIns="91440" tIns="45720" rIns="91440" bIns="45720" rtlCol="0" anchor="t">
            <a:normAutofit/>
          </a:bodyPr>
          <a:lstStyle/>
          <a:p>
            <a:r>
              <a:rPr lang="en-US" sz="2800" dirty="0">
                <a:cs typeface="Calibri"/>
              </a:rPr>
              <a:t>Clouds are convenient </a:t>
            </a:r>
            <a:r>
              <a:rPr lang="en-US" sz="2800" dirty="0"/>
              <a:t>but lack security</a:t>
            </a:r>
            <a:endParaRPr lang="en-US" sz="3600" dirty="0"/>
          </a:p>
          <a:p>
            <a:pPr lvl="1"/>
            <a:r>
              <a:rPr lang="en-US" sz="2400" dirty="0"/>
              <a:t>Prone to cyber attacks</a:t>
            </a:r>
            <a:endParaRPr lang="en-US" sz="1800" dirty="0">
              <a:cs typeface="Calibri"/>
            </a:endParaRPr>
          </a:p>
          <a:p>
            <a:pPr lvl="2"/>
            <a:endParaRPr lang="en-US" sz="1800" b="1" dirty="0">
              <a:cs typeface="Calibri"/>
            </a:endParaRPr>
          </a:p>
          <a:p>
            <a:pPr lvl="2"/>
            <a:endParaRPr lang="en-US" sz="1800" dirty="0">
              <a:cs typeface="Calibri"/>
            </a:endParaRP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1500" dirty="0">
              <a:solidFill>
                <a:srgbClr val="C00000"/>
              </a:solidFill>
            </a:endParaRPr>
          </a:p>
          <a:p>
            <a:pPr lvl="1"/>
            <a:r>
              <a:rPr lang="en-US" sz="2400" dirty="0">
                <a:solidFill>
                  <a:srgbClr val="C00000"/>
                </a:solidFill>
              </a:rPr>
              <a:t>Drives away</a:t>
            </a:r>
            <a:r>
              <a:rPr lang="en-US" sz="2400" dirty="0"/>
              <a:t> businesses!</a:t>
            </a:r>
          </a:p>
          <a:p>
            <a:pPr marL="0" indent="0">
              <a:buNone/>
            </a:pPr>
            <a:endParaRPr lang="en-US" dirty="0"/>
          </a:p>
          <a:p>
            <a:endParaRPr lang="en-US" dirty="0"/>
          </a:p>
          <a:p>
            <a:endParaRPr lang="en-US" dirty="0"/>
          </a:p>
          <a:p>
            <a:endParaRPr lang="en-US" baseline="30000" dirty="0"/>
          </a:p>
          <a:p>
            <a:pPr lvl="2"/>
            <a:endParaRPr lang="en-US" baseline="30000" dirty="0"/>
          </a:p>
          <a:p>
            <a:endParaRPr lang="en-US" dirty="0"/>
          </a:p>
          <a:p>
            <a:pPr lvl="2"/>
            <a:endParaRPr lang="en-US" dirty="0"/>
          </a:p>
        </p:txBody>
      </p:sp>
      <p:sp>
        <p:nvSpPr>
          <p:cNvPr id="4" name="TextBox 3">
            <a:extLst>
              <a:ext uri="{FF2B5EF4-FFF2-40B4-BE49-F238E27FC236}">
                <a16:creationId xmlns:a16="http://schemas.microsoft.com/office/drawing/2014/main" id="{8F15008B-A949-5044-8B9F-C332DF7A76E2}"/>
              </a:ext>
            </a:extLst>
          </p:cNvPr>
          <p:cNvSpPr txBox="1"/>
          <p:nvPr/>
        </p:nvSpPr>
        <p:spPr>
          <a:xfrm>
            <a:off x="83975" y="6430963"/>
            <a:ext cx="4869180" cy="592470"/>
          </a:xfrm>
          <a:prstGeom prst="rect">
            <a:avLst/>
          </a:prstGeom>
          <a:noFill/>
        </p:spPr>
        <p:txBody>
          <a:bodyPr wrap="square" lIns="91440" tIns="45720" rIns="91440" bIns="45720" rtlCol="0" anchor="t">
            <a:spAutoFit/>
          </a:bodyPr>
          <a:lstStyle/>
          <a:p>
            <a:r>
              <a:rPr lang="en-US" sz="1100" dirty="0">
                <a:hlinkClick r:id="rId3"/>
              </a:rPr>
              <a:t>http://techgenix.com/elasticsearch-data-breach/</a:t>
            </a:r>
            <a:endParaRPr lang="en-US" sz="1100" dirty="0"/>
          </a:p>
          <a:p>
            <a:r>
              <a:rPr lang="en-US" sz="1100" dirty="0">
                <a:solidFill>
                  <a:srgbClr val="0022FF"/>
                </a:solidFill>
                <a:ea typeface="+mn-lt"/>
                <a:cs typeface="+mn-lt"/>
              </a:rPr>
              <a:t>https://www.identityforce.com/blog/2021-data-breaches</a:t>
            </a:r>
            <a:endParaRPr lang="en-US" dirty="0">
              <a:solidFill>
                <a:srgbClr val="0022FF"/>
              </a:solidFill>
              <a:cs typeface="Calibri"/>
            </a:endParaRPr>
          </a:p>
          <a:p>
            <a:endParaRPr lang="en-US" sz="1050" dirty="0">
              <a:solidFill>
                <a:srgbClr val="0022FF"/>
              </a:solidFill>
              <a:cs typeface="Calibri"/>
            </a:endParaRPr>
          </a:p>
        </p:txBody>
      </p:sp>
      <p:sp>
        <p:nvSpPr>
          <p:cNvPr id="12" name="Slide Number Placeholder 11">
            <a:extLst>
              <a:ext uri="{FF2B5EF4-FFF2-40B4-BE49-F238E27FC236}">
                <a16:creationId xmlns:a16="http://schemas.microsoft.com/office/drawing/2014/main" id="{8C2A128B-12A7-1A49-9756-FB3AEADAAD09}"/>
              </a:ext>
            </a:extLst>
          </p:cNvPr>
          <p:cNvSpPr>
            <a:spLocks noGrp="1"/>
          </p:cNvSpPr>
          <p:nvPr>
            <p:ph type="sldNum" sz="quarter" idx="12"/>
          </p:nvPr>
        </p:nvSpPr>
        <p:spPr>
          <a:xfrm>
            <a:off x="3502128" y="6564767"/>
            <a:ext cx="2133600" cy="365125"/>
          </a:xfrm>
        </p:spPr>
        <p:txBody>
          <a:bodyPr/>
          <a:lstStyle/>
          <a:p>
            <a:pPr algn="ctr"/>
            <a:fld id="{7D2751F7-D677-4CE9-B35A-C3CCA0CC8D94}" type="slidenum">
              <a:rPr lang="en-US" smtClean="0">
                <a:solidFill>
                  <a:prstClr val="black">
                    <a:tint val="75000"/>
                  </a:prstClr>
                </a:solidFill>
                <a:latin typeface="Calibri"/>
              </a:rPr>
              <a:pPr algn="ctr"/>
              <a:t>6</a:t>
            </a:fld>
            <a:endParaRPr lang="en-US" dirty="0">
              <a:solidFill>
                <a:prstClr val="black">
                  <a:tint val="75000"/>
                </a:prstClr>
              </a:solidFill>
              <a:latin typeface="Calibri"/>
            </a:endParaRPr>
          </a:p>
        </p:txBody>
      </p:sp>
      <p:pic>
        <p:nvPicPr>
          <p:cNvPr id="8" name="Picture 7">
            <a:extLst>
              <a:ext uri="{FF2B5EF4-FFF2-40B4-BE49-F238E27FC236}">
                <a16:creationId xmlns:a16="http://schemas.microsoft.com/office/drawing/2014/main" id="{1AD0204C-9D0C-1D29-CCAC-0E00C65757D9}"/>
              </a:ext>
            </a:extLst>
          </p:cNvPr>
          <p:cNvPicPr>
            <a:picLocks noChangeAspect="1"/>
          </p:cNvPicPr>
          <p:nvPr/>
        </p:nvPicPr>
        <p:blipFill>
          <a:blip r:embed="rId4"/>
          <a:stretch>
            <a:fillRect/>
          </a:stretch>
        </p:blipFill>
        <p:spPr>
          <a:xfrm>
            <a:off x="1303507" y="2559777"/>
            <a:ext cx="1652904" cy="1231361"/>
          </a:xfrm>
          <a:prstGeom prst="rect">
            <a:avLst/>
          </a:prstGeom>
        </p:spPr>
      </p:pic>
      <p:pic>
        <p:nvPicPr>
          <p:cNvPr id="9" name="Picture 8">
            <a:extLst>
              <a:ext uri="{FF2B5EF4-FFF2-40B4-BE49-F238E27FC236}">
                <a16:creationId xmlns:a16="http://schemas.microsoft.com/office/drawing/2014/main" id="{90317ED5-B75E-AE4C-C431-7DE106E7A6AD}"/>
              </a:ext>
            </a:extLst>
          </p:cNvPr>
          <p:cNvPicPr>
            <a:picLocks noChangeAspect="1"/>
          </p:cNvPicPr>
          <p:nvPr/>
        </p:nvPicPr>
        <p:blipFill>
          <a:blip r:embed="rId5"/>
          <a:stretch>
            <a:fillRect/>
          </a:stretch>
        </p:blipFill>
        <p:spPr>
          <a:xfrm>
            <a:off x="4097272" y="2643871"/>
            <a:ext cx="2041509" cy="1058794"/>
          </a:xfrm>
          <a:prstGeom prst="rect">
            <a:avLst/>
          </a:prstGeom>
        </p:spPr>
      </p:pic>
      <p:pic>
        <p:nvPicPr>
          <p:cNvPr id="15" name="Picture 14">
            <a:extLst>
              <a:ext uri="{FF2B5EF4-FFF2-40B4-BE49-F238E27FC236}">
                <a16:creationId xmlns:a16="http://schemas.microsoft.com/office/drawing/2014/main" id="{E357449B-049C-E7E6-837E-443ED2AA83AA}"/>
              </a:ext>
            </a:extLst>
          </p:cNvPr>
          <p:cNvPicPr>
            <a:picLocks noChangeAspect="1"/>
          </p:cNvPicPr>
          <p:nvPr/>
        </p:nvPicPr>
        <p:blipFill>
          <a:blip r:embed="rId6"/>
          <a:stretch>
            <a:fillRect/>
          </a:stretch>
        </p:blipFill>
        <p:spPr>
          <a:xfrm>
            <a:off x="4247869" y="4014863"/>
            <a:ext cx="1332360" cy="1384869"/>
          </a:xfrm>
          <a:prstGeom prst="rect">
            <a:avLst/>
          </a:prstGeom>
        </p:spPr>
      </p:pic>
      <p:pic>
        <p:nvPicPr>
          <p:cNvPr id="16" name="Picture 15">
            <a:extLst>
              <a:ext uri="{FF2B5EF4-FFF2-40B4-BE49-F238E27FC236}">
                <a16:creationId xmlns:a16="http://schemas.microsoft.com/office/drawing/2014/main" id="{772EB20D-E12E-A44F-6FE8-AF2C41890D66}"/>
              </a:ext>
            </a:extLst>
          </p:cNvPr>
          <p:cNvPicPr>
            <a:picLocks noChangeAspect="1"/>
          </p:cNvPicPr>
          <p:nvPr/>
        </p:nvPicPr>
        <p:blipFill>
          <a:blip r:embed="rId7"/>
          <a:stretch>
            <a:fillRect/>
          </a:stretch>
        </p:blipFill>
        <p:spPr>
          <a:xfrm>
            <a:off x="1474171" y="3989463"/>
            <a:ext cx="2163811" cy="1398682"/>
          </a:xfrm>
          <a:prstGeom prst="rect">
            <a:avLst/>
          </a:prstGeom>
        </p:spPr>
      </p:pic>
      <p:pic>
        <p:nvPicPr>
          <p:cNvPr id="17" name="Picture 16">
            <a:extLst>
              <a:ext uri="{FF2B5EF4-FFF2-40B4-BE49-F238E27FC236}">
                <a16:creationId xmlns:a16="http://schemas.microsoft.com/office/drawing/2014/main" id="{42B8121A-83CC-B8B7-F841-EC8D82C0ABFE}"/>
              </a:ext>
            </a:extLst>
          </p:cNvPr>
          <p:cNvPicPr>
            <a:picLocks noChangeAspect="1"/>
          </p:cNvPicPr>
          <p:nvPr/>
        </p:nvPicPr>
        <p:blipFill>
          <a:blip r:embed="rId8"/>
          <a:stretch>
            <a:fillRect/>
          </a:stretch>
        </p:blipFill>
        <p:spPr>
          <a:xfrm>
            <a:off x="6161510" y="4020165"/>
            <a:ext cx="2190747" cy="1155943"/>
          </a:xfrm>
          <a:prstGeom prst="rect">
            <a:avLst/>
          </a:prstGeom>
        </p:spPr>
      </p:pic>
      <p:sp>
        <p:nvSpPr>
          <p:cNvPr id="19" name="Rectangle 18">
            <a:extLst>
              <a:ext uri="{FF2B5EF4-FFF2-40B4-BE49-F238E27FC236}">
                <a16:creationId xmlns:a16="http://schemas.microsoft.com/office/drawing/2014/main" id="{5D82C4B5-8B3A-0E20-7C6A-2561EDB7FC32}"/>
              </a:ext>
            </a:extLst>
          </p:cNvPr>
          <p:cNvSpPr/>
          <p:nvPr/>
        </p:nvSpPr>
        <p:spPr>
          <a:xfrm>
            <a:off x="1202595" y="3336634"/>
            <a:ext cx="806631" cy="461665"/>
          </a:xfrm>
          <a:prstGeom prst="rect">
            <a:avLst/>
          </a:prstGeom>
          <a:noFill/>
        </p:spPr>
        <p:txBody>
          <a:bodyPr wrap="none" lIns="91440" tIns="45720" rIns="91440" bIns="45720">
            <a:spAutoFit/>
          </a:bodyPr>
          <a:lstStyle/>
          <a:p>
            <a:pPr algn="ctr"/>
            <a:r>
              <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2021</a:t>
            </a:r>
          </a:p>
        </p:txBody>
      </p:sp>
      <p:sp>
        <p:nvSpPr>
          <p:cNvPr id="22" name="Rectangle 21">
            <a:extLst>
              <a:ext uri="{FF2B5EF4-FFF2-40B4-BE49-F238E27FC236}">
                <a16:creationId xmlns:a16="http://schemas.microsoft.com/office/drawing/2014/main" id="{AD7E0F6C-BDBE-432B-BAAF-2D09BB4C80A2}"/>
              </a:ext>
            </a:extLst>
          </p:cNvPr>
          <p:cNvSpPr/>
          <p:nvPr/>
        </p:nvSpPr>
        <p:spPr>
          <a:xfrm>
            <a:off x="667540" y="4652965"/>
            <a:ext cx="806632"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2017</a:t>
            </a:r>
            <a:endParaRPr lang="en-US" sz="2400" b="1" cap="none" spc="0" dirty="0">
              <a:ln w="13462">
                <a:solidFill>
                  <a:schemeClr val="bg1"/>
                </a:solidFill>
                <a:prstDash val="solid"/>
              </a:ln>
              <a:effectLst>
                <a:outerShdw dist="38100" dir="2700000" algn="bl" rotWithShape="0">
                  <a:schemeClr val="accent5"/>
                </a:outerShdw>
              </a:effectLst>
            </a:endParaRPr>
          </a:p>
        </p:txBody>
      </p:sp>
      <p:sp>
        <p:nvSpPr>
          <p:cNvPr id="24" name="Rectangle 23">
            <a:extLst>
              <a:ext uri="{FF2B5EF4-FFF2-40B4-BE49-F238E27FC236}">
                <a16:creationId xmlns:a16="http://schemas.microsoft.com/office/drawing/2014/main" id="{31077F4E-3D08-F76F-CD16-7A735B530C80}"/>
              </a:ext>
            </a:extLst>
          </p:cNvPr>
          <p:cNvSpPr/>
          <p:nvPr/>
        </p:nvSpPr>
        <p:spPr>
          <a:xfrm>
            <a:off x="3304563" y="3197207"/>
            <a:ext cx="806632"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2021</a:t>
            </a:r>
          </a:p>
        </p:txBody>
      </p:sp>
      <p:sp>
        <p:nvSpPr>
          <p:cNvPr id="25" name="Rectangle 24">
            <a:extLst>
              <a:ext uri="{FF2B5EF4-FFF2-40B4-BE49-F238E27FC236}">
                <a16:creationId xmlns:a16="http://schemas.microsoft.com/office/drawing/2014/main" id="{F3B89765-B090-1B73-E191-C8488F5E5F31}"/>
              </a:ext>
            </a:extLst>
          </p:cNvPr>
          <p:cNvSpPr/>
          <p:nvPr/>
        </p:nvSpPr>
        <p:spPr>
          <a:xfrm>
            <a:off x="4435764" y="5311131"/>
            <a:ext cx="806632"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2017</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6" name="Rectangle 25">
            <a:extLst>
              <a:ext uri="{FF2B5EF4-FFF2-40B4-BE49-F238E27FC236}">
                <a16:creationId xmlns:a16="http://schemas.microsoft.com/office/drawing/2014/main" id="{397B2E72-DD16-33A4-F6FC-C21188B7AD4B}"/>
              </a:ext>
            </a:extLst>
          </p:cNvPr>
          <p:cNvSpPr/>
          <p:nvPr/>
        </p:nvSpPr>
        <p:spPr>
          <a:xfrm>
            <a:off x="6718610" y="5131672"/>
            <a:ext cx="1782860"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2021 &amp; 2019</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descr="Logo&#10;&#10;Description automatically generated">
            <a:extLst>
              <a:ext uri="{FF2B5EF4-FFF2-40B4-BE49-F238E27FC236}">
                <a16:creationId xmlns:a16="http://schemas.microsoft.com/office/drawing/2014/main" id="{4E93B588-CE1A-5667-0129-949253D6EE5B}"/>
              </a:ext>
            </a:extLst>
          </p:cNvPr>
          <p:cNvPicPr>
            <a:picLocks noChangeAspect="1"/>
          </p:cNvPicPr>
          <p:nvPr/>
        </p:nvPicPr>
        <p:blipFill>
          <a:blip r:embed="rId9"/>
          <a:stretch>
            <a:fillRect/>
          </a:stretch>
        </p:blipFill>
        <p:spPr>
          <a:xfrm>
            <a:off x="3879311" y="5879069"/>
            <a:ext cx="638928" cy="638928"/>
          </a:xfrm>
          <a:prstGeom prst="rect">
            <a:avLst/>
          </a:prstGeom>
        </p:spPr>
      </p:pic>
    </p:spTree>
    <p:extLst>
      <p:ext uri="{BB962C8B-B14F-4D97-AF65-F5344CB8AC3E}">
        <p14:creationId xmlns:p14="http://schemas.microsoft.com/office/powerpoint/2010/main" val="129750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2" presetClass="entr" presetSubtype="4"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barn(inVertical)">
                                      <p:cBhvr>
                                        <p:cTn id="66" dur="500"/>
                                        <p:tgtEl>
                                          <p:spTgt spid="3">
                                            <p:txEl>
                                              <p:pRg st="10" end="10"/>
                                            </p:txEl>
                                          </p:spTgt>
                                        </p:tgtEl>
                                      </p:cBhvr>
                                    </p:animEffect>
                                  </p:childTnLst>
                                </p:cTn>
                              </p:par>
                            </p:childTnLst>
                          </p:cTn>
                        </p:par>
                        <p:par>
                          <p:cTn id="67" fill="hold">
                            <p:stCondLst>
                              <p:cond delay="500"/>
                            </p:stCondLst>
                            <p:childTnLst>
                              <p:par>
                                <p:cTn id="68" presetID="42" presetClass="entr" presetSubtype="0"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anim calcmode="lin" valueType="num">
                                      <p:cBhvr>
                                        <p:cTn id="71" dur="1000" fill="hold"/>
                                        <p:tgtEl>
                                          <p:spTgt spid="6"/>
                                        </p:tgtEl>
                                        <p:attrNameLst>
                                          <p:attrName>ppt_x</p:attrName>
                                        </p:attrNameLst>
                                      </p:cBhvr>
                                      <p:tavLst>
                                        <p:tav tm="0">
                                          <p:val>
                                            <p:strVal val="#ppt_x"/>
                                          </p:val>
                                        </p:tav>
                                        <p:tav tm="100000">
                                          <p:val>
                                            <p:strVal val="#ppt_x"/>
                                          </p:val>
                                        </p:tav>
                                      </p:tavLst>
                                    </p:anim>
                                    <p:anim calcmode="lin" valueType="num">
                                      <p:cBhvr>
                                        <p:cTn id="7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p:bldP spid="25" grpId="0"/>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36C6A0-B21C-B4C8-D1E7-F72EBA5F9E43}"/>
              </a:ext>
            </a:extLst>
          </p:cNvPr>
          <p:cNvPicPr>
            <a:picLocks noGrp="1" noChangeAspect="1"/>
          </p:cNvPicPr>
          <p:nvPr>
            <p:ph idx="1"/>
          </p:nvPr>
        </p:nvPicPr>
        <p:blipFill>
          <a:blip r:embed="rId2"/>
          <a:stretch>
            <a:fillRect/>
          </a:stretch>
        </p:blipFill>
        <p:spPr>
          <a:xfrm>
            <a:off x="-172277" y="-13253"/>
            <a:ext cx="9986361" cy="6997149"/>
          </a:xfrm>
          <a:prstGeom prst="rect">
            <a:avLst/>
          </a:prstGeom>
        </p:spPr>
      </p:pic>
      <p:sp>
        <p:nvSpPr>
          <p:cNvPr id="4" name="Slide Number Placeholder 3">
            <a:extLst>
              <a:ext uri="{FF2B5EF4-FFF2-40B4-BE49-F238E27FC236}">
                <a16:creationId xmlns:a16="http://schemas.microsoft.com/office/drawing/2014/main" id="{BEBEC58D-2F9D-8784-248B-B2B01D48770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sp>
        <p:nvSpPr>
          <p:cNvPr id="6" name="TextBox 5">
            <a:extLst>
              <a:ext uri="{FF2B5EF4-FFF2-40B4-BE49-F238E27FC236}">
                <a16:creationId xmlns:a16="http://schemas.microsoft.com/office/drawing/2014/main" id="{B9A76CD0-3DB2-4E1C-3B0A-6E14E1D7A2A6}"/>
              </a:ext>
            </a:extLst>
          </p:cNvPr>
          <p:cNvSpPr txBox="1"/>
          <p:nvPr/>
        </p:nvSpPr>
        <p:spPr>
          <a:xfrm>
            <a:off x="-172277" y="6768452"/>
            <a:ext cx="1154483" cy="215444"/>
          </a:xfrm>
          <a:prstGeom prst="rect">
            <a:avLst/>
          </a:prstGeom>
          <a:noFill/>
        </p:spPr>
        <p:txBody>
          <a:bodyPr wrap="none" rtlCol="0">
            <a:spAutoFit/>
          </a:bodyPr>
          <a:lstStyle/>
          <a:p>
            <a:r>
              <a:rPr lang="en-US" sz="800" dirty="0">
                <a:solidFill>
                  <a:schemeClr val="bg1"/>
                </a:solidFill>
              </a:rPr>
              <a:t>Photo by: Emily </a:t>
            </a:r>
            <a:r>
              <a:rPr lang="en-US" sz="800" dirty="0" err="1">
                <a:solidFill>
                  <a:schemeClr val="bg1"/>
                </a:solidFill>
              </a:rPr>
              <a:t>Morter</a:t>
            </a:r>
            <a:endParaRPr lang="en-US" sz="800" dirty="0">
              <a:solidFill>
                <a:schemeClr val="bg1"/>
              </a:solidFill>
            </a:endParaRPr>
          </a:p>
        </p:txBody>
      </p:sp>
    </p:spTree>
    <p:extLst>
      <p:ext uri="{BB962C8B-B14F-4D97-AF65-F5344CB8AC3E}">
        <p14:creationId xmlns:p14="http://schemas.microsoft.com/office/powerpoint/2010/main" val="772766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C5DE-53EC-A190-4A03-91F15257C9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EE5CD4-F321-E8E7-4D9B-7501D42AB18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                        BACK UP SLIDES</a:t>
            </a:r>
          </a:p>
        </p:txBody>
      </p:sp>
      <p:sp>
        <p:nvSpPr>
          <p:cNvPr id="4" name="Slide Number Placeholder 3">
            <a:extLst>
              <a:ext uri="{FF2B5EF4-FFF2-40B4-BE49-F238E27FC236}">
                <a16:creationId xmlns:a16="http://schemas.microsoft.com/office/drawing/2014/main" id="{4977C9C6-2D60-6FCD-3100-54D6DD239D6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61</a:t>
            </a:fld>
            <a:endParaRPr lang="en-US">
              <a:solidFill>
                <a:prstClr val="black">
                  <a:tint val="75000"/>
                </a:prstClr>
              </a:solidFill>
              <a:latin typeface="Calibri"/>
            </a:endParaRPr>
          </a:p>
        </p:txBody>
      </p:sp>
    </p:spTree>
    <p:extLst>
      <p:ext uri="{BB962C8B-B14F-4D97-AF65-F5344CB8AC3E}">
        <p14:creationId xmlns:p14="http://schemas.microsoft.com/office/powerpoint/2010/main" val="612854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62C49-5BEE-5DE5-14C2-5B8FEB349D88}"/>
              </a:ext>
            </a:extLst>
          </p:cNvPr>
          <p:cNvSpPr>
            <a:spLocks noGrp="1"/>
          </p:cNvSpPr>
          <p:nvPr>
            <p:ph type="title"/>
          </p:nvPr>
        </p:nvSpPr>
        <p:spPr/>
        <p:txBody>
          <a:bodyPr>
            <a:normAutofit fontScale="90000"/>
          </a:bodyPr>
          <a:lstStyle/>
          <a:p>
            <a:r>
              <a:rPr lang="en-US" dirty="0"/>
              <a:t>Probability of Unexpected request</a:t>
            </a:r>
          </a:p>
        </p:txBody>
      </p:sp>
      <p:sp>
        <p:nvSpPr>
          <p:cNvPr id="4" name="Slide Number Placeholder 3">
            <a:extLst>
              <a:ext uri="{FF2B5EF4-FFF2-40B4-BE49-F238E27FC236}">
                <a16:creationId xmlns:a16="http://schemas.microsoft.com/office/drawing/2014/main" id="{B725F818-62BE-0344-BD35-B7037E6ACD9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pic>
        <p:nvPicPr>
          <p:cNvPr id="10" name="Content Placeholder 9">
            <a:extLst>
              <a:ext uri="{FF2B5EF4-FFF2-40B4-BE49-F238E27FC236}">
                <a16:creationId xmlns:a16="http://schemas.microsoft.com/office/drawing/2014/main" id="{38983BBD-8EB9-852C-E288-FA7264AE26C4}"/>
              </a:ext>
            </a:extLst>
          </p:cNvPr>
          <p:cNvPicPr>
            <a:picLocks noGrp="1" noChangeAspect="1"/>
          </p:cNvPicPr>
          <p:nvPr>
            <p:ph idx="1"/>
          </p:nvPr>
        </p:nvPicPr>
        <p:blipFill>
          <a:blip r:embed="rId2"/>
          <a:stretch>
            <a:fillRect/>
          </a:stretch>
        </p:blipFill>
        <p:spPr>
          <a:xfrm>
            <a:off x="1409921" y="1600200"/>
            <a:ext cx="6324157" cy="4525963"/>
          </a:xfrm>
        </p:spPr>
      </p:pic>
    </p:spTree>
    <p:extLst>
      <p:ext uri="{BB962C8B-B14F-4D97-AF65-F5344CB8AC3E}">
        <p14:creationId xmlns:p14="http://schemas.microsoft.com/office/powerpoint/2010/main" val="2384581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A09BC707-A122-7440-9AB5-AB0350D19C7A}"/>
              </a:ext>
            </a:extLst>
          </p:cNvPr>
          <p:cNvPicPr>
            <a:picLocks noChangeAspect="1"/>
          </p:cNvPicPr>
          <p:nvPr/>
        </p:nvPicPr>
        <p:blipFill>
          <a:blip r:embed="rId2"/>
          <a:stretch>
            <a:fillRect/>
          </a:stretch>
        </p:blipFill>
        <p:spPr>
          <a:xfrm>
            <a:off x="5521672" y="1904860"/>
            <a:ext cx="3577074" cy="3577074"/>
          </a:xfrm>
          <a:prstGeom prst="rect">
            <a:avLst/>
          </a:prstGeom>
        </p:spPr>
      </p:pic>
      <p:sp>
        <p:nvSpPr>
          <p:cNvPr id="93" name="TextShape 1"/>
          <p:cNvSpPr txBox="1"/>
          <p:nvPr/>
        </p:nvSpPr>
        <p:spPr>
          <a:xfrm>
            <a:off x="457200" y="152280"/>
            <a:ext cx="8229240" cy="1142640"/>
          </a:xfrm>
          <a:prstGeom prst="rect">
            <a:avLst/>
          </a:prstGeom>
          <a:noFill/>
          <a:ln>
            <a:noFill/>
          </a:ln>
        </p:spPr>
        <p:txBody>
          <a:bodyPr anchor="ctr"/>
          <a:lstStyle/>
          <a:p>
            <a:pPr algn="ctr">
              <a:lnSpc>
                <a:spcPct val="100000"/>
              </a:lnSpc>
            </a:pPr>
            <a:r>
              <a:rPr lang="en-US" sz="4400" b="0" strike="noStrike" spc="-1" dirty="0">
                <a:solidFill>
                  <a:srgbClr val="FFFFFF"/>
                </a:solidFill>
                <a:uFill>
                  <a:solidFill>
                    <a:srgbClr val="FFFFFF"/>
                  </a:solidFill>
                </a:uFill>
                <a:latin typeface="Arial"/>
              </a:rPr>
              <a:t>Background: Clustering </a:t>
            </a:r>
            <a:r>
              <a:rPr lang="en-US" sz="4400" spc="-1" dirty="0">
                <a:solidFill>
                  <a:srgbClr val="FFFFFF"/>
                </a:solidFill>
                <a:uFill>
                  <a:solidFill>
                    <a:srgbClr val="FFFFFF"/>
                  </a:solidFill>
                </a:uFill>
                <a:latin typeface="Arial"/>
              </a:rPr>
              <a:t>S</a:t>
            </a:r>
            <a:r>
              <a:rPr lang="en-US" sz="4400" b="0" strike="noStrike" spc="-1" dirty="0">
                <a:solidFill>
                  <a:srgbClr val="FFFFFF"/>
                </a:solidFill>
                <a:uFill>
                  <a:solidFill>
                    <a:srgbClr val="FFFFFF"/>
                  </a:solidFill>
                </a:uFill>
                <a:latin typeface="Arial"/>
              </a:rPr>
              <a:t>teps</a:t>
            </a:r>
            <a:endParaRPr lang="en-US" sz="1800" b="0" strike="noStrike" spc="-1" dirty="0">
              <a:solidFill>
                <a:srgbClr val="000000"/>
              </a:solidFill>
              <a:uFill>
                <a:solidFill>
                  <a:srgbClr val="FFFFFF"/>
                </a:solidFill>
              </a:uFill>
              <a:latin typeface="Calibri"/>
            </a:endParaRPr>
          </a:p>
        </p:txBody>
      </p:sp>
      <p:sp>
        <p:nvSpPr>
          <p:cNvPr id="94" name="TextShape 2"/>
          <p:cNvSpPr txBox="1"/>
          <p:nvPr/>
        </p:nvSpPr>
        <p:spPr>
          <a:xfrm>
            <a:off x="-1997" y="1835393"/>
            <a:ext cx="6102961" cy="4525560"/>
          </a:xfrm>
          <a:prstGeom prst="rect">
            <a:avLst/>
          </a:prstGeom>
          <a:noFill/>
          <a:ln>
            <a:noFill/>
          </a:ln>
        </p:spPr>
        <p:txBody>
          <a:bodyPr lIns="91440" tIns="45720" rIns="91440" bIns="45720" anchor="t"/>
          <a:lstStyle/>
          <a:p>
            <a:pPr marL="571500" indent="-513715">
              <a:buClr>
                <a:srgbClr val="000000"/>
              </a:buClr>
              <a:buSzPct val="125000"/>
              <a:buFont typeface="Calibri"/>
              <a:buAutoNum type="arabicPeriod"/>
            </a:pPr>
            <a:r>
              <a:rPr lang="en-US" sz="2800" b="0" strike="noStrike" spc="-1" dirty="0">
                <a:solidFill>
                  <a:srgbClr val="000000"/>
                </a:solidFill>
                <a:uFill>
                  <a:solidFill>
                    <a:srgbClr val="FFFFFF"/>
                  </a:solidFill>
                </a:uFill>
                <a:latin typeface="Calibri"/>
              </a:rPr>
              <a:t>Initializing number of centroids</a:t>
            </a:r>
            <a:endParaRPr lang="en-US" sz="3200" b="0" strike="noStrike" spc="-1" dirty="0">
              <a:solidFill>
                <a:srgbClr val="000000"/>
              </a:solidFill>
              <a:uFill>
                <a:solidFill>
                  <a:srgbClr val="FFFFFF"/>
                </a:solidFill>
              </a:uFill>
              <a:latin typeface="Calibri"/>
              <a:cs typeface="Calibri"/>
            </a:endParaRPr>
          </a:p>
          <a:p>
            <a:pPr marL="571500" indent="-513715">
              <a:buClr>
                <a:srgbClr val="000000"/>
              </a:buClr>
              <a:buSzPct val="125000"/>
              <a:buAutoNum type="arabicPeriod"/>
            </a:pPr>
            <a:endParaRPr lang="en-US" sz="2800" spc="-1" dirty="0">
              <a:solidFill>
                <a:srgbClr val="000000"/>
              </a:solidFill>
              <a:uFill>
                <a:solidFill>
                  <a:srgbClr val="FFFFFF"/>
                </a:solidFill>
              </a:uFill>
              <a:latin typeface="Calibri"/>
            </a:endParaRPr>
          </a:p>
          <a:p>
            <a:pPr marL="571500" indent="-513715">
              <a:buClr>
                <a:srgbClr val="000000"/>
              </a:buClr>
              <a:buSzPct val="125000"/>
              <a:buFont typeface="Calibri"/>
              <a:buAutoNum type="arabicPeriod"/>
            </a:pPr>
            <a:r>
              <a:rPr lang="en-US" sz="2800" b="0" strike="noStrike" spc="-1" dirty="0">
                <a:solidFill>
                  <a:srgbClr val="000000"/>
                </a:solidFill>
                <a:uFill>
                  <a:solidFill>
                    <a:srgbClr val="FFFFFF"/>
                  </a:solidFill>
                </a:uFill>
                <a:latin typeface="Calibri"/>
              </a:rPr>
              <a:t>Choosing random centroids from </a:t>
            </a:r>
            <a:br>
              <a:rPr lang="en-US" sz="2800" spc="-1" dirty="0">
                <a:solidFill>
                  <a:srgbClr val="000000"/>
                </a:solidFill>
                <a:uFill>
                  <a:solidFill>
                    <a:srgbClr val="FFFFFF"/>
                  </a:solidFill>
                </a:uFill>
                <a:latin typeface="Calibri"/>
              </a:rPr>
            </a:br>
            <a:r>
              <a:rPr lang="en-US" sz="2800" b="0" strike="noStrike" spc="-1" dirty="0">
                <a:solidFill>
                  <a:srgbClr val="000000"/>
                </a:solidFill>
                <a:uFill>
                  <a:solidFill>
                    <a:srgbClr val="FFFFFF"/>
                  </a:solidFill>
                </a:uFill>
                <a:latin typeface="Calibri"/>
              </a:rPr>
              <a:t>index</a:t>
            </a:r>
            <a:endParaRPr lang="en-US" sz="3200" b="0" strike="noStrike" spc="-1" dirty="0">
              <a:solidFill>
                <a:srgbClr val="000000"/>
              </a:solidFill>
              <a:uFill>
                <a:solidFill>
                  <a:srgbClr val="FFFFFF"/>
                </a:solidFill>
              </a:uFill>
              <a:latin typeface="Calibri"/>
              <a:cs typeface="Calibri"/>
            </a:endParaRPr>
          </a:p>
          <a:p>
            <a:pPr marL="571500" indent="-513715">
              <a:buClr>
                <a:srgbClr val="000000"/>
              </a:buClr>
              <a:buSzPct val="125000"/>
              <a:buAutoNum type="arabicPeriod"/>
            </a:pPr>
            <a:endParaRPr lang="en-US" sz="2800" spc="-1" dirty="0">
              <a:solidFill>
                <a:srgbClr val="000000"/>
              </a:solidFill>
              <a:uFill>
                <a:solidFill>
                  <a:srgbClr val="FFFFFF"/>
                </a:solidFill>
              </a:uFill>
              <a:latin typeface="Calibri"/>
            </a:endParaRPr>
          </a:p>
          <a:p>
            <a:pPr marL="571500" indent="-513715">
              <a:buClr>
                <a:srgbClr val="000000"/>
              </a:buClr>
              <a:buSzPct val="125000"/>
              <a:buFont typeface="Calibri"/>
              <a:buAutoNum type="arabicPeriod"/>
            </a:pPr>
            <a:r>
              <a:rPr lang="en-US" sz="2800" b="0" strike="noStrike" spc="-1" dirty="0">
                <a:solidFill>
                  <a:srgbClr val="000000"/>
                </a:solidFill>
                <a:uFill>
                  <a:solidFill>
                    <a:srgbClr val="FFFFFF"/>
                  </a:solidFill>
                </a:uFill>
                <a:latin typeface="Calibri"/>
              </a:rPr>
              <a:t>Compute distance between </a:t>
            </a:r>
            <a:br>
              <a:rPr lang="en-US" sz="2800" spc="-1" dirty="0">
                <a:solidFill>
                  <a:srgbClr val="000000"/>
                </a:solidFill>
                <a:uFill>
                  <a:solidFill>
                    <a:srgbClr val="FFFFFF"/>
                  </a:solidFill>
                </a:uFill>
                <a:latin typeface="Calibri"/>
                <a:cs typeface="Calibri"/>
              </a:rPr>
            </a:br>
            <a:r>
              <a:rPr lang="en-US" sz="2800" b="0" strike="noStrike" spc="-1" dirty="0">
                <a:solidFill>
                  <a:srgbClr val="000000"/>
                </a:solidFill>
                <a:uFill>
                  <a:solidFill>
                    <a:srgbClr val="FFFFFF"/>
                  </a:solidFill>
                </a:uFill>
                <a:latin typeface="Calibri"/>
              </a:rPr>
              <a:t>encrypted terms</a:t>
            </a:r>
            <a:endParaRPr lang="en-US" sz="3200" b="0" strike="noStrike" spc="-1" dirty="0">
              <a:solidFill>
                <a:srgbClr val="000000"/>
              </a:solidFill>
              <a:uFill>
                <a:solidFill>
                  <a:srgbClr val="FFFFFF"/>
                </a:solidFill>
              </a:uFill>
              <a:latin typeface="Calibri"/>
              <a:cs typeface="Calibri"/>
            </a:endParaRPr>
          </a:p>
          <a:p>
            <a:pPr marL="571500" indent="-513715">
              <a:buClr>
                <a:srgbClr val="000000"/>
              </a:buClr>
              <a:buSzPct val="125000"/>
              <a:buAutoNum type="arabicPeriod"/>
            </a:pPr>
            <a:endParaRPr lang="en-US" sz="2800" spc="-1" dirty="0">
              <a:solidFill>
                <a:srgbClr val="000000"/>
              </a:solidFill>
              <a:uFill>
                <a:solidFill>
                  <a:srgbClr val="FFFFFF"/>
                </a:solidFill>
              </a:uFill>
              <a:latin typeface="Calibri"/>
            </a:endParaRPr>
          </a:p>
          <a:p>
            <a:pPr marL="571500" indent="-513715">
              <a:buClr>
                <a:srgbClr val="000000"/>
              </a:buClr>
              <a:buSzPct val="125000"/>
              <a:buFont typeface="Calibri"/>
              <a:buAutoNum type="arabicPeriod"/>
            </a:pPr>
            <a:r>
              <a:rPr lang="en-US" sz="2800" spc="-1" dirty="0">
                <a:solidFill>
                  <a:srgbClr val="000000"/>
                </a:solidFill>
                <a:uFill>
                  <a:solidFill>
                    <a:srgbClr val="FFFFFF"/>
                  </a:solidFill>
                </a:uFill>
                <a:latin typeface="Calibri"/>
              </a:rPr>
              <a:t>Stop when centers will not be shifted</a:t>
            </a:r>
            <a:endParaRPr lang="en-US" sz="2800" spc="-1" dirty="0">
              <a:solidFill>
                <a:srgbClr val="000000"/>
              </a:solidFill>
              <a:uFill>
                <a:solidFill>
                  <a:srgbClr val="FFFFFF"/>
                </a:solidFill>
              </a:uFill>
              <a:latin typeface="Calibri"/>
              <a:cs typeface="Calibri"/>
            </a:endParaRPr>
          </a:p>
          <a:p>
            <a:pPr marL="57600">
              <a:lnSpc>
                <a:spcPct val="100000"/>
              </a:lnSpc>
              <a:buClr>
                <a:srgbClr val="000000"/>
              </a:buClr>
              <a:buSzPct val="125000"/>
            </a:pPr>
            <a:endParaRPr lang="en-US" sz="2800" spc="-1" dirty="0">
              <a:solidFill>
                <a:srgbClr val="000000"/>
              </a:solidFill>
              <a:uFill>
                <a:solidFill>
                  <a:srgbClr val="FFFFFF"/>
                </a:solidFill>
              </a:uFill>
              <a:latin typeface="Calibri"/>
            </a:endParaRPr>
          </a:p>
          <a:p>
            <a:pPr marL="57600">
              <a:lnSpc>
                <a:spcPct val="100000"/>
              </a:lnSpc>
              <a:buClr>
                <a:srgbClr val="000000"/>
              </a:buClr>
              <a:buSzPct val="125000"/>
            </a:pPr>
            <a:endParaRPr lang="en-US" sz="2800" spc="-1" dirty="0">
              <a:solidFill>
                <a:srgbClr val="000000"/>
              </a:solidFill>
              <a:uFill>
                <a:solidFill>
                  <a:srgbClr val="FFFFFF"/>
                </a:solidFill>
              </a:uFill>
              <a:latin typeface="Calibri"/>
            </a:endParaRPr>
          </a:p>
          <a:p>
            <a:pPr marL="57600">
              <a:lnSpc>
                <a:spcPct val="100000"/>
              </a:lnSpc>
              <a:buClr>
                <a:srgbClr val="000000"/>
              </a:buClr>
              <a:buSzPct val="125000"/>
            </a:pPr>
            <a:endParaRPr lang="en-US" sz="2800" spc="-1" dirty="0">
              <a:solidFill>
                <a:srgbClr val="000000"/>
              </a:solidFill>
              <a:uFill>
                <a:solidFill>
                  <a:srgbClr val="FFFFFF"/>
                </a:solidFill>
              </a:uFill>
              <a:latin typeface="Calibri"/>
            </a:endParaRPr>
          </a:p>
          <a:p>
            <a:pPr marL="57600">
              <a:lnSpc>
                <a:spcPct val="100000"/>
              </a:lnSpc>
              <a:buClr>
                <a:srgbClr val="000000"/>
              </a:buClr>
              <a:buSzPct val="125000"/>
            </a:pPr>
            <a:endParaRPr lang="en-US" sz="2800" spc="-1" dirty="0">
              <a:solidFill>
                <a:srgbClr val="000000"/>
              </a:solidFill>
              <a:uFill>
                <a:solidFill>
                  <a:srgbClr val="FFFFFF"/>
                </a:solidFill>
              </a:uFill>
              <a:latin typeface="Calibri"/>
            </a:endParaRPr>
          </a:p>
        </p:txBody>
      </p:sp>
      <p:sp>
        <p:nvSpPr>
          <p:cNvPr id="95" name="TextShape 3"/>
          <p:cNvSpPr txBox="1"/>
          <p:nvPr/>
        </p:nvSpPr>
        <p:spPr>
          <a:xfrm>
            <a:off x="3485830" y="6356520"/>
            <a:ext cx="2133360" cy="364680"/>
          </a:xfrm>
          <a:prstGeom prst="rect">
            <a:avLst/>
          </a:prstGeom>
          <a:noFill/>
          <a:ln>
            <a:noFill/>
          </a:ln>
        </p:spPr>
        <p:txBody>
          <a:bodyPr anchor="ctr"/>
          <a:lstStyle/>
          <a:p>
            <a:pPr algn="ctr">
              <a:lnSpc>
                <a:spcPct val="100000"/>
              </a:lnSpc>
            </a:pPr>
            <a:fld id="{5443F5C0-0F63-41C1-82A4-489F269746B1}" type="slidenum">
              <a:rPr lang="en-US" sz="1200" b="0" strike="noStrike" spc="-1">
                <a:solidFill>
                  <a:srgbClr val="8B8B8B"/>
                </a:solidFill>
                <a:uFill>
                  <a:solidFill>
                    <a:srgbClr val="FFFFFF"/>
                  </a:solidFill>
                </a:uFill>
                <a:latin typeface="Calibri"/>
              </a:rPr>
              <a:pPr algn="ctr">
                <a:lnSpc>
                  <a:spcPct val="100000"/>
                </a:lnSpc>
              </a:pPr>
              <a:t>63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1900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 calcmode="lin" valueType="num">
                                      <p:cBhvr additive="base">
                                        <p:cTn id="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4">
                                            <p:txEl>
                                              <p:pRg st="2" end="2"/>
                                            </p:txEl>
                                          </p:spTgt>
                                        </p:tgtEl>
                                        <p:attrNameLst>
                                          <p:attrName>style.visibility</p:attrName>
                                        </p:attrNameLst>
                                      </p:cBhvr>
                                      <p:to>
                                        <p:strVal val="visible"/>
                                      </p:to>
                                    </p:set>
                                    <p:anim calcmode="lin" valueType="num">
                                      <p:cBhvr additive="base">
                                        <p:cTn id="11" dur="500" fill="hold"/>
                                        <p:tgtEl>
                                          <p:spTgt spid="9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4">
                                            <p:txEl>
                                              <p:pRg st="4" end="4"/>
                                            </p:txEl>
                                          </p:spTgt>
                                        </p:tgtEl>
                                        <p:attrNameLst>
                                          <p:attrName>style.visibility</p:attrName>
                                        </p:attrNameLst>
                                      </p:cBhvr>
                                      <p:to>
                                        <p:strVal val="visible"/>
                                      </p:to>
                                    </p:set>
                                    <p:anim calcmode="lin" valueType="num">
                                      <p:cBhvr additive="base">
                                        <p:cTn id="15" dur="500" fill="hold"/>
                                        <p:tgtEl>
                                          <p:spTgt spid="9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4">
                                            <p:txEl>
                                              <p:pRg st="6" end="6"/>
                                            </p:txEl>
                                          </p:spTgt>
                                        </p:tgtEl>
                                        <p:attrNameLst>
                                          <p:attrName>style.visibility</p:attrName>
                                        </p:attrNameLst>
                                      </p:cBhvr>
                                      <p:to>
                                        <p:strVal val="visible"/>
                                      </p:to>
                                    </p:set>
                                    <p:anim calcmode="lin" valueType="num">
                                      <p:cBhvr additive="base">
                                        <p:cTn id="19" dur="500" fill="hold"/>
                                        <p:tgtEl>
                                          <p:spTgt spid="9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pc="-1" dirty="0">
                <a:solidFill>
                  <a:srgbClr val="FFFFFF"/>
                </a:solidFill>
                <a:uFill>
                  <a:solidFill>
                    <a:srgbClr val="FFFFFF"/>
                  </a:solidFill>
                </a:uFill>
              </a:rPr>
              <a:t>Background: Creating Abstracts from Clusters</a:t>
            </a:r>
            <a:endParaRPr lang="en-US" dirty="0"/>
          </a:p>
        </p:txBody>
      </p:sp>
      <p:sp>
        <p:nvSpPr>
          <p:cNvPr id="7" name="Content Placeholder 6"/>
          <p:cNvSpPr>
            <a:spLocks noGrp="1"/>
          </p:cNvSpPr>
          <p:nvPr>
            <p:ph idx="1"/>
          </p:nvPr>
        </p:nvSpPr>
        <p:spPr>
          <a:xfrm>
            <a:off x="307462" y="2099327"/>
            <a:ext cx="4825557" cy="4525963"/>
          </a:xfrm>
        </p:spPr>
        <p:txBody>
          <a:bodyPr vert="horz" lIns="91440" tIns="45720" rIns="91440" bIns="45720" rtlCol="0" anchor="t">
            <a:normAutofit/>
          </a:bodyPr>
          <a:lstStyle/>
          <a:p>
            <a:r>
              <a:rPr lang="en-US" sz="2800" dirty="0"/>
              <a:t>Abstracts: Summary version of each cluster</a:t>
            </a:r>
          </a:p>
          <a:p>
            <a:pPr lvl="1"/>
            <a:r>
              <a:rPr lang="en-US" sz="2400" dirty="0"/>
              <a:t>Send abstract to the client</a:t>
            </a:r>
            <a:endParaRPr lang="en-US" sz="2400" dirty="0">
              <a:cs typeface="Calibri"/>
            </a:endParaRPr>
          </a:p>
          <a:p>
            <a:pPr lvl="1"/>
            <a:endParaRPr lang="en-US" sz="2400" dirty="0"/>
          </a:p>
          <a:p>
            <a:r>
              <a:rPr lang="en-US" sz="2800" dirty="0"/>
              <a:t>Abstracts enable searching on a subset of clusters</a:t>
            </a:r>
            <a:endParaRPr lang="en-US" sz="2800" dirty="0">
              <a:cs typeface="Calibri"/>
            </a:endParaRPr>
          </a:p>
        </p:txBody>
      </p:sp>
      <p:sp>
        <p:nvSpPr>
          <p:cNvPr id="6" name="Slide Number Placeholder 5">
            <a:extLst>
              <a:ext uri="{FF2B5EF4-FFF2-40B4-BE49-F238E27FC236}">
                <a16:creationId xmlns:a16="http://schemas.microsoft.com/office/drawing/2014/main" id="{186690C1-C04A-4F44-BC1F-EB3D68D19E9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64</a:t>
            </a:fld>
            <a:endParaRPr lang="en-US" dirty="0">
              <a:solidFill>
                <a:prstClr val="black">
                  <a:tint val="75000"/>
                </a:prstClr>
              </a:solidFill>
              <a:latin typeface="Calibri"/>
            </a:endParaRPr>
          </a:p>
        </p:txBody>
      </p:sp>
      <p:grpSp>
        <p:nvGrpSpPr>
          <p:cNvPr id="14" name="Group 13">
            <a:extLst>
              <a:ext uri="{FF2B5EF4-FFF2-40B4-BE49-F238E27FC236}">
                <a16:creationId xmlns:a16="http://schemas.microsoft.com/office/drawing/2014/main" id="{A20F73E4-67AF-E939-5099-BDC30C775E4B}"/>
              </a:ext>
            </a:extLst>
          </p:cNvPr>
          <p:cNvGrpSpPr/>
          <p:nvPr/>
        </p:nvGrpSpPr>
        <p:grpSpPr>
          <a:xfrm>
            <a:off x="5041103" y="2190625"/>
            <a:ext cx="3867705" cy="3682021"/>
            <a:chOff x="5580159" y="3787830"/>
            <a:chExt cx="2340379" cy="2094800"/>
          </a:xfrm>
        </p:grpSpPr>
        <p:pic>
          <p:nvPicPr>
            <p:cNvPr id="8" name="Picture 7">
              <a:extLst>
                <a:ext uri="{FF2B5EF4-FFF2-40B4-BE49-F238E27FC236}">
                  <a16:creationId xmlns:a16="http://schemas.microsoft.com/office/drawing/2014/main" id="{AD0255DC-905F-3040-9BC6-1D7C037DB412}"/>
                </a:ext>
              </a:extLst>
            </p:cNvPr>
            <p:cNvPicPr>
              <a:picLocks noChangeAspect="1"/>
            </p:cNvPicPr>
            <p:nvPr/>
          </p:nvPicPr>
          <p:blipFill>
            <a:blip r:embed="rId3"/>
            <a:stretch>
              <a:fillRect/>
            </a:stretch>
          </p:blipFill>
          <p:spPr>
            <a:xfrm>
              <a:off x="5580159" y="3787830"/>
              <a:ext cx="1207928" cy="1101969"/>
            </a:xfrm>
            <a:prstGeom prst="rect">
              <a:avLst/>
            </a:prstGeom>
          </p:spPr>
        </p:pic>
        <p:pic>
          <p:nvPicPr>
            <p:cNvPr id="4" name="Picture 3">
              <a:extLst>
                <a:ext uri="{FF2B5EF4-FFF2-40B4-BE49-F238E27FC236}">
                  <a16:creationId xmlns:a16="http://schemas.microsoft.com/office/drawing/2014/main" id="{947FDE9F-7901-D34C-9692-15826D5038D8}"/>
                </a:ext>
              </a:extLst>
            </p:cNvPr>
            <p:cNvPicPr>
              <a:picLocks noChangeAspect="1"/>
            </p:cNvPicPr>
            <p:nvPr/>
          </p:nvPicPr>
          <p:blipFill>
            <a:blip r:embed="rId3"/>
            <a:stretch>
              <a:fillRect/>
            </a:stretch>
          </p:blipFill>
          <p:spPr>
            <a:xfrm>
              <a:off x="5631712" y="4747195"/>
              <a:ext cx="1207928" cy="1101969"/>
            </a:xfrm>
            <a:prstGeom prst="rect">
              <a:avLst/>
            </a:prstGeom>
          </p:spPr>
        </p:pic>
        <p:pic>
          <p:nvPicPr>
            <p:cNvPr id="5" name="Picture 4">
              <a:extLst>
                <a:ext uri="{FF2B5EF4-FFF2-40B4-BE49-F238E27FC236}">
                  <a16:creationId xmlns:a16="http://schemas.microsoft.com/office/drawing/2014/main" id="{39CEA082-ACFE-D647-A2CB-8C86752E0760}"/>
                </a:ext>
              </a:extLst>
            </p:cNvPr>
            <p:cNvPicPr>
              <a:picLocks noChangeAspect="1"/>
            </p:cNvPicPr>
            <p:nvPr/>
          </p:nvPicPr>
          <p:blipFill>
            <a:blip r:embed="rId4"/>
            <a:stretch>
              <a:fillRect/>
            </a:stretch>
          </p:blipFill>
          <p:spPr>
            <a:xfrm>
              <a:off x="6951327" y="5000794"/>
              <a:ext cx="711200" cy="749300"/>
            </a:xfrm>
            <a:prstGeom prst="rect">
              <a:avLst/>
            </a:prstGeom>
          </p:spPr>
        </p:pic>
        <p:pic>
          <p:nvPicPr>
            <p:cNvPr id="9" name="Picture 8">
              <a:extLst>
                <a:ext uri="{FF2B5EF4-FFF2-40B4-BE49-F238E27FC236}">
                  <a16:creationId xmlns:a16="http://schemas.microsoft.com/office/drawing/2014/main" id="{2D2D00EB-03B4-534F-916C-C10B13D685DC}"/>
                </a:ext>
              </a:extLst>
            </p:cNvPr>
            <p:cNvPicPr>
              <a:picLocks noChangeAspect="1"/>
            </p:cNvPicPr>
            <p:nvPr/>
          </p:nvPicPr>
          <p:blipFill>
            <a:blip r:embed="rId4"/>
            <a:stretch>
              <a:fillRect/>
            </a:stretch>
          </p:blipFill>
          <p:spPr>
            <a:xfrm>
              <a:off x="6913436" y="3964164"/>
              <a:ext cx="711200" cy="749300"/>
            </a:xfrm>
            <a:prstGeom prst="rect">
              <a:avLst/>
            </a:prstGeom>
          </p:spPr>
        </p:pic>
        <p:cxnSp>
          <p:nvCxnSpPr>
            <p:cNvPr id="11" name="Straight Arrow Connector 10">
              <a:extLst>
                <a:ext uri="{FF2B5EF4-FFF2-40B4-BE49-F238E27FC236}">
                  <a16:creationId xmlns:a16="http://schemas.microsoft.com/office/drawing/2014/main" id="{C8D21768-D357-E24E-A084-9BB0DA764A56}"/>
                </a:ext>
              </a:extLst>
            </p:cNvPr>
            <p:cNvCxnSpPr>
              <a:cxnSpLocks/>
            </p:cNvCxnSpPr>
            <p:nvPr/>
          </p:nvCxnSpPr>
          <p:spPr>
            <a:xfrm>
              <a:off x="6631267" y="4313706"/>
              <a:ext cx="452913" cy="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a:extLst>
                <a:ext uri="{FF2B5EF4-FFF2-40B4-BE49-F238E27FC236}">
                  <a16:creationId xmlns:a16="http://schemas.microsoft.com/office/drawing/2014/main" id="{75F5406D-ED14-D648-AF09-A9EF229D89EE}"/>
                </a:ext>
              </a:extLst>
            </p:cNvPr>
            <p:cNvCxnSpPr>
              <a:cxnSpLocks/>
            </p:cNvCxnSpPr>
            <p:nvPr/>
          </p:nvCxnSpPr>
          <p:spPr>
            <a:xfrm>
              <a:off x="6671739" y="5298179"/>
              <a:ext cx="455696" cy="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22CF7A8E-EFF2-C240-9594-E703E5BDAC1F}"/>
                </a:ext>
              </a:extLst>
            </p:cNvPr>
            <p:cNvSpPr txBox="1"/>
            <p:nvPr/>
          </p:nvSpPr>
          <p:spPr>
            <a:xfrm>
              <a:off x="6997345" y="5605631"/>
              <a:ext cx="923193" cy="276999"/>
            </a:xfrm>
            <a:prstGeom prst="rect">
              <a:avLst/>
            </a:prstGeom>
            <a:noFill/>
          </p:spPr>
          <p:txBody>
            <a:bodyPr wrap="square" rtlCol="0">
              <a:spAutoFit/>
            </a:bodyPr>
            <a:lstStyle/>
            <a:p>
              <a:r>
                <a:rPr lang="en-US" sz="1200" dirty="0"/>
                <a:t>Abstract</a:t>
              </a:r>
            </a:p>
          </p:txBody>
        </p:sp>
      </p:grpSp>
    </p:spTree>
    <p:extLst>
      <p:ext uri="{BB962C8B-B14F-4D97-AF65-F5344CB8AC3E}">
        <p14:creationId xmlns:p14="http://schemas.microsoft.com/office/powerpoint/2010/main" val="170022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dissolve">
                                      <p:cBhvr>
                                        <p:cTn id="16" dur="500"/>
                                        <p:tgtEl>
                                          <p:spTgt spid="7">
                                            <p:txEl>
                                              <p:pRg st="1" end="1"/>
                                            </p:txEl>
                                          </p:spTgt>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dissolv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1" dirty="0">
                <a:solidFill>
                  <a:srgbClr val="FFFFFF"/>
                </a:solidFill>
                <a:uFill>
                  <a:solidFill>
                    <a:srgbClr val="FFFFFF"/>
                  </a:solidFill>
                </a:uFill>
              </a:rPr>
              <a:t>Clustering Encrypted Data</a:t>
            </a:r>
            <a:endParaRPr lang="en-US" sz="1800" spc="-1" dirty="0">
              <a:solidFill>
                <a:srgbClr val="000000"/>
              </a:solidFill>
              <a:uFill>
                <a:solidFill>
                  <a:srgbClr val="FFFFFF"/>
                </a:solidFill>
              </a:uFill>
              <a:latin typeface="Calibri"/>
            </a:endParaRPr>
          </a:p>
        </p:txBody>
      </p:sp>
      <p:sp>
        <p:nvSpPr>
          <p:cNvPr id="6" name="Content Placeholder 5"/>
          <p:cNvSpPr>
            <a:spLocks noGrp="1"/>
          </p:cNvSpPr>
          <p:nvPr>
            <p:ph idx="1"/>
          </p:nvPr>
        </p:nvSpPr>
        <p:spPr>
          <a:xfrm>
            <a:off x="457200" y="1600200"/>
            <a:ext cx="8686800" cy="4525963"/>
          </a:xfrm>
        </p:spPr>
        <p:txBody>
          <a:bodyPr vert="horz" lIns="91440" tIns="45720" rIns="91440" bIns="45720" rtlCol="0" anchor="t">
            <a:noAutofit/>
          </a:bodyPr>
          <a:lstStyle/>
          <a:p>
            <a:r>
              <a:rPr lang="en-US" sz="2800" dirty="0"/>
              <a:t>Clustering requires to specify no. of clusters (k)</a:t>
            </a:r>
          </a:p>
          <a:p>
            <a:pPr lvl="1"/>
            <a:r>
              <a:rPr lang="en-US" sz="2400" dirty="0">
                <a:solidFill>
                  <a:srgbClr val="C00000"/>
                </a:solidFill>
              </a:rPr>
              <a:t>Always keeping same no. affects clustering</a:t>
            </a:r>
          </a:p>
          <a:p>
            <a:pPr>
              <a:buFont typeface="Wingdings" pitchFamily="2" charset="2"/>
              <a:buChar char="ü"/>
            </a:pPr>
            <a:r>
              <a:rPr lang="en-US" sz="2800" dirty="0"/>
              <a:t> Need to estimate clusters based on data characteristics</a:t>
            </a:r>
          </a:p>
          <a:p>
            <a:pPr marL="0" indent="0">
              <a:buNone/>
            </a:pPr>
            <a:endParaRPr lang="en-US" sz="1400" dirty="0"/>
          </a:p>
          <a:p>
            <a:r>
              <a:rPr lang="en-US" sz="2800" dirty="0"/>
              <a:t>The cluster sizes can vary significantly.</a:t>
            </a:r>
          </a:p>
          <a:p>
            <a:pPr lvl="1"/>
            <a:r>
              <a:rPr lang="en-US" sz="2400" dirty="0">
                <a:solidFill>
                  <a:srgbClr val="C00000"/>
                </a:solidFill>
              </a:rPr>
              <a:t>Provides identical search time</a:t>
            </a:r>
          </a:p>
          <a:p>
            <a:pPr lvl="1"/>
            <a:r>
              <a:rPr lang="en-US" sz="2400" dirty="0">
                <a:solidFill>
                  <a:srgbClr val="C00000"/>
                </a:solidFill>
              </a:rPr>
              <a:t>Hampers clusters’ coherency</a:t>
            </a:r>
          </a:p>
          <a:p>
            <a:pPr>
              <a:buFont typeface="Wingdings" pitchFamily="2" charset="2"/>
              <a:buChar char="ü"/>
            </a:pPr>
            <a:r>
              <a:rPr lang="en-US" sz="2800" dirty="0"/>
              <a:t>Need to cluster terms topically regardless cluster size</a:t>
            </a:r>
            <a:endParaRPr lang="en-US" sz="4000" dirty="0"/>
          </a:p>
        </p:txBody>
      </p:sp>
      <p:sp>
        <p:nvSpPr>
          <p:cNvPr id="3" name="Slide Number Placeholder 2">
            <a:extLst>
              <a:ext uri="{FF2B5EF4-FFF2-40B4-BE49-F238E27FC236}">
                <a16:creationId xmlns:a16="http://schemas.microsoft.com/office/drawing/2014/main" id="{6701D2C1-28DC-3C4D-B650-28DD8F5AF3C7}"/>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65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174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 calcmode="lin" valueType="num">
                                      <p:cBhvr additive="base">
                                        <p:cTn id="1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 calcmode="lin" valueType="num">
                                      <p:cBhvr additive="base">
                                        <p:cTn id="2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checkerboard(across)">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3">
            <a:extLst>
              <a:ext uri="{FF2B5EF4-FFF2-40B4-BE49-F238E27FC236}">
                <a16:creationId xmlns:a16="http://schemas.microsoft.com/office/drawing/2014/main" id="{174D9AE4-BEA1-6646-9DC3-9A181BA2B8D2}"/>
              </a:ext>
            </a:extLst>
          </p:cNvPr>
          <p:cNvSpPr/>
          <p:nvPr/>
        </p:nvSpPr>
        <p:spPr>
          <a:xfrm>
            <a:off x="5267172" y="2733277"/>
            <a:ext cx="2860353" cy="2944927"/>
          </a:xfrm>
          <a:prstGeom prst="roundRect">
            <a:avLst>
              <a:gd name="adj" fmla="val 16667"/>
            </a:avLst>
          </a:prstGeom>
          <a:solidFill>
            <a:schemeClr val="bg1"/>
          </a:solidFill>
          <a:ln w="19080">
            <a:solidFill>
              <a:schemeClr val="tx1"/>
            </a:solidFill>
            <a:custDash>
              <a:ds d="300000" sp="100000"/>
            </a:custDash>
          </a:ln>
        </p:spPr>
        <p:style>
          <a:lnRef idx="2">
            <a:schemeClr val="accent1">
              <a:shade val="50000"/>
            </a:schemeClr>
          </a:lnRef>
          <a:fillRef idx="1">
            <a:schemeClr val="accent1"/>
          </a:fillRef>
          <a:effectRef idx="0">
            <a:schemeClr val="accent1"/>
          </a:effectRef>
          <a:fontRef idx="minor"/>
        </p:style>
      </p:sp>
      <p:sp>
        <p:nvSpPr>
          <p:cNvPr id="173" name="CustomShape 1">
            <a:extLst>
              <a:ext uri="{FF2B5EF4-FFF2-40B4-BE49-F238E27FC236}">
                <a16:creationId xmlns:a16="http://schemas.microsoft.com/office/drawing/2014/main" id="{08723866-5469-6746-A01E-B06376806BFE}"/>
              </a:ext>
            </a:extLst>
          </p:cNvPr>
          <p:cNvSpPr/>
          <p:nvPr/>
        </p:nvSpPr>
        <p:spPr>
          <a:xfrm>
            <a:off x="513041" y="2723981"/>
            <a:ext cx="4602493" cy="2485918"/>
          </a:xfrm>
          <a:prstGeom prst="roundRect">
            <a:avLst>
              <a:gd name="adj" fmla="val 16667"/>
            </a:avLst>
          </a:prstGeom>
          <a:solidFill>
            <a:schemeClr val="bg1"/>
          </a:solidFill>
          <a:ln w="15840">
            <a:solidFill>
              <a:schemeClr val="tx1"/>
            </a:solidFill>
          </a:ln>
        </p:spPr>
        <p:style>
          <a:lnRef idx="2">
            <a:schemeClr val="accent1">
              <a:shade val="50000"/>
            </a:schemeClr>
          </a:lnRef>
          <a:fillRef idx="1">
            <a:schemeClr val="accent1"/>
          </a:fillRef>
          <a:effectRef idx="0">
            <a:schemeClr val="accent1"/>
          </a:effectRef>
          <a:fontRef idx="minor"/>
        </p:style>
      </p:sp>
      <p:sp>
        <p:nvSpPr>
          <p:cNvPr id="41" name="CustomShape 2"/>
          <p:cNvSpPr/>
          <p:nvPr/>
        </p:nvSpPr>
        <p:spPr>
          <a:xfrm rot="16200000">
            <a:off x="1015214" y="3136443"/>
            <a:ext cx="1068390" cy="27351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Search Query</a:t>
            </a:r>
            <a:endParaRPr lang="en-US" sz="1350" spc="-1" dirty="0">
              <a:solidFill>
                <a:srgbClr val="000000"/>
              </a:solidFill>
              <a:uFill>
                <a:solidFill>
                  <a:srgbClr val="FFFFFF"/>
                </a:solidFill>
              </a:uFill>
              <a:latin typeface="Arial"/>
            </a:endParaRPr>
          </a:p>
        </p:txBody>
      </p:sp>
      <p:sp>
        <p:nvSpPr>
          <p:cNvPr id="42" name="CustomShape 3"/>
          <p:cNvSpPr/>
          <p:nvPr/>
        </p:nvSpPr>
        <p:spPr>
          <a:xfrm>
            <a:off x="1132115" y="4295116"/>
            <a:ext cx="358830" cy="342630"/>
          </a:xfrm>
          <a:prstGeom prst="roundRect">
            <a:avLst>
              <a:gd name="adj" fmla="val 16667"/>
            </a:avLst>
          </a:prstGeom>
          <a:ln/>
        </p:spPr>
        <p:style>
          <a:lnRef idx="2">
            <a:schemeClr val="accent1">
              <a:shade val="50000"/>
            </a:schemeClr>
          </a:lnRef>
          <a:fillRef idx="1">
            <a:schemeClr val="accent1"/>
          </a:fillRef>
          <a:effectRef idx="0">
            <a:schemeClr val="accent1"/>
          </a:effectRef>
          <a:fontRef idx="minor"/>
        </p:style>
      </p:sp>
      <p:sp>
        <p:nvSpPr>
          <p:cNvPr id="44" name="CustomShape 5"/>
          <p:cNvSpPr/>
          <p:nvPr/>
        </p:nvSpPr>
        <p:spPr>
          <a:xfrm>
            <a:off x="1653809" y="4298263"/>
            <a:ext cx="358830" cy="342630"/>
          </a:xfrm>
          <a:prstGeom prst="roundRect">
            <a:avLst>
              <a:gd name="adj" fmla="val 16667"/>
            </a:avLst>
          </a:prstGeom>
          <a:ln/>
        </p:spPr>
        <p:style>
          <a:lnRef idx="2">
            <a:schemeClr val="accent1">
              <a:shade val="50000"/>
            </a:schemeClr>
          </a:lnRef>
          <a:fillRef idx="1">
            <a:schemeClr val="accent1"/>
          </a:fillRef>
          <a:effectRef idx="0">
            <a:schemeClr val="accent1"/>
          </a:effectRef>
          <a:fontRef idx="minor"/>
        </p:style>
      </p:sp>
      <p:pic>
        <p:nvPicPr>
          <p:cNvPr id="47" name="Picture 14"/>
          <p:cNvPicPr/>
          <p:nvPr/>
        </p:nvPicPr>
        <p:blipFill>
          <a:blip r:embed="rId3"/>
          <a:stretch/>
        </p:blipFill>
        <p:spPr>
          <a:xfrm>
            <a:off x="3430346" y="3216820"/>
            <a:ext cx="473455" cy="499531"/>
          </a:xfrm>
          <a:prstGeom prst="rect">
            <a:avLst/>
          </a:prstGeom>
          <a:ln>
            <a:noFill/>
          </a:ln>
        </p:spPr>
      </p:pic>
      <p:sp>
        <p:nvSpPr>
          <p:cNvPr id="48" name="CustomShape 8"/>
          <p:cNvSpPr/>
          <p:nvPr/>
        </p:nvSpPr>
        <p:spPr>
          <a:xfrm>
            <a:off x="3109092" y="2922128"/>
            <a:ext cx="962550" cy="27351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sz="1350" spc="-1" dirty="0">
                <a:solidFill>
                  <a:srgbClr val="000000"/>
                </a:solidFill>
                <a:uFill>
                  <a:solidFill>
                    <a:srgbClr val="FFFFFF"/>
                  </a:solidFill>
                </a:uFill>
                <a:latin typeface="Calibri"/>
              </a:rPr>
              <a:t>Documents</a:t>
            </a:r>
            <a:endParaRPr lang="en-US" sz="1350" spc="-1" dirty="0">
              <a:solidFill>
                <a:srgbClr val="000000"/>
              </a:solidFill>
              <a:uFill>
                <a:solidFill>
                  <a:srgbClr val="FFFFFF"/>
                </a:solidFill>
              </a:uFill>
              <a:latin typeface="Arial"/>
            </a:endParaRPr>
          </a:p>
        </p:txBody>
      </p:sp>
      <p:sp>
        <p:nvSpPr>
          <p:cNvPr id="49" name="CustomShape 9"/>
          <p:cNvSpPr/>
          <p:nvPr/>
        </p:nvSpPr>
        <p:spPr>
          <a:xfrm rot="16200000">
            <a:off x="238823" y="3791908"/>
            <a:ext cx="1312938" cy="68499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Abstract Form</a:t>
            </a:r>
            <a:r>
              <a:rPr lang="en-US" sz="1350" spc="-1" dirty="0">
                <a:solidFill>
                  <a:srgbClr val="000000"/>
                </a:solidFill>
                <a:uFill>
                  <a:solidFill>
                    <a:srgbClr val="FFFFFF"/>
                  </a:solidFill>
                </a:uFill>
                <a:latin typeface="Arial"/>
              </a:rPr>
              <a:t> </a:t>
            </a:r>
          </a:p>
          <a:p>
            <a:pPr>
              <a:lnSpc>
                <a:spcPct val="100000"/>
              </a:lnSpc>
            </a:pPr>
            <a:r>
              <a:rPr lang="en-US" sz="1350" spc="-1" dirty="0">
                <a:solidFill>
                  <a:srgbClr val="000000"/>
                </a:solidFill>
                <a:uFill>
                  <a:solidFill>
                    <a:srgbClr val="FFFFFF"/>
                  </a:solidFill>
                </a:uFill>
                <a:latin typeface="Calibri"/>
              </a:rPr>
              <a:t>Of Clusters</a:t>
            </a:r>
            <a:endParaRPr lang="en-US" sz="1350" spc="-1" dirty="0">
              <a:solidFill>
                <a:srgbClr val="000000"/>
              </a:solidFill>
              <a:uFill>
                <a:solidFill>
                  <a:srgbClr val="FFFFFF"/>
                </a:solidFill>
              </a:uFill>
              <a:latin typeface="Arial"/>
            </a:endParaRPr>
          </a:p>
        </p:txBody>
      </p:sp>
      <p:pic>
        <p:nvPicPr>
          <p:cNvPr id="51" name="Picture 21"/>
          <p:cNvPicPr/>
          <p:nvPr/>
        </p:nvPicPr>
        <p:blipFill>
          <a:blip r:embed="rId4"/>
          <a:stretch/>
        </p:blipFill>
        <p:spPr>
          <a:xfrm>
            <a:off x="2541730" y="3205638"/>
            <a:ext cx="406886" cy="448177"/>
          </a:xfrm>
          <a:prstGeom prst="rect">
            <a:avLst/>
          </a:prstGeom>
          <a:ln>
            <a:noFill/>
          </a:ln>
        </p:spPr>
      </p:pic>
      <p:sp>
        <p:nvSpPr>
          <p:cNvPr id="52" name="CustomShape 10"/>
          <p:cNvSpPr/>
          <p:nvPr/>
        </p:nvSpPr>
        <p:spPr>
          <a:xfrm rot="16200000">
            <a:off x="2052131" y="3249623"/>
            <a:ext cx="704970" cy="27351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Uploads</a:t>
            </a:r>
            <a:endParaRPr lang="en-US" sz="1350" spc="-1" dirty="0">
              <a:solidFill>
                <a:srgbClr val="000000"/>
              </a:solidFill>
              <a:uFill>
                <a:solidFill>
                  <a:srgbClr val="FFFFFF"/>
                </a:solidFill>
              </a:uFill>
              <a:latin typeface="Arial"/>
            </a:endParaRPr>
          </a:p>
        </p:txBody>
      </p:sp>
      <p:sp>
        <p:nvSpPr>
          <p:cNvPr id="64" name="Line 22"/>
          <p:cNvSpPr/>
          <p:nvPr/>
        </p:nvSpPr>
        <p:spPr>
          <a:xfrm>
            <a:off x="1999595" y="4433535"/>
            <a:ext cx="384480" cy="2430"/>
          </a:xfrm>
          <a:prstGeom prst="line">
            <a:avLst/>
          </a:prstGeom>
          <a:ln w="25400">
            <a:solidFill>
              <a:schemeClr val="tx1"/>
            </a:solidFill>
            <a:custDash>
              <a:ds d="100000" sp="100000"/>
            </a:custDash>
          </a:ln>
        </p:spPr>
        <p:style>
          <a:lnRef idx="1">
            <a:schemeClr val="accent1"/>
          </a:lnRef>
          <a:fillRef idx="0">
            <a:schemeClr val="accent1"/>
          </a:fillRef>
          <a:effectRef idx="0">
            <a:schemeClr val="accent1"/>
          </a:effectRef>
          <a:fontRef idx="minor"/>
        </p:style>
      </p:sp>
      <p:sp>
        <p:nvSpPr>
          <p:cNvPr id="66" name="CustomShape 24"/>
          <p:cNvSpPr/>
          <p:nvPr/>
        </p:nvSpPr>
        <p:spPr>
          <a:xfrm>
            <a:off x="3552624" y="2423862"/>
            <a:ext cx="1119960" cy="35343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875" spc="-1" dirty="0">
                <a:solidFill>
                  <a:srgbClr val="000000"/>
                </a:solidFill>
                <a:uFill>
                  <a:solidFill>
                    <a:srgbClr val="FFFFFF"/>
                  </a:solidFill>
                </a:uFill>
                <a:latin typeface="Calibri"/>
              </a:rPr>
              <a:t>Client Tier</a:t>
            </a:r>
            <a:endParaRPr lang="en-US" sz="1350" spc="-1" dirty="0">
              <a:solidFill>
                <a:srgbClr val="000000"/>
              </a:solidFill>
              <a:uFill>
                <a:solidFill>
                  <a:srgbClr val="FFFFFF"/>
                </a:solidFill>
              </a:uFill>
              <a:latin typeface="Arial"/>
            </a:endParaRPr>
          </a:p>
        </p:txBody>
      </p:sp>
      <p:sp>
        <p:nvSpPr>
          <p:cNvPr id="67" name="CustomShape 25"/>
          <p:cNvSpPr/>
          <p:nvPr/>
        </p:nvSpPr>
        <p:spPr>
          <a:xfrm>
            <a:off x="6477664" y="2402153"/>
            <a:ext cx="1118880" cy="35343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875" spc="-1" dirty="0">
                <a:solidFill>
                  <a:srgbClr val="000000"/>
                </a:solidFill>
                <a:uFill>
                  <a:solidFill>
                    <a:srgbClr val="FFFFFF"/>
                  </a:solidFill>
                </a:uFill>
                <a:latin typeface="Calibri"/>
              </a:rPr>
              <a:t>Cloud Tier</a:t>
            </a:r>
            <a:endParaRPr lang="en-US" sz="1350" spc="-1" dirty="0">
              <a:solidFill>
                <a:srgbClr val="000000"/>
              </a:solidFill>
              <a:uFill>
                <a:solidFill>
                  <a:srgbClr val="FFFFFF"/>
                </a:solidFill>
              </a:uFill>
              <a:latin typeface="Arial"/>
            </a:endParaRPr>
          </a:p>
        </p:txBody>
      </p:sp>
      <p:sp>
        <p:nvSpPr>
          <p:cNvPr id="109" name="CustomShape 64"/>
          <p:cNvSpPr/>
          <p:nvPr/>
        </p:nvSpPr>
        <p:spPr>
          <a:xfrm rot="10800000" flipV="1">
            <a:off x="5500230" y="4242515"/>
            <a:ext cx="2489906" cy="1436850"/>
          </a:xfrm>
          <a:prstGeom prst="ellipse">
            <a:avLst/>
          </a:prstGeom>
          <a:noFill/>
          <a:ln>
            <a:solidFill>
              <a:schemeClr val="tx1"/>
            </a:solidFill>
            <a:custDash>
              <a:ds d="100000" sp="100000"/>
            </a:custDash>
          </a:ln>
        </p:spPr>
        <p:style>
          <a:lnRef idx="2">
            <a:schemeClr val="accent1">
              <a:shade val="50000"/>
            </a:schemeClr>
          </a:lnRef>
          <a:fillRef idx="1">
            <a:schemeClr val="accent1"/>
          </a:fillRef>
          <a:effectRef idx="0">
            <a:schemeClr val="accent1"/>
          </a:effectRef>
          <a:fontRef idx="minor"/>
        </p:style>
        <p:txBody>
          <a:bodyPr lIns="67500" tIns="33750" rIns="67500" bIns="33750" anchor="ctr"/>
          <a:lstStyle/>
          <a:p>
            <a:pPr algn="ctr">
              <a:lnSpc>
                <a:spcPct val="100000"/>
              </a:lnSpc>
            </a:pPr>
            <a:endParaRPr lang="en-US" sz="1350" spc="-1" dirty="0">
              <a:solidFill>
                <a:srgbClr val="000000"/>
              </a:solidFill>
              <a:uFill>
                <a:solidFill>
                  <a:srgbClr val="FFFFFF"/>
                </a:solidFill>
              </a:uFill>
              <a:latin typeface="Arial"/>
            </a:endParaRPr>
          </a:p>
        </p:txBody>
      </p:sp>
      <p:pic>
        <p:nvPicPr>
          <p:cNvPr id="115" name="Picture 117"/>
          <p:cNvPicPr/>
          <p:nvPr/>
        </p:nvPicPr>
        <p:blipFill>
          <a:blip r:embed="rId5"/>
          <a:stretch/>
        </p:blipFill>
        <p:spPr>
          <a:xfrm>
            <a:off x="1928269" y="2034270"/>
            <a:ext cx="657990" cy="657990"/>
          </a:xfrm>
          <a:prstGeom prst="rect">
            <a:avLst/>
          </a:prstGeom>
          <a:ln>
            <a:noFill/>
          </a:ln>
        </p:spPr>
      </p:pic>
      <p:pic>
        <p:nvPicPr>
          <p:cNvPr id="116" name="Google Shape;88;p13"/>
          <p:cNvPicPr/>
          <p:nvPr/>
        </p:nvPicPr>
        <p:blipFill>
          <a:blip r:embed="rId6"/>
          <a:stretch/>
        </p:blipFill>
        <p:spPr>
          <a:xfrm>
            <a:off x="5377688" y="2457060"/>
            <a:ext cx="536762" cy="528869"/>
          </a:xfrm>
          <a:prstGeom prst="rect">
            <a:avLst/>
          </a:prstGeom>
          <a:ln>
            <a:noFill/>
          </a:ln>
        </p:spPr>
      </p:pic>
      <p:pic>
        <p:nvPicPr>
          <p:cNvPr id="117" name="Picture 119"/>
          <p:cNvPicPr/>
          <p:nvPr/>
        </p:nvPicPr>
        <p:blipFill>
          <a:blip r:embed="rId7"/>
          <a:stretch/>
        </p:blipFill>
        <p:spPr>
          <a:xfrm>
            <a:off x="622851" y="2457059"/>
            <a:ext cx="487724" cy="561864"/>
          </a:xfrm>
          <a:prstGeom prst="rect">
            <a:avLst/>
          </a:prstGeom>
          <a:ln>
            <a:noFill/>
          </a:ln>
        </p:spPr>
      </p:pic>
      <p:sp>
        <p:nvSpPr>
          <p:cNvPr id="119" name="CustomShape 70"/>
          <p:cNvSpPr/>
          <p:nvPr/>
        </p:nvSpPr>
        <p:spPr>
          <a:xfrm>
            <a:off x="2186799" y="4292806"/>
            <a:ext cx="358830" cy="342630"/>
          </a:xfrm>
          <a:prstGeom prst="roundRect">
            <a:avLst>
              <a:gd name="adj" fmla="val 16667"/>
            </a:avLst>
          </a:prstGeom>
          <a:ln/>
        </p:spPr>
        <p:style>
          <a:lnRef idx="2">
            <a:schemeClr val="accent1">
              <a:shade val="50000"/>
            </a:schemeClr>
          </a:lnRef>
          <a:fillRef idx="1">
            <a:schemeClr val="accent1"/>
          </a:fillRef>
          <a:effectRef idx="0">
            <a:schemeClr val="accent1"/>
          </a:effectRef>
          <a:fontRef idx="minor"/>
        </p:style>
      </p:sp>
      <p:sp>
        <p:nvSpPr>
          <p:cNvPr id="128" name="Line 33">
            <a:extLst>
              <a:ext uri="{FF2B5EF4-FFF2-40B4-BE49-F238E27FC236}">
                <a16:creationId xmlns:a16="http://schemas.microsoft.com/office/drawing/2014/main" id="{1155D120-3ACB-584E-A4C8-B906966507F3}"/>
              </a:ext>
            </a:extLst>
          </p:cNvPr>
          <p:cNvSpPr/>
          <p:nvPr/>
        </p:nvSpPr>
        <p:spPr>
          <a:xfrm>
            <a:off x="1815679" y="2841570"/>
            <a:ext cx="942300" cy="0"/>
          </a:xfrm>
          <a:prstGeom prst="line">
            <a:avLst/>
          </a:prstGeom>
          <a:ln w="25400">
            <a:solidFill>
              <a:schemeClr val="tx1"/>
            </a:solidFill>
          </a:ln>
        </p:spPr>
        <p:style>
          <a:lnRef idx="1">
            <a:schemeClr val="dk1"/>
          </a:lnRef>
          <a:fillRef idx="0">
            <a:schemeClr val="dk1"/>
          </a:fillRef>
          <a:effectRef idx="0">
            <a:schemeClr val="dk1"/>
          </a:effectRef>
          <a:fontRef idx="minor"/>
        </p:style>
      </p:sp>
      <p:cxnSp>
        <p:nvCxnSpPr>
          <p:cNvPr id="129" name="Straight Connector 128">
            <a:extLst>
              <a:ext uri="{FF2B5EF4-FFF2-40B4-BE49-F238E27FC236}">
                <a16:creationId xmlns:a16="http://schemas.microsoft.com/office/drawing/2014/main" id="{DC3FA1EA-FC3E-CC4D-94C6-85BCC1C5DCFB}"/>
              </a:ext>
            </a:extLst>
          </p:cNvPr>
          <p:cNvCxnSpPr>
            <a:cxnSpLocks/>
          </p:cNvCxnSpPr>
          <p:nvPr/>
        </p:nvCxnSpPr>
        <p:spPr>
          <a:xfrm>
            <a:off x="1816241" y="3598164"/>
            <a:ext cx="0" cy="2880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B4A4F33-B515-9946-99DF-1459A114CA2B}"/>
              </a:ext>
            </a:extLst>
          </p:cNvPr>
          <p:cNvCxnSpPr>
            <a:cxnSpLocks/>
          </p:cNvCxnSpPr>
          <p:nvPr/>
        </p:nvCxnSpPr>
        <p:spPr>
          <a:xfrm>
            <a:off x="2239129" y="2603430"/>
            <a:ext cx="0" cy="2381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715B475-CF87-854F-8C27-608DF8928F1C}"/>
              </a:ext>
            </a:extLst>
          </p:cNvPr>
          <p:cNvCxnSpPr>
            <a:cxnSpLocks/>
          </p:cNvCxnSpPr>
          <p:nvPr/>
        </p:nvCxnSpPr>
        <p:spPr>
          <a:xfrm>
            <a:off x="1821371" y="2831445"/>
            <a:ext cx="0" cy="351945"/>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C2969C9-FE2E-2148-9FE6-7FE0C8CF86C2}"/>
              </a:ext>
            </a:extLst>
          </p:cNvPr>
          <p:cNvCxnSpPr>
            <a:cxnSpLocks/>
          </p:cNvCxnSpPr>
          <p:nvPr/>
        </p:nvCxnSpPr>
        <p:spPr>
          <a:xfrm>
            <a:off x="2757979" y="2831445"/>
            <a:ext cx="0" cy="351945"/>
          </a:xfrm>
          <a:prstGeom prst="line">
            <a:avLst/>
          </a:prstGeom>
          <a:ln w="254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141" name="Line 33">
            <a:extLst>
              <a:ext uri="{FF2B5EF4-FFF2-40B4-BE49-F238E27FC236}">
                <a16:creationId xmlns:a16="http://schemas.microsoft.com/office/drawing/2014/main" id="{1F3BCBC8-4ED2-C543-A86B-7FC238832DFA}"/>
              </a:ext>
            </a:extLst>
          </p:cNvPr>
          <p:cNvSpPr/>
          <p:nvPr/>
        </p:nvSpPr>
        <p:spPr>
          <a:xfrm>
            <a:off x="1280160" y="3899060"/>
            <a:ext cx="1069848" cy="0"/>
          </a:xfrm>
          <a:prstGeom prst="line">
            <a:avLst/>
          </a:prstGeom>
          <a:ln w="25400">
            <a:solidFill>
              <a:schemeClr val="tx1"/>
            </a:solidFill>
          </a:ln>
        </p:spPr>
        <p:style>
          <a:lnRef idx="1">
            <a:schemeClr val="dk1"/>
          </a:lnRef>
          <a:fillRef idx="0">
            <a:schemeClr val="dk1"/>
          </a:fillRef>
          <a:effectRef idx="0">
            <a:schemeClr val="dk1"/>
          </a:effectRef>
          <a:fontRef idx="minor"/>
        </p:style>
      </p:sp>
      <p:cxnSp>
        <p:nvCxnSpPr>
          <p:cNvPr id="143" name="Straight Connector 142">
            <a:extLst>
              <a:ext uri="{FF2B5EF4-FFF2-40B4-BE49-F238E27FC236}">
                <a16:creationId xmlns:a16="http://schemas.microsoft.com/office/drawing/2014/main" id="{B96D6639-6B2F-7A4C-A54B-20C8A94C197F}"/>
              </a:ext>
            </a:extLst>
          </p:cNvPr>
          <p:cNvCxnSpPr>
            <a:cxnSpLocks/>
          </p:cNvCxnSpPr>
          <p:nvPr/>
        </p:nvCxnSpPr>
        <p:spPr>
          <a:xfrm>
            <a:off x="1815679" y="3900901"/>
            <a:ext cx="0" cy="386783"/>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A6CAB19-4778-8A46-B794-CCFA4428C46D}"/>
              </a:ext>
            </a:extLst>
          </p:cNvPr>
          <p:cNvCxnSpPr>
            <a:cxnSpLocks/>
          </p:cNvCxnSpPr>
          <p:nvPr/>
        </p:nvCxnSpPr>
        <p:spPr>
          <a:xfrm>
            <a:off x="1289226" y="3894158"/>
            <a:ext cx="0" cy="386783"/>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7730620-5E0F-F148-A9CD-BF291ED20DB5}"/>
              </a:ext>
            </a:extLst>
          </p:cNvPr>
          <p:cNvCxnSpPr>
            <a:cxnSpLocks/>
          </p:cNvCxnSpPr>
          <p:nvPr/>
        </p:nvCxnSpPr>
        <p:spPr>
          <a:xfrm>
            <a:off x="2345295" y="3894158"/>
            <a:ext cx="0" cy="386783"/>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EBBDA459-BAEE-364D-9D64-DD8BF2577C25}"/>
              </a:ext>
            </a:extLst>
          </p:cNvPr>
          <p:cNvCxnSpPr>
            <a:cxnSpLocks/>
          </p:cNvCxnSpPr>
          <p:nvPr/>
        </p:nvCxnSpPr>
        <p:spPr>
          <a:xfrm>
            <a:off x="2946654" y="3488436"/>
            <a:ext cx="480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DC4FC97-03E4-6D4E-9AEC-C5464CB18FDA}"/>
              </a:ext>
            </a:extLst>
          </p:cNvPr>
          <p:cNvGrpSpPr/>
          <p:nvPr/>
        </p:nvGrpSpPr>
        <p:grpSpPr>
          <a:xfrm>
            <a:off x="3222676" y="3716351"/>
            <a:ext cx="1431620" cy="1244589"/>
            <a:chOff x="3222676" y="3716351"/>
            <a:chExt cx="1431620" cy="1244589"/>
          </a:xfrm>
        </p:grpSpPr>
        <p:sp>
          <p:nvSpPr>
            <p:cNvPr id="46" name="CustomShape 7"/>
            <p:cNvSpPr/>
            <p:nvPr/>
          </p:nvSpPr>
          <p:spPr>
            <a:xfrm>
              <a:off x="3222676" y="4481690"/>
              <a:ext cx="891537" cy="47925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Key Phrase </a:t>
              </a:r>
              <a:endParaRPr lang="en-US" sz="1350" spc="-1" dirty="0">
                <a:solidFill>
                  <a:srgbClr val="000000"/>
                </a:solidFill>
                <a:uFill>
                  <a:solidFill>
                    <a:srgbClr val="FFFFFF"/>
                  </a:solidFill>
                </a:uFill>
                <a:latin typeface="Arial"/>
              </a:endParaRPr>
            </a:p>
            <a:p>
              <a:pPr>
                <a:lnSpc>
                  <a:spcPct val="100000"/>
                </a:lnSpc>
              </a:pPr>
              <a:r>
                <a:rPr lang="en-US" sz="1350" spc="-1" dirty="0">
                  <a:solidFill>
                    <a:srgbClr val="000000"/>
                  </a:solidFill>
                  <a:uFill>
                    <a:solidFill>
                      <a:srgbClr val="FFFFFF"/>
                    </a:solidFill>
                  </a:uFill>
                  <a:latin typeface="Calibri"/>
                </a:rPr>
                <a:t>Extractor</a:t>
              </a:r>
              <a:endParaRPr lang="en-US" sz="1350" spc="-1" dirty="0">
                <a:solidFill>
                  <a:srgbClr val="000000"/>
                </a:solidFill>
                <a:uFill>
                  <a:solidFill>
                    <a:srgbClr val="FFFFFF"/>
                  </a:solidFill>
                </a:uFill>
                <a:latin typeface="Arial"/>
              </a:endParaRPr>
            </a:p>
          </p:txBody>
        </p:sp>
        <p:pic>
          <p:nvPicPr>
            <p:cNvPr id="71" name="Picture 90"/>
            <p:cNvPicPr/>
            <p:nvPr/>
          </p:nvPicPr>
          <p:blipFill>
            <a:blip r:embed="rId8"/>
            <a:stretch/>
          </p:blipFill>
          <p:spPr>
            <a:xfrm>
              <a:off x="3394861" y="4027553"/>
              <a:ext cx="436994" cy="489599"/>
            </a:xfrm>
            <a:prstGeom prst="rect">
              <a:avLst/>
            </a:prstGeom>
            <a:ln>
              <a:noFill/>
            </a:ln>
          </p:spPr>
        </p:pic>
        <p:cxnSp>
          <p:nvCxnSpPr>
            <p:cNvPr id="151" name="Straight Connector 150">
              <a:extLst>
                <a:ext uri="{FF2B5EF4-FFF2-40B4-BE49-F238E27FC236}">
                  <a16:creationId xmlns:a16="http://schemas.microsoft.com/office/drawing/2014/main" id="{CCB79778-FD90-214F-82FB-D29B0BDA0E6F}"/>
                </a:ext>
              </a:extLst>
            </p:cNvPr>
            <p:cNvCxnSpPr>
              <a:cxnSpLocks/>
            </p:cNvCxnSpPr>
            <p:nvPr/>
          </p:nvCxnSpPr>
          <p:spPr>
            <a:xfrm>
              <a:off x="4638861" y="3740978"/>
              <a:ext cx="0" cy="480060"/>
            </a:xfrm>
            <a:prstGeom prst="line">
              <a:avLst/>
            </a:prstGeom>
            <a:ln w="25400">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62E49524-322C-4D47-90CE-433FC0E3E7FF}"/>
                </a:ext>
              </a:extLst>
            </p:cNvPr>
            <p:cNvCxnSpPr>
              <a:cxnSpLocks/>
            </p:cNvCxnSpPr>
            <p:nvPr/>
          </p:nvCxnSpPr>
          <p:spPr>
            <a:xfrm>
              <a:off x="3680460" y="3716351"/>
              <a:ext cx="0" cy="3086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Line 33">
              <a:extLst>
                <a:ext uri="{FF2B5EF4-FFF2-40B4-BE49-F238E27FC236}">
                  <a16:creationId xmlns:a16="http://schemas.microsoft.com/office/drawing/2014/main" id="{1A0511D8-8C61-DD40-BC0C-68A6BB37D716}"/>
                </a:ext>
              </a:extLst>
            </p:cNvPr>
            <p:cNvSpPr/>
            <p:nvPr/>
          </p:nvSpPr>
          <p:spPr>
            <a:xfrm>
              <a:off x="3838194" y="4222242"/>
              <a:ext cx="816102" cy="0"/>
            </a:xfrm>
            <a:prstGeom prst="line">
              <a:avLst/>
            </a:prstGeom>
            <a:ln w="25400">
              <a:solidFill>
                <a:schemeClr val="tx1"/>
              </a:solidFill>
            </a:ln>
          </p:spPr>
          <p:style>
            <a:lnRef idx="1">
              <a:schemeClr val="dk1"/>
            </a:lnRef>
            <a:fillRef idx="0">
              <a:schemeClr val="dk1"/>
            </a:fillRef>
            <a:effectRef idx="0">
              <a:schemeClr val="dk1"/>
            </a:effectRef>
            <a:fontRef idx="minor"/>
          </p:style>
        </p:sp>
      </p:grpSp>
      <p:cxnSp>
        <p:nvCxnSpPr>
          <p:cNvPr id="165" name="Straight Arrow Connector 164">
            <a:extLst>
              <a:ext uri="{FF2B5EF4-FFF2-40B4-BE49-F238E27FC236}">
                <a16:creationId xmlns:a16="http://schemas.microsoft.com/office/drawing/2014/main" id="{BBD395D1-D6C2-D84A-AD3B-BC7F0F384813}"/>
              </a:ext>
            </a:extLst>
          </p:cNvPr>
          <p:cNvCxnSpPr>
            <a:cxnSpLocks/>
          </p:cNvCxnSpPr>
          <p:nvPr/>
        </p:nvCxnSpPr>
        <p:spPr>
          <a:xfrm>
            <a:off x="6083235" y="3488436"/>
            <a:ext cx="4251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556F490-DB9D-F341-9743-970B3C2562C2}"/>
              </a:ext>
            </a:extLst>
          </p:cNvPr>
          <p:cNvCxnSpPr>
            <a:cxnSpLocks/>
          </p:cNvCxnSpPr>
          <p:nvPr/>
        </p:nvCxnSpPr>
        <p:spPr>
          <a:xfrm flipH="1">
            <a:off x="6745183" y="3737197"/>
            <a:ext cx="1661" cy="4594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B437F48-1008-A442-8E67-B0AB2958BCE9}"/>
              </a:ext>
            </a:extLst>
          </p:cNvPr>
          <p:cNvGrpSpPr/>
          <p:nvPr/>
        </p:nvGrpSpPr>
        <p:grpSpPr>
          <a:xfrm>
            <a:off x="3936861" y="2821630"/>
            <a:ext cx="2155584" cy="1077430"/>
            <a:chOff x="3936861" y="2821630"/>
            <a:chExt cx="2155584" cy="1077430"/>
          </a:xfrm>
        </p:grpSpPr>
        <p:grpSp>
          <p:nvGrpSpPr>
            <p:cNvPr id="16" name="Group 15">
              <a:extLst>
                <a:ext uri="{FF2B5EF4-FFF2-40B4-BE49-F238E27FC236}">
                  <a16:creationId xmlns:a16="http://schemas.microsoft.com/office/drawing/2014/main" id="{62D6DD76-A0F7-AA47-8B9D-0FF5CF0E440B}"/>
                </a:ext>
              </a:extLst>
            </p:cNvPr>
            <p:cNvGrpSpPr/>
            <p:nvPr/>
          </p:nvGrpSpPr>
          <p:grpSpPr>
            <a:xfrm>
              <a:off x="5430945" y="2934716"/>
              <a:ext cx="661500" cy="964344"/>
              <a:chOff x="5430945" y="2934716"/>
              <a:chExt cx="661500" cy="964344"/>
            </a:xfrm>
          </p:grpSpPr>
          <p:sp>
            <p:nvSpPr>
              <p:cNvPr id="72" name="CustomShape 28"/>
              <p:cNvSpPr/>
              <p:nvPr/>
            </p:nvSpPr>
            <p:spPr>
              <a:xfrm>
                <a:off x="5458193" y="3186308"/>
                <a:ext cx="569391" cy="712752"/>
              </a:xfrm>
              <a:prstGeom prst="can">
                <a:avLst>
                  <a:gd name="adj" fmla="val 25000"/>
                </a:avLst>
              </a:prstGeom>
              <a:noFill/>
              <a:ln/>
            </p:spPr>
            <p:style>
              <a:lnRef idx="2">
                <a:schemeClr val="accent1">
                  <a:shade val="50000"/>
                </a:schemeClr>
              </a:lnRef>
              <a:fillRef idx="1">
                <a:schemeClr val="accent1"/>
              </a:fillRef>
              <a:effectRef idx="0">
                <a:schemeClr val="accent1"/>
              </a:effectRef>
              <a:fontRef idx="minor"/>
            </p:style>
          </p:sp>
          <p:sp>
            <p:nvSpPr>
              <p:cNvPr id="78" name="CustomShape 34"/>
              <p:cNvSpPr/>
              <p:nvPr/>
            </p:nvSpPr>
            <p:spPr>
              <a:xfrm>
                <a:off x="5430945" y="2934716"/>
                <a:ext cx="661500" cy="27351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Storage</a:t>
                </a:r>
                <a:endParaRPr lang="en-US" sz="1350" spc="-1" dirty="0">
                  <a:solidFill>
                    <a:srgbClr val="000000"/>
                  </a:solidFill>
                  <a:uFill>
                    <a:solidFill>
                      <a:srgbClr val="FFFFFF"/>
                    </a:solidFill>
                  </a:uFill>
                  <a:latin typeface="Arial"/>
                </a:endParaRPr>
              </a:p>
            </p:txBody>
          </p:sp>
        </p:grpSp>
        <p:grpSp>
          <p:nvGrpSpPr>
            <p:cNvPr id="17" name="Group 16">
              <a:extLst>
                <a:ext uri="{FF2B5EF4-FFF2-40B4-BE49-F238E27FC236}">
                  <a16:creationId xmlns:a16="http://schemas.microsoft.com/office/drawing/2014/main" id="{AB8B723E-008A-454F-9D3F-B5A85D3AD4F5}"/>
                </a:ext>
              </a:extLst>
            </p:cNvPr>
            <p:cNvGrpSpPr/>
            <p:nvPr/>
          </p:nvGrpSpPr>
          <p:grpSpPr>
            <a:xfrm>
              <a:off x="4177161" y="2821630"/>
              <a:ext cx="923400" cy="934801"/>
              <a:chOff x="4177161" y="2821630"/>
              <a:chExt cx="923400" cy="934801"/>
            </a:xfrm>
          </p:grpSpPr>
          <p:sp>
            <p:nvSpPr>
              <p:cNvPr id="73" name="CustomShape 29"/>
              <p:cNvSpPr/>
              <p:nvPr/>
            </p:nvSpPr>
            <p:spPr>
              <a:xfrm>
                <a:off x="4177161" y="2821630"/>
                <a:ext cx="923400" cy="27351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Encryption</a:t>
                </a:r>
                <a:br>
                  <a:rPr lang="en-US" sz="1350" spc="-1" dirty="0">
                    <a:solidFill>
                      <a:srgbClr val="000000"/>
                    </a:solidFill>
                    <a:uFill>
                      <a:solidFill>
                        <a:srgbClr val="FFFFFF"/>
                      </a:solidFill>
                    </a:uFill>
                    <a:latin typeface="Calibri"/>
                  </a:rPr>
                </a:br>
                <a:r>
                  <a:rPr lang="en-US" sz="1350" spc="-1" dirty="0">
                    <a:solidFill>
                      <a:srgbClr val="000000"/>
                    </a:solidFill>
                    <a:uFill>
                      <a:solidFill>
                        <a:srgbClr val="FFFFFF"/>
                      </a:solidFill>
                    </a:uFill>
                    <a:latin typeface="Calibri"/>
                  </a:rPr>
                  <a:t>Engine </a:t>
                </a:r>
                <a:endParaRPr lang="en-US" sz="1350" spc="-1" dirty="0">
                  <a:solidFill>
                    <a:srgbClr val="000000"/>
                  </a:solidFill>
                  <a:uFill>
                    <a:solidFill>
                      <a:srgbClr val="FFFFFF"/>
                    </a:solidFill>
                  </a:uFill>
                  <a:latin typeface="Arial"/>
                </a:endParaRPr>
              </a:p>
            </p:txBody>
          </p:sp>
          <p:pic>
            <p:nvPicPr>
              <p:cNvPr id="118" name="Picture 121"/>
              <p:cNvPicPr/>
              <p:nvPr/>
            </p:nvPicPr>
            <p:blipFill>
              <a:blip r:embed="rId9"/>
              <a:stretch/>
            </p:blipFill>
            <p:spPr>
              <a:xfrm>
                <a:off x="4412791" y="3273401"/>
                <a:ext cx="539190" cy="483030"/>
              </a:xfrm>
              <a:prstGeom prst="rect">
                <a:avLst/>
              </a:prstGeom>
              <a:ln>
                <a:noFill/>
              </a:ln>
            </p:spPr>
          </p:pic>
        </p:grpSp>
        <p:cxnSp>
          <p:nvCxnSpPr>
            <p:cNvPr id="35" name="Straight Arrow Connector 34">
              <a:extLst>
                <a:ext uri="{FF2B5EF4-FFF2-40B4-BE49-F238E27FC236}">
                  <a16:creationId xmlns:a16="http://schemas.microsoft.com/office/drawing/2014/main" id="{781BD49F-E2AA-8941-9071-2AA4732C4455}"/>
                </a:ext>
              </a:extLst>
            </p:cNvPr>
            <p:cNvCxnSpPr>
              <a:cxnSpLocks/>
            </p:cNvCxnSpPr>
            <p:nvPr/>
          </p:nvCxnSpPr>
          <p:spPr>
            <a:xfrm>
              <a:off x="4951981" y="3488436"/>
              <a:ext cx="480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EDC77DE-2797-3941-B4D5-E4B8EF634CD4}"/>
                </a:ext>
              </a:extLst>
            </p:cNvPr>
            <p:cNvCxnSpPr>
              <a:cxnSpLocks/>
            </p:cNvCxnSpPr>
            <p:nvPr/>
          </p:nvCxnSpPr>
          <p:spPr>
            <a:xfrm>
              <a:off x="3936861" y="3499445"/>
              <a:ext cx="480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0" name="Graphic 18"/>
          <p:cNvPicPr/>
          <p:nvPr/>
        </p:nvPicPr>
        <p:blipFill>
          <a:blip r:embed="rId10"/>
          <a:stretch/>
        </p:blipFill>
        <p:spPr>
          <a:xfrm rot="20675521">
            <a:off x="1678458" y="3171561"/>
            <a:ext cx="527120" cy="572318"/>
          </a:xfrm>
          <a:prstGeom prst="rect">
            <a:avLst/>
          </a:prstGeom>
          <a:ln>
            <a:noFill/>
          </a:ln>
        </p:spPr>
      </p:pic>
      <p:sp>
        <p:nvSpPr>
          <p:cNvPr id="85" name="CustomShape 13">
            <a:extLst>
              <a:ext uri="{FF2B5EF4-FFF2-40B4-BE49-F238E27FC236}">
                <a16:creationId xmlns:a16="http://schemas.microsoft.com/office/drawing/2014/main" id="{03744397-0ABC-444B-8D06-AB847DC5D2ED}"/>
              </a:ext>
            </a:extLst>
          </p:cNvPr>
          <p:cNvSpPr/>
          <p:nvPr/>
        </p:nvSpPr>
        <p:spPr>
          <a:xfrm rot="1274050">
            <a:off x="6823886" y="4031039"/>
            <a:ext cx="1053540" cy="27351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Clusters {</a:t>
            </a:r>
            <a:r>
              <a:rPr lang="en-US" sz="1350" i="1" spc="-1" dirty="0">
                <a:solidFill>
                  <a:srgbClr val="000000"/>
                </a:solidFill>
                <a:uFill>
                  <a:solidFill>
                    <a:srgbClr val="FFFFFF"/>
                  </a:solidFill>
                </a:uFill>
                <a:latin typeface="Calibri"/>
              </a:rPr>
              <a:t>c</a:t>
            </a:r>
            <a:r>
              <a:rPr lang="en-US" sz="1350" i="1" spc="-1" baseline="-25000" dirty="0">
                <a:solidFill>
                  <a:srgbClr val="000000"/>
                </a:solidFill>
                <a:uFill>
                  <a:solidFill>
                    <a:srgbClr val="FFFFFF"/>
                  </a:solidFill>
                </a:uFill>
                <a:latin typeface="Calibri"/>
              </a:rPr>
              <a:t>1</a:t>
            </a:r>
            <a:r>
              <a:rPr lang="en-US" sz="1350" i="1" spc="-1" dirty="0">
                <a:solidFill>
                  <a:srgbClr val="000000"/>
                </a:solidFill>
                <a:uFill>
                  <a:solidFill>
                    <a:srgbClr val="FFFFFF"/>
                  </a:solidFill>
                </a:uFill>
                <a:latin typeface="Calibri"/>
              </a:rPr>
              <a:t>…</a:t>
            </a:r>
            <a:r>
              <a:rPr lang="en-US" sz="1350" i="1" spc="-1" dirty="0" err="1">
                <a:solidFill>
                  <a:srgbClr val="000000"/>
                </a:solidFill>
                <a:uFill>
                  <a:solidFill>
                    <a:srgbClr val="FFFFFF"/>
                  </a:solidFill>
                </a:uFill>
                <a:latin typeface="Calibri"/>
              </a:rPr>
              <a:t>c</a:t>
            </a:r>
            <a:r>
              <a:rPr lang="en-US" sz="1350" i="1" spc="-1" baseline="-25000" dirty="0" err="1">
                <a:solidFill>
                  <a:srgbClr val="000000"/>
                </a:solidFill>
                <a:uFill>
                  <a:solidFill>
                    <a:srgbClr val="FFFFFF"/>
                  </a:solidFill>
                </a:uFill>
                <a:latin typeface="Calibri"/>
              </a:rPr>
              <a:t>n</a:t>
            </a:r>
            <a:r>
              <a:rPr lang="en-US" sz="1350" spc="-1" dirty="0">
                <a:solidFill>
                  <a:srgbClr val="000000"/>
                </a:solidFill>
                <a:uFill>
                  <a:solidFill>
                    <a:srgbClr val="FFFFFF"/>
                  </a:solidFill>
                </a:uFill>
                <a:latin typeface="Calibri"/>
              </a:rPr>
              <a:t>}</a:t>
            </a:r>
            <a:endParaRPr lang="en-US" sz="1350" spc="-1" dirty="0">
              <a:solidFill>
                <a:srgbClr val="000000"/>
              </a:solidFill>
              <a:uFill>
                <a:solidFill>
                  <a:srgbClr val="FFFFFF"/>
                </a:solidFill>
              </a:uFill>
              <a:latin typeface="Arial"/>
            </a:endParaRPr>
          </a:p>
        </p:txBody>
      </p:sp>
      <p:grpSp>
        <p:nvGrpSpPr>
          <p:cNvPr id="12" name="Group 11">
            <a:extLst>
              <a:ext uri="{FF2B5EF4-FFF2-40B4-BE49-F238E27FC236}">
                <a16:creationId xmlns:a16="http://schemas.microsoft.com/office/drawing/2014/main" id="{EF0FBB6C-4602-2C4A-95EC-5BBA91A90EA0}"/>
              </a:ext>
            </a:extLst>
          </p:cNvPr>
          <p:cNvGrpSpPr/>
          <p:nvPr/>
        </p:nvGrpSpPr>
        <p:grpSpPr>
          <a:xfrm>
            <a:off x="5705846" y="4272352"/>
            <a:ext cx="1774938" cy="1361279"/>
            <a:chOff x="5634339" y="4206183"/>
            <a:chExt cx="1774938" cy="1361279"/>
          </a:xfrm>
        </p:grpSpPr>
        <p:sp>
          <p:nvSpPr>
            <p:cNvPr id="97" name="CustomShape 52"/>
            <p:cNvSpPr/>
            <p:nvPr/>
          </p:nvSpPr>
          <p:spPr>
            <a:xfrm rot="815400" flipH="1">
              <a:off x="6949197" y="4480132"/>
              <a:ext cx="460080" cy="484650"/>
            </a:xfrm>
            <a:prstGeom prst="ellipse">
              <a:avLst/>
            </a:prstGeom>
            <a:noFill/>
            <a:ln/>
          </p:spPr>
          <p:style>
            <a:lnRef idx="2">
              <a:schemeClr val="accent1">
                <a:shade val="50000"/>
              </a:schemeClr>
            </a:lnRef>
            <a:fillRef idx="1">
              <a:schemeClr val="accent1"/>
            </a:fillRef>
            <a:effectRef idx="0">
              <a:schemeClr val="accent1"/>
            </a:effectRef>
            <a:fontRef idx="minor"/>
          </p:style>
        </p:sp>
        <p:sp>
          <p:nvSpPr>
            <p:cNvPr id="98" name="CustomShape 53"/>
            <p:cNvSpPr/>
            <p:nvPr/>
          </p:nvSpPr>
          <p:spPr>
            <a:xfrm rot="17609400">
              <a:off x="7043697" y="4752832"/>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99" name="CustomShape 54"/>
            <p:cNvSpPr/>
            <p:nvPr/>
          </p:nvSpPr>
          <p:spPr>
            <a:xfrm rot="17609400">
              <a:off x="7252769" y="4715842"/>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0" name="CustomShape 55"/>
            <p:cNvSpPr/>
            <p:nvPr/>
          </p:nvSpPr>
          <p:spPr>
            <a:xfrm rot="17609400">
              <a:off x="7275627" y="4607842"/>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1" name="CustomShape 56"/>
            <p:cNvSpPr/>
            <p:nvPr/>
          </p:nvSpPr>
          <p:spPr>
            <a:xfrm rot="17609400">
              <a:off x="7197689" y="4527382"/>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3" name="CustomShape 58"/>
            <p:cNvSpPr/>
            <p:nvPr/>
          </p:nvSpPr>
          <p:spPr>
            <a:xfrm rot="5400000">
              <a:off x="6252014" y="4468055"/>
              <a:ext cx="554580" cy="581850"/>
            </a:xfrm>
            <a:prstGeom prst="ellipse">
              <a:avLst/>
            </a:prstGeom>
            <a:noFill/>
            <a:ln/>
          </p:spPr>
          <p:style>
            <a:lnRef idx="2">
              <a:schemeClr val="accent1">
                <a:shade val="50000"/>
              </a:schemeClr>
            </a:lnRef>
            <a:fillRef idx="1">
              <a:schemeClr val="accent1"/>
            </a:fillRef>
            <a:effectRef idx="0">
              <a:schemeClr val="accent1"/>
            </a:effectRef>
            <a:fontRef idx="minor"/>
          </p:style>
        </p:sp>
        <p:sp>
          <p:nvSpPr>
            <p:cNvPr id="104" name="CustomShape 59"/>
            <p:cNvSpPr/>
            <p:nvPr/>
          </p:nvSpPr>
          <p:spPr>
            <a:xfrm rot="11780400">
              <a:off x="6516238" y="4683434"/>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5" name="CustomShape 60"/>
            <p:cNvSpPr/>
            <p:nvPr/>
          </p:nvSpPr>
          <p:spPr>
            <a:xfrm rot="11780400">
              <a:off x="6394468" y="4595414"/>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6" name="CustomShape 61"/>
            <p:cNvSpPr/>
            <p:nvPr/>
          </p:nvSpPr>
          <p:spPr>
            <a:xfrm rot="11780400">
              <a:off x="6383490" y="4733114"/>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7" name="CustomShape 62"/>
            <p:cNvSpPr/>
            <p:nvPr/>
          </p:nvSpPr>
          <p:spPr>
            <a:xfrm rot="11780400">
              <a:off x="6407968" y="4869734"/>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08" name="CustomShape 63"/>
            <p:cNvSpPr/>
            <p:nvPr/>
          </p:nvSpPr>
          <p:spPr>
            <a:xfrm rot="11780400">
              <a:off x="6630448" y="4797644"/>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14" name="CustomShape 69"/>
            <p:cNvSpPr/>
            <p:nvPr/>
          </p:nvSpPr>
          <p:spPr>
            <a:xfrm rot="12825000">
              <a:off x="5884285" y="5010701"/>
              <a:ext cx="644861" cy="474120"/>
            </a:xfrm>
            <a:prstGeom prst="ellipse">
              <a:avLst/>
            </a:prstGeom>
            <a:noFill/>
            <a:ln/>
          </p:spPr>
          <p:style>
            <a:lnRef idx="2">
              <a:schemeClr val="accent1">
                <a:shade val="50000"/>
              </a:schemeClr>
            </a:lnRef>
            <a:fillRef idx="1">
              <a:schemeClr val="accent1"/>
            </a:fillRef>
            <a:effectRef idx="0">
              <a:schemeClr val="accent1"/>
            </a:effectRef>
            <a:fontRef idx="minor"/>
          </p:style>
        </p:sp>
        <p:sp>
          <p:nvSpPr>
            <p:cNvPr id="122" name="CustomShape 18">
              <a:extLst>
                <a:ext uri="{FF2B5EF4-FFF2-40B4-BE49-F238E27FC236}">
                  <a16:creationId xmlns:a16="http://schemas.microsoft.com/office/drawing/2014/main" id="{468ECDBC-2FDE-1F48-A970-7854C6841A9A}"/>
                </a:ext>
              </a:extLst>
            </p:cNvPr>
            <p:cNvSpPr/>
            <p:nvPr/>
          </p:nvSpPr>
          <p:spPr>
            <a:xfrm>
              <a:off x="6259502" y="5290712"/>
              <a:ext cx="343980" cy="276750"/>
            </a:xfrm>
            <a:prstGeom prst="rect">
              <a:avLst/>
            </a:prstGeom>
            <a:noFill/>
            <a:ln>
              <a:noFill/>
            </a:ln>
          </p:spPr>
          <p:style>
            <a:lnRef idx="0">
              <a:scrgbClr r="0" g="0" b="0"/>
            </a:lnRef>
            <a:fillRef idx="0">
              <a:scrgbClr r="0" g="0" b="0"/>
            </a:fillRef>
            <a:effectRef idx="0">
              <a:scrgbClr r="0" g="0" b="0"/>
            </a:effectRef>
            <a:fontRef idx="minor"/>
          </p:style>
        </p:sp>
        <p:sp>
          <p:nvSpPr>
            <p:cNvPr id="123" name="CustomShape 65">
              <a:extLst>
                <a:ext uri="{FF2B5EF4-FFF2-40B4-BE49-F238E27FC236}">
                  <a16:creationId xmlns:a16="http://schemas.microsoft.com/office/drawing/2014/main" id="{A4463CF4-3392-7041-B2F2-6C9A4DD84C9A}"/>
                </a:ext>
              </a:extLst>
            </p:cNvPr>
            <p:cNvSpPr/>
            <p:nvPr/>
          </p:nvSpPr>
          <p:spPr>
            <a:xfrm rot="11780400">
              <a:off x="6035391" y="5108999"/>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24" name="CustomShape 66">
              <a:extLst>
                <a:ext uri="{FF2B5EF4-FFF2-40B4-BE49-F238E27FC236}">
                  <a16:creationId xmlns:a16="http://schemas.microsoft.com/office/drawing/2014/main" id="{4EDCFBFE-8660-B542-A8AF-7DF3506E6EC3}"/>
                </a:ext>
              </a:extLst>
            </p:cNvPr>
            <p:cNvSpPr/>
            <p:nvPr/>
          </p:nvSpPr>
          <p:spPr>
            <a:xfrm rot="11780400">
              <a:off x="6065091" y="5349029"/>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25" name="CustomShape 67">
              <a:extLst>
                <a:ext uri="{FF2B5EF4-FFF2-40B4-BE49-F238E27FC236}">
                  <a16:creationId xmlns:a16="http://schemas.microsoft.com/office/drawing/2014/main" id="{F99C4281-6E63-CC49-9CA9-DF49866D0DE3}"/>
                </a:ext>
              </a:extLst>
            </p:cNvPr>
            <p:cNvSpPr/>
            <p:nvPr/>
          </p:nvSpPr>
          <p:spPr>
            <a:xfrm rot="19204800">
              <a:off x="6162654" y="5197307"/>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70" name="CustomShape 68">
              <a:extLst>
                <a:ext uri="{FF2B5EF4-FFF2-40B4-BE49-F238E27FC236}">
                  <a16:creationId xmlns:a16="http://schemas.microsoft.com/office/drawing/2014/main" id="{700D67CE-5EEA-2148-A6AE-BE9C6A1CDFA3}"/>
                </a:ext>
              </a:extLst>
            </p:cNvPr>
            <p:cNvSpPr/>
            <p:nvPr/>
          </p:nvSpPr>
          <p:spPr>
            <a:xfrm rot="19204800">
              <a:off x="6314159" y="5213758"/>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71" name="CustomShape 57">
              <a:extLst>
                <a:ext uri="{FF2B5EF4-FFF2-40B4-BE49-F238E27FC236}">
                  <a16:creationId xmlns:a16="http://schemas.microsoft.com/office/drawing/2014/main" id="{C6CCBB40-5EA9-7F42-A369-73ED5F605AD1}"/>
                </a:ext>
              </a:extLst>
            </p:cNvPr>
            <p:cNvSpPr/>
            <p:nvPr/>
          </p:nvSpPr>
          <p:spPr>
            <a:xfrm rot="17609400">
              <a:off x="7160353" y="4856446"/>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172" name="CustomShape 67">
              <a:extLst>
                <a:ext uri="{FF2B5EF4-FFF2-40B4-BE49-F238E27FC236}">
                  <a16:creationId xmlns:a16="http://schemas.microsoft.com/office/drawing/2014/main" id="{A7E5DD92-4B69-F141-9F30-69F9CA932EC8}"/>
                </a:ext>
              </a:extLst>
            </p:cNvPr>
            <p:cNvSpPr/>
            <p:nvPr/>
          </p:nvSpPr>
          <p:spPr>
            <a:xfrm rot="19204800">
              <a:off x="6276954" y="5311607"/>
              <a:ext cx="64800" cy="64800"/>
            </a:xfrm>
            <a:prstGeom prst="ellipse">
              <a:avLst/>
            </a:prstGeom>
            <a:solidFill>
              <a:schemeClr val="accent2"/>
            </a:solidFill>
            <a:ln/>
          </p:spPr>
          <p:style>
            <a:lnRef idx="2">
              <a:schemeClr val="accent1">
                <a:shade val="50000"/>
              </a:schemeClr>
            </a:lnRef>
            <a:fillRef idx="1">
              <a:schemeClr val="accent1"/>
            </a:fillRef>
            <a:effectRef idx="0">
              <a:schemeClr val="accent1"/>
            </a:effectRef>
            <a:fontRef idx="minor"/>
          </p:style>
        </p:sp>
        <p:sp>
          <p:nvSpPr>
            <p:cNvPr id="2" name="TextBox 1">
              <a:extLst>
                <a:ext uri="{FF2B5EF4-FFF2-40B4-BE49-F238E27FC236}">
                  <a16:creationId xmlns:a16="http://schemas.microsoft.com/office/drawing/2014/main" id="{85CB7ABC-58F8-E741-9990-ADE44949D579}"/>
                </a:ext>
              </a:extLst>
            </p:cNvPr>
            <p:cNvSpPr txBox="1"/>
            <p:nvPr/>
          </p:nvSpPr>
          <p:spPr>
            <a:xfrm>
              <a:off x="5634339" y="4860332"/>
              <a:ext cx="358005" cy="300082"/>
            </a:xfrm>
            <a:prstGeom prst="rect">
              <a:avLst/>
            </a:prstGeom>
            <a:noFill/>
          </p:spPr>
          <p:txBody>
            <a:bodyPr wrap="square" rtlCol="0">
              <a:spAutoFit/>
            </a:bodyPr>
            <a:lstStyle/>
            <a:p>
              <a:r>
                <a:rPr lang="en-US" sz="1350" i="1" dirty="0"/>
                <a:t>c</a:t>
              </a:r>
              <a:r>
                <a:rPr lang="en-US" sz="1350" i="1" baseline="-25000" dirty="0"/>
                <a:t>1</a:t>
              </a:r>
              <a:endParaRPr lang="en-US" sz="1350" i="1" dirty="0"/>
            </a:p>
          </p:txBody>
        </p:sp>
        <p:sp>
          <p:nvSpPr>
            <p:cNvPr id="87" name="TextBox 86">
              <a:extLst>
                <a:ext uri="{FF2B5EF4-FFF2-40B4-BE49-F238E27FC236}">
                  <a16:creationId xmlns:a16="http://schemas.microsoft.com/office/drawing/2014/main" id="{736780E1-0751-7746-83E7-8EB7D0E96415}"/>
                </a:ext>
              </a:extLst>
            </p:cNvPr>
            <p:cNvSpPr txBox="1"/>
            <p:nvPr/>
          </p:nvSpPr>
          <p:spPr>
            <a:xfrm>
              <a:off x="6231236" y="4227230"/>
              <a:ext cx="500945" cy="300082"/>
            </a:xfrm>
            <a:prstGeom prst="rect">
              <a:avLst/>
            </a:prstGeom>
            <a:noFill/>
          </p:spPr>
          <p:txBody>
            <a:bodyPr wrap="square" rtlCol="0">
              <a:spAutoFit/>
            </a:bodyPr>
            <a:lstStyle/>
            <a:p>
              <a:r>
                <a:rPr lang="en-US" sz="1350" i="1" dirty="0"/>
                <a:t>c</a:t>
              </a:r>
              <a:r>
                <a:rPr lang="en-US" sz="1350" i="1" baseline="-25000" dirty="0"/>
                <a:t>2</a:t>
              </a:r>
              <a:endParaRPr lang="en-US" sz="1350" i="1" dirty="0"/>
            </a:p>
          </p:txBody>
        </p:sp>
        <p:sp>
          <p:nvSpPr>
            <p:cNvPr id="89" name="TextBox 88">
              <a:extLst>
                <a:ext uri="{FF2B5EF4-FFF2-40B4-BE49-F238E27FC236}">
                  <a16:creationId xmlns:a16="http://schemas.microsoft.com/office/drawing/2014/main" id="{27797A6A-4EEC-9F4C-9C57-B729258931BA}"/>
                </a:ext>
              </a:extLst>
            </p:cNvPr>
            <p:cNvSpPr txBox="1"/>
            <p:nvPr/>
          </p:nvSpPr>
          <p:spPr>
            <a:xfrm>
              <a:off x="6840071" y="4206183"/>
              <a:ext cx="487728" cy="300082"/>
            </a:xfrm>
            <a:prstGeom prst="rect">
              <a:avLst/>
            </a:prstGeom>
            <a:noFill/>
          </p:spPr>
          <p:txBody>
            <a:bodyPr wrap="square" rtlCol="0">
              <a:spAutoFit/>
            </a:bodyPr>
            <a:lstStyle/>
            <a:p>
              <a:r>
                <a:rPr lang="en-US" sz="1350" i="1" dirty="0" err="1"/>
                <a:t>c</a:t>
              </a:r>
              <a:r>
                <a:rPr lang="en-US" sz="1350" i="1" baseline="-25000" dirty="0" err="1"/>
                <a:t>n</a:t>
              </a:r>
              <a:endParaRPr lang="en-US" sz="1350" i="1" dirty="0"/>
            </a:p>
          </p:txBody>
        </p:sp>
      </p:grpSp>
      <p:sp>
        <p:nvSpPr>
          <p:cNvPr id="90" name="CustomShape 1">
            <a:extLst>
              <a:ext uri="{FF2B5EF4-FFF2-40B4-BE49-F238E27FC236}">
                <a16:creationId xmlns:a16="http://schemas.microsoft.com/office/drawing/2014/main" id="{2821ACF7-E6B0-6442-A94F-D9734DB80253}"/>
              </a:ext>
            </a:extLst>
          </p:cNvPr>
          <p:cNvSpPr/>
          <p:nvPr/>
        </p:nvSpPr>
        <p:spPr>
          <a:xfrm>
            <a:off x="1098521" y="3792635"/>
            <a:ext cx="1591256" cy="1000837"/>
          </a:xfrm>
          <a:prstGeom prst="roundRect">
            <a:avLst>
              <a:gd name="adj" fmla="val 16667"/>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p:style>
      </p:sp>
      <p:grpSp>
        <p:nvGrpSpPr>
          <p:cNvPr id="20" name="Group 19">
            <a:extLst>
              <a:ext uri="{FF2B5EF4-FFF2-40B4-BE49-F238E27FC236}">
                <a16:creationId xmlns:a16="http://schemas.microsoft.com/office/drawing/2014/main" id="{04261F3F-8EB6-354D-9FF6-B130ACE03F0E}"/>
              </a:ext>
            </a:extLst>
          </p:cNvPr>
          <p:cNvGrpSpPr/>
          <p:nvPr/>
        </p:nvGrpSpPr>
        <p:grpSpPr>
          <a:xfrm>
            <a:off x="6572281" y="2897498"/>
            <a:ext cx="1053540" cy="794601"/>
            <a:chOff x="7188640" y="5996391"/>
            <a:chExt cx="1053540" cy="794601"/>
          </a:xfrm>
        </p:grpSpPr>
        <p:cxnSp>
          <p:nvCxnSpPr>
            <p:cNvPr id="5" name="Straight Connector 4">
              <a:extLst>
                <a:ext uri="{FF2B5EF4-FFF2-40B4-BE49-F238E27FC236}">
                  <a16:creationId xmlns:a16="http://schemas.microsoft.com/office/drawing/2014/main" id="{DA2D41E7-11A2-6D48-80C2-B0E436D8C90A}"/>
                </a:ext>
              </a:extLst>
            </p:cNvPr>
            <p:cNvCxnSpPr>
              <a:cxnSpLocks/>
            </p:cNvCxnSpPr>
            <p:nvPr/>
          </p:nvCxnSpPr>
          <p:spPr>
            <a:xfrm>
              <a:off x="7211334" y="6433444"/>
              <a:ext cx="892913"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4BDF4575-4D0C-9841-B629-402CFAD4D2C6}"/>
                </a:ext>
              </a:extLst>
            </p:cNvPr>
            <p:cNvGrpSpPr/>
            <p:nvPr/>
          </p:nvGrpSpPr>
          <p:grpSpPr>
            <a:xfrm>
              <a:off x="7188640" y="5996391"/>
              <a:ext cx="1053540" cy="794601"/>
              <a:chOff x="6506697" y="2931236"/>
              <a:chExt cx="1053540" cy="794601"/>
            </a:xfrm>
          </p:grpSpPr>
          <p:sp>
            <p:nvSpPr>
              <p:cNvPr id="55" name="CustomShape 13"/>
              <p:cNvSpPr/>
              <p:nvPr/>
            </p:nvSpPr>
            <p:spPr>
              <a:xfrm>
                <a:off x="6506697" y="2931236"/>
                <a:ext cx="1053540" cy="27351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nSpc>
                    <a:spcPct val="100000"/>
                  </a:lnSpc>
                </a:pPr>
                <a:r>
                  <a:rPr lang="en-US" sz="1350" spc="-1" dirty="0">
                    <a:solidFill>
                      <a:srgbClr val="000000"/>
                    </a:solidFill>
                    <a:uFill>
                      <a:solidFill>
                        <a:srgbClr val="FFFFFF"/>
                      </a:solidFill>
                    </a:uFill>
                    <a:latin typeface="Calibri"/>
                  </a:rPr>
                  <a:t>Central Index</a:t>
                </a:r>
                <a:endParaRPr lang="en-US" sz="1350" spc="-1" dirty="0">
                  <a:solidFill>
                    <a:srgbClr val="000000"/>
                  </a:solidFill>
                  <a:uFill>
                    <a:solidFill>
                      <a:srgbClr val="FFFFFF"/>
                    </a:solidFill>
                  </a:uFill>
                  <a:latin typeface="Arial"/>
                </a:endParaRPr>
              </a:p>
            </p:txBody>
          </p:sp>
          <p:sp>
            <p:nvSpPr>
              <p:cNvPr id="3" name="Document 2">
                <a:extLst>
                  <a:ext uri="{FF2B5EF4-FFF2-40B4-BE49-F238E27FC236}">
                    <a16:creationId xmlns:a16="http://schemas.microsoft.com/office/drawing/2014/main" id="{82BCD035-D47E-884F-AFE0-B6099123AE55}"/>
                  </a:ext>
                </a:extLst>
              </p:cNvPr>
              <p:cNvSpPr/>
              <p:nvPr/>
            </p:nvSpPr>
            <p:spPr>
              <a:xfrm>
                <a:off x="6527731" y="3200552"/>
                <a:ext cx="894573" cy="523602"/>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640B2C94-0B01-D644-92C1-BEBEB73073C8}"/>
                  </a:ext>
                </a:extLst>
              </p:cNvPr>
              <p:cNvCxnSpPr>
                <a:cxnSpLocks/>
              </p:cNvCxnSpPr>
              <p:nvPr/>
            </p:nvCxnSpPr>
            <p:spPr>
              <a:xfrm flipH="1">
                <a:off x="6705726" y="3200366"/>
                <a:ext cx="1" cy="525471"/>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94" name="CustomShape 24">
            <a:extLst>
              <a:ext uri="{FF2B5EF4-FFF2-40B4-BE49-F238E27FC236}">
                <a16:creationId xmlns:a16="http://schemas.microsoft.com/office/drawing/2014/main" id="{A6355BF1-8E21-5041-9A2C-F9519C3214A9}"/>
              </a:ext>
            </a:extLst>
          </p:cNvPr>
          <p:cNvSpPr/>
          <p:nvPr/>
        </p:nvSpPr>
        <p:spPr>
          <a:xfrm>
            <a:off x="815324" y="2226243"/>
            <a:ext cx="1119960" cy="353430"/>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lstStyle/>
          <a:p>
            <a:pPr algn="r">
              <a:lnSpc>
                <a:spcPct val="100000"/>
              </a:lnSpc>
            </a:pPr>
            <a:r>
              <a:rPr lang="en-US" sz="1350" spc="-1" dirty="0">
                <a:solidFill>
                  <a:srgbClr val="000000"/>
                </a:solidFill>
                <a:uFill>
                  <a:solidFill>
                    <a:srgbClr val="FFFFFF"/>
                  </a:solidFill>
                </a:uFill>
                <a:latin typeface="Calibri"/>
              </a:rPr>
              <a:t>User</a:t>
            </a:r>
            <a:endParaRPr lang="en-US" sz="1350" spc="-1" dirty="0">
              <a:solidFill>
                <a:srgbClr val="000000"/>
              </a:solidFill>
              <a:uFill>
                <a:solidFill>
                  <a:srgbClr val="FFFFFF"/>
                </a:solidFill>
              </a:uFill>
              <a:latin typeface="Arial"/>
            </a:endParaRPr>
          </a:p>
        </p:txBody>
      </p:sp>
      <p:sp>
        <p:nvSpPr>
          <p:cNvPr id="4" name="Arrow: Left-Up 3">
            <a:extLst>
              <a:ext uri="{FF2B5EF4-FFF2-40B4-BE49-F238E27FC236}">
                <a16:creationId xmlns:a16="http://schemas.microsoft.com/office/drawing/2014/main" id="{55FE3EF8-C90D-48F5-95B1-B75BABC540C0}"/>
              </a:ext>
            </a:extLst>
          </p:cNvPr>
          <p:cNvSpPr/>
          <p:nvPr/>
        </p:nvSpPr>
        <p:spPr>
          <a:xfrm rot="5400000">
            <a:off x="3383467" y="3155289"/>
            <a:ext cx="358691" cy="3668077"/>
          </a:xfrm>
          <a:prstGeom prst="leftUpArrow">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 name="Group 13">
            <a:extLst>
              <a:ext uri="{FF2B5EF4-FFF2-40B4-BE49-F238E27FC236}">
                <a16:creationId xmlns:a16="http://schemas.microsoft.com/office/drawing/2014/main" id="{30EC1887-9772-E04B-9D70-9C3BEE8A2359}"/>
              </a:ext>
            </a:extLst>
          </p:cNvPr>
          <p:cNvGrpSpPr/>
          <p:nvPr/>
        </p:nvGrpSpPr>
        <p:grpSpPr>
          <a:xfrm>
            <a:off x="1127716" y="4278606"/>
            <a:ext cx="1409317" cy="351994"/>
            <a:chOff x="1134896" y="4288898"/>
            <a:chExt cx="1409317" cy="351994"/>
          </a:xfrm>
        </p:grpSpPr>
        <p:sp>
          <p:nvSpPr>
            <p:cNvPr id="120" name="CustomShape 71"/>
            <p:cNvSpPr/>
            <p:nvPr/>
          </p:nvSpPr>
          <p:spPr>
            <a:xfrm>
              <a:off x="2185383" y="4288898"/>
              <a:ext cx="358830" cy="342630"/>
            </a:xfrm>
            <a:prstGeom prst="roundRect">
              <a:avLst>
                <a:gd name="adj" fmla="val 16667"/>
              </a:avLst>
            </a:prstGeom>
            <a:blipFill>
              <a:blip r:embed="rId11"/>
              <a:stretch>
                <a:fillRect/>
              </a:stretch>
            </a:blip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sz="1350" spc="-1" dirty="0">
                  <a:solidFill>
                    <a:srgbClr val="000000"/>
                  </a:solidFill>
                  <a:uFill>
                    <a:solidFill>
                      <a:srgbClr val="FFFFFF"/>
                    </a:solidFill>
                  </a:uFill>
                  <a:latin typeface="Calibri"/>
                </a:rPr>
                <a:t> </a:t>
              </a:r>
              <a:endParaRPr lang="en-US" sz="1350" spc="-1" dirty="0">
                <a:solidFill>
                  <a:srgbClr val="000000"/>
                </a:solidFill>
                <a:uFill>
                  <a:solidFill>
                    <a:srgbClr val="FFFFFF"/>
                  </a:solidFill>
                </a:uFill>
                <a:latin typeface="Arial"/>
              </a:endParaRPr>
            </a:p>
          </p:txBody>
        </p:sp>
        <p:sp>
          <p:nvSpPr>
            <p:cNvPr id="6" name="CustomShape 4">
              <a:extLst>
                <a:ext uri="{FF2B5EF4-FFF2-40B4-BE49-F238E27FC236}">
                  <a16:creationId xmlns:a16="http://schemas.microsoft.com/office/drawing/2014/main" id="{F87EE384-84F2-46D2-9C0B-E1EFDE59BF42}"/>
                </a:ext>
              </a:extLst>
            </p:cNvPr>
            <p:cNvSpPr/>
            <p:nvPr/>
          </p:nvSpPr>
          <p:spPr>
            <a:xfrm>
              <a:off x="1134896" y="4294034"/>
              <a:ext cx="358830" cy="342630"/>
            </a:xfrm>
            <a:prstGeom prst="roundRect">
              <a:avLst>
                <a:gd name="adj" fmla="val 16667"/>
              </a:avLst>
            </a:prstGeom>
            <a:blipFill>
              <a:blip r:embed="rId12"/>
              <a:stretch>
                <a:fillRect/>
              </a:stretch>
            </a:blip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sz="1350" spc="-1">
                  <a:solidFill>
                    <a:srgbClr val="000000"/>
                  </a:solidFill>
                  <a:uFill>
                    <a:solidFill>
                      <a:srgbClr val="FFFFFF"/>
                    </a:solidFill>
                  </a:uFill>
                  <a:latin typeface="Calibri"/>
                </a:rPr>
                <a:t> </a:t>
              </a:r>
              <a:endParaRPr lang="en-US" sz="1350" spc="-1">
                <a:solidFill>
                  <a:srgbClr val="000000"/>
                </a:solidFill>
                <a:uFill>
                  <a:solidFill>
                    <a:srgbClr val="FFFFFF"/>
                  </a:solidFill>
                </a:uFill>
                <a:latin typeface="Arial"/>
              </a:endParaRPr>
            </a:p>
          </p:txBody>
        </p:sp>
        <p:sp>
          <p:nvSpPr>
            <p:cNvPr id="8" name="CustomShape 6">
              <a:extLst>
                <a:ext uri="{FF2B5EF4-FFF2-40B4-BE49-F238E27FC236}">
                  <a16:creationId xmlns:a16="http://schemas.microsoft.com/office/drawing/2014/main" id="{C3F94721-1A91-4E64-89F6-A6EDA176D4D4}"/>
                </a:ext>
              </a:extLst>
            </p:cNvPr>
            <p:cNvSpPr/>
            <p:nvPr/>
          </p:nvSpPr>
          <p:spPr>
            <a:xfrm>
              <a:off x="1644283" y="4298262"/>
              <a:ext cx="358830" cy="342630"/>
            </a:xfrm>
            <a:prstGeom prst="roundRect">
              <a:avLst>
                <a:gd name="adj" fmla="val 16667"/>
              </a:avLst>
            </a:prstGeom>
            <a:blipFill>
              <a:blip r:embed="rId13"/>
              <a:stretch>
                <a:fillRect/>
              </a:stretch>
            </a:blip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sz="1350" spc="-1">
                  <a:solidFill>
                    <a:srgbClr val="000000"/>
                  </a:solidFill>
                  <a:uFill>
                    <a:solidFill>
                      <a:srgbClr val="FFFFFF"/>
                    </a:solidFill>
                  </a:uFill>
                  <a:latin typeface="Calibri"/>
                </a:rPr>
                <a:t> </a:t>
              </a:r>
              <a:endParaRPr lang="en-US" sz="1350" spc="-1">
                <a:solidFill>
                  <a:srgbClr val="000000"/>
                </a:solidFill>
                <a:uFill>
                  <a:solidFill>
                    <a:srgbClr val="FFFFFF"/>
                  </a:solidFill>
                </a:uFill>
                <a:latin typeface="Arial"/>
              </a:endParaRPr>
            </a:p>
          </p:txBody>
        </p:sp>
      </p:grpSp>
      <p:sp>
        <p:nvSpPr>
          <p:cNvPr id="80" name="TextBox 79">
            <a:extLst>
              <a:ext uri="{FF2B5EF4-FFF2-40B4-BE49-F238E27FC236}">
                <a16:creationId xmlns:a16="http://schemas.microsoft.com/office/drawing/2014/main" id="{C0B3DD93-AF41-A14B-AD82-34537EB0A31D}"/>
              </a:ext>
            </a:extLst>
          </p:cNvPr>
          <p:cNvSpPr txBox="1"/>
          <p:nvPr/>
        </p:nvSpPr>
        <p:spPr>
          <a:xfrm>
            <a:off x="571500" y="187802"/>
            <a:ext cx="8229600" cy="1200329"/>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A Typical Encrypted Search System Architecture Integrating Clustering</a:t>
            </a:r>
          </a:p>
        </p:txBody>
      </p:sp>
      <p:sp>
        <p:nvSpPr>
          <p:cNvPr id="81" name="Oval 80">
            <a:extLst>
              <a:ext uri="{FF2B5EF4-FFF2-40B4-BE49-F238E27FC236}">
                <a16:creationId xmlns:a16="http://schemas.microsoft.com/office/drawing/2014/main" id="{D84A8D1C-9CBF-8342-AB07-D888EFC2E633}"/>
              </a:ext>
            </a:extLst>
          </p:cNvPr>
          <p:cNvSpPr/>
          <p:nvPr/>
        </p:nvSpPr>
        <p:spPr>
          <a:xfrm>
            <a:off x="5528794" y="4242630"/>
            <a:ext cx="2480310" cy="13910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lide Number Placeholder 2">
            <a:extLst>
              <a:ext uri="{FF2B5EF4-FFF2-40B4-BE49-F238E27FC236}">
                <a16:creationId xmlns:a16="http://schemas.microsoft.com/office/drawing/2014/main" id="{A5930CCD-A487-0E44-94FE-371A56CC9708}"/>
              </a:ext>
            </a:extLst>
          </p:cNvPr>
          <p:cNvSpPr txBox="1">
            <a:spLocks/>
          </p:cNvSpPr>
          <p:nvPr/>
        </p:nvSpPr>
        <p:spPr>
          <a:xfrm>
            <a:off x="4418482" y="643228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2751F7-D677-4CE9-B35A-C3CCA0CC8D94}" type="slidenum">
              <a:rPr lang="en-US" smtClean="0">
                <a:solidFill>
                  <a:prstClr val="black">
                    <a:tint val="75000"/>
                  </a:prstClr>
                </a:solidFill>
                <a:latin typeface="Calibri"/>
              </a:rPr>
              <a:pPr/>
              <a:t>66</a:t>
            </a:fld>
            <a:endParaRPr lang="en-US">
              <a:solidFill>
                <a:prstClr val="black">
                  <a:tint val="75000"/>
                </a:prstClr>
              </a:solidFill>
              <a:latin typeface="Calibri"/>
            </a:endParaRPr>
          </a:p>
        </p:txBody>
      </p:sp>
    </p:spTree>
    <p:extLst>
      <p:ext uri="{BB962C8B-B14F-4D97-AF65-F5344CB8AC3E}">
        <p14:creationId xmlns:p14="http://schemas.microsoft.com/office/powerpoint/2010/main" val="1305016811"/>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checkerboard(across)">
                                      <p:cBhvr>
                                        <p:cTn id="10" dur="500"/>
                                        <p:tgtEl>
                                          <p:spTgt spid="9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checkerboard(across)">
                                      <p:cBhvr>
                                        <p:cTn id="14" dur="250"/>
                                        <p:tgtEl>
                                          <p:spTgt spid="115"/>
                                        </p:tgtEl>
                                      </p:cBhvr>
                                    </p:animEffect>
                                  </p:childTnLst>
                                </p:cTn>
                              </p:par>
                            </p:childTnLst>
                          </p:cTn>
                        </p:par>
                        <p:par>
                          <p:cTn id="15" fill="hold">
                            <p:stCondLst>
                              <p:cond delay="750"/>
                            </p:stCondLst>
                            <p:childTnLst>
                              <p:par>
                                <p:cTn id="16" presetID="9" presetClass="entr" presetSubtype="0" fill="hold" nodeType="afterEffect">
                                  <p:stCondLst>
                                    <p:cond delay="0"/>
                                  </p:stCondLst>
                                  <p:childTnLst>
                                    <p:set>
                                      <p:cBhvr>
                                        <p:cTn id="17" dur="1" fill="hold">
                                          <p:stCondLst>
                                            <p:cond delay="0"/>
                                          </p:stCondLst>
                                        </p:cTn>
                                        <p:tgtEl>
                                          <p:spTgt spid="173"/>
                                        </p:tgtEl>
                                        <p:attrNameLst>
                                          <p:attrName>style.visibility</p:attrName>
                                        </p:attrNameLst>
                                      </p:cBhvr>
                                      <p:to>
                                        <p:strVal val="visible"/>
                                      </p:to>
                                    </p:set>
                                    <p:animEffect transition="in" filter="dissolve">
                                      <p:cBhvr>
                                        <p:cTn id="18" dur="250"/>
                                        <p:tgtEl>
                                          <p:spTgt spid="173"/>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dissolve">
                                      <p:cBhvr>
                                        <p:cTn id="22" dur="250"/>
                                        <p:tgtEl>
                                          <p:spTgt spid="117"/>
                                        </p:tgtEl>
                                      </p:cBhvr>
                                    </p:animEffect>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fill="hold"/>
                                        <p:tgtEl>
                                          <p:spTgt spid="67"/>
                                        </p:tgtEl>
                                        <p:attrNameLst>
                                          <p:attrName>ppt_x</p:attrName>
                                        </p:attrNameLst>
                                      </p:cBhvr>
                                      <p:tavLst>
                                        <p:tav tm="0">
                                          <p:val>
                                            <p:strVal val="#ppt_x"/>
                                          </p:val>
                                        </p:tav>
                                        <p:tav tm="100000">
                                          <p:val>
                                            <p:strVal val="#ppt_x"/>
                                          </p:val>
                                        </p:tav>
                                      </p:tavLst>
                                    </p:anim>
                                    <p:anim calcmode="lin" valueType="num">
                                      <p:cBhvr additive="base">
                                        <p:cTn id="27" dur="500" fill="hold"/>
                                        <p:tgtEl>
                                          <p:spTgt spid="67"/>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2" presetClass="entr" presetSubtype="4" fill="hold" nodeType="after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ppt_x"/>
                                          </p:val>
                                        </p:tav>
                                        <p:tav tm="100000">
                                          <p:val>
                                            <p:strVal val="#ppt_x"/>
                                          </p:val>
                                        </p:tav>
                                      </p:tavLst>
                                    </p:anim>
                                    <p:anim calcmode="lin" valueType="num">
                                      <p:cBhvr additive="base">
                                        <p:cTn id="32" dur="500" fill="hold"/>
                                        <p:tgtEl>
                                          <p:spTgt spid="116"/>
                                        </p:tgtEl>
                                        <p:attrNameLst>
                                          <p:attrName>ppt_y</p:attrName>
                                        </p:attrNameLst>
                                      </p:cBhvr>
                                      <p:tavLst>
                                        <p:tav tm="0">
                                          <p:val>
                                            <p:strVal val="1+#ppt_h/2"/>
                                          </p:val>
                                        </p:tav>
                                        <p:tav tm="100000">
                                          <p:val>
                                            <p:strVal val="#ppt_y"/>
                                          </p:val>
                                        </p:tav>
                                      </p:tavLst>
                                    </p:anim>
                                  </p:childTnLst>
                                </p:cTn>
                              </p:par>
                            </p:childTnLst>
                          </p:cTn>
                        </p:par>
                        <p:par>
                          <p:cTn id="33" fill="hold">
                            <p:stCondLst>
                              <p:cond delay="2250"/>
                            </p:stCondLst>
                            <p:childTnLst>
                              <p:par>
                                <p:cTn id="34" presetID="2" presetClass="entr" presetSubtype="4" fill="hold" nodeType="afterEffect">
                                  <p:stCondLst>
                                    <p:cond delay="0"/>
                                  </p:stCondLst>
                                  <p:childTnLst>
                                    <p:set>
                                      <p:cBhvr>
                                        <p:cTn id="35" dur="1" fill="hold">
                                          <p:stCondLst>
                                            <p:cond delay="0"/>
                                          </p:stCondLst>
                                        </p:cTn>
                                        <p:tgtEl>
                                          <p:spTgt spid="174"/>
                                        </p:tgtEl>
                                        <p:attrNameLst>
                                          <p:attrName>style.visibility</p:attrName>
                                        </p:attrNameLst>
                                      </p:cBhvr>
                                      <p:to>
                                        <p:strVal val="visible"/>
                                      </p:to>
                                    </p:set>
                                    <p:anim calcmode="lin" valueType="num">
                                      <p:cBhvr additive="base">
                                        <p:cTn id="36" dur="500" fill="hold"/>
                                        <p:tgtEl>
                                          <p:spTgt spid="174"/>
                                        </p:tgtEl>
                                        <p:attrNameLst>
                                          <p:attrName>ppt_x</p:attrName>
                                        </p:attrNameLst>
                                      </p:cBhvr>
                                      <p:tavLst>
                                        <p:tav tm="0">
                                          <p:val>
                                            <p:strVal val="#ppt_x"/>
                                          </p:val>
                                        </p:tav>
                                        <p:tav tm="100000">
                                          <p:val>
                                            <p:strVal val="#ppt_x"/>
                                          </p:val>
                                        </p:tav>
                                      </p:tavLst>
                                    </p:anim>
                                    <p:anim calcmode="lin" valueType="num">
                                      <p:cBhvr additive="base">
                                        <p:cTn id="37"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dissolve">
                                      <p:cBhvr>
                                        <p:cTn id="42" dur="500"/>
                                        <p:tgtEl>
                                          <p:spTgt spid="131"/>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dissolve">
                                      <p:cBhvr>
                                        <p:cTn id="46" dur="500"/>
                                        <p:tgtEl>
                                          <p:spTgt spid="128"/>
                                        </p:tgtEl>
                                      </p:cBhvr>
                                    </p:animEffect>
                                  </p:childTnLst>
                                </p:cTn>
                              </p:par>
                            </p:childTnLst>
                          </p:cTn>
                        </p:par>
                        <p:par>
                          <p:cTn id="47" fill="hold">
                            <p:stCondLst>
                              <p:cond delay="1000"/>
                            </p:stCondLst>
                            <p:childTnLst>
                              <p:par>
                                <p:cTn id="48" presetID="9" presetClass="entr" presetSubtype="0" fill="hold" nodeType="after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dissolve">
                                      <p:cBhvr>
                                        <p:cTn id="50" dur="500"/>
                                        <p:tgtEl>
                                          <p:spTgt spid="135"/>
                                        </p:tgtEl>
                                      </p:cBhvr>
                                    </p:animEffect>
                                  </p:childTnLst>
                                </p:cTn>
                              </p:par>
                            </p:childTnLst>
                          </p:cTn>
                        </p:par>
                        <p:par>
                          <p:cTn id="51" fill="hold">
                            <p:stCondLst>
                              <p:cond delay="1500"/>
                            </p:stCondLst>
                            <p:childTnLst>
                              <p:par>
                                <p:cTn id="52" presetID="9"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dissolve">
                                      <p:cBhvr>
                                        <p:cTn id="54" dur="500"/>
                                        <p:tgtEl>
                                          <p:spTgt spid="52"/>
                                        </p:tgtEl>
                                      </p:cBhvr>
                                    </p:animEffect>
                                  </p:childTnLst>
                                </p:cTn>
                              </p:par>
                            </p:childTnLst>
                          </p:cTn>
                        </p:par>
                        <p:par>
                          <p:cTn id="55" fill="hold">
                            <p:stCondLst>
                              <p:cond delay="2000"/>
                            </p:stCondLst>
                            <p:childTnLst>
                              <p:par>
                                <p:cTn id="56" presetID="9" presetClass="entr" presetSubtype="0" fill="hold" nodeType="after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dissolve">
                                      <p:cBhvr>
                                        <p:cTn id="58" dur="500"/>
                                        <p:tgtEl>
                                          <p:spTgt spid="51"/>
                                        </p:tgtEl>
                                      </p:cBhvr>
                                    </p:animEffect>
                                  </p:childTnLst>
                                </p:cTn>
                              </p:par>
                            </p:childTnLst>
                          </p:cTn>
                        </p:par>
                        <p:par>
                          <p:cTn id="59" fill="hold">
                            <p:stCondLst>
                              <p:cond delay="2500"/>
                            </p:stCondLst>
                            <p:childTnLst>
                              <p:par>
                                <p:cTn id="60" presetID="9" presetClass="entr" presetSubtype="0" fill="hold" nodeType="afterEffect">
                                  <p:stCondLst>
                                    <p:cond delay="0"/>
                                  </p:stCondLst>
                                  <p:childTnLst>
                                    <p:set>
                                      <p:cBhvr>
                                        <p:cTn id="61" dur="1" fill="hold">
                                          <p:stCondLst>
                                            <p:cond delay="0"/>
                                          </p:stCondLst>
                                        </p:cTn>
                                        <p:tgtEl>
                                          <p:spTgt spid="156"/>
                                        </p:tgtEl>
                                        <p:attrNameLst>
                                          <p:attrName>style.visibility</p:attrName>
                                        </p:attrNameLst>
                                      </p:cBhvr>
                                      <p:to>
                                        <p:strVal val="visible"/>
                                      </p:to>
                                    </p:set>
                                    <p:animEffect transition="in" filter="dissolve">
                                      <p:cBhvr>
                                        <p:cTn id="62" dur="500"/>
                                        <p:tgtEl>
                                          <p:spTgt spid="156"/>
                                        </p:tgtEl>
                                      </p:cBhvr>
                                    </p:animEffect>
                                  </p:childTnLst>
                                </p:cTn>
                              </p:par>
                            </p:childTnLst>
                          </p:cTn>
                        </p:par>
                        <p:par>
                          <p:cTn id="63" fill="hold">
                            <p:stCondLst>
                              <p:cond delay="3000"/>
                            </p:stCondLst>
                            <p:childTnLst>
                              <p:par>
                                <p:cTn id="64" presetID="9" presetClass="entr" presetSubtype="0"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dissolve">
                                      <p:cBhvr>
                                        <p:cTn id="66" dur="500"/>
                                        <p:tgtEl>
                                          <p:spTgt spid="48"/>
                                        </p:tgtEl>
                                      </p:cBhvr>
                                    </p:animEffect>
                                  </p:childTnLst>
                                </p:cTn>
                              </p:par>
                            </p:childTnLst>
                          </p:cTn>
                        </p:par>
                        <p:par>
                          <p:cTn id="67" fill="hold">
                            <p:stCondLst>
                              <p:cond delay="3500"/>
                            </p:stCondLst>
                            <p:childTnLst>
                              <p:par>
                                <p:cTn id="68" presetID="9" presetClass="entr" presetSubtype="0"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dissolv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par>
                                <p:cTn id="76" presetID="1" presetClass="entr" presetSubtype="0" fill="hold" nodeType="withEffect">
                                  <p:stCondLst>
                                    <p:cond delay="0"/>
                                  </p:stCondLst>
                                  <p:childTnLst>
                                    <p:set>
                                      <p:cBhvr>
                                        <p:cTn id="77" dur="1" fill="hold">
                                          <p:stCondLst>
                                            <p:cond delay="0"/>
                                          </p:stCondLst>
                                        </p:cTn>
                                        <p:tgtEl>
                                          <p:spTgt spid="16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par>
                                <p:cTn id="83" presetID="9" presetClass="entr" presetSubtype="0" fill="hold" nodeType="with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dissolve">
                                      <p:cBhvr>
                                        <p:cTn id="85" dur="500"/>
                                        <p:tgtEl>
                                          <p:spTgt spid="165"/>
                                        </p:tgtEl>
                                      </p:cBhvr>
                                    </p:animEffect>
                                  </p:childTnLst>
                                </p:cTn>
                              </p:par>
                              <p:par>
                                <p:cTn id="86" presetID="9" presetClass="entr" presetSubtype="0"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dissolv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66"/>
                                        </p:tgtEl>
                                        <p:attrNameLst>
                                          <p:attrName>style.visibility</p:attrName>
                                        </p:attrNameLst>
                                      </p:cBhvr>
                                      <p:to>
                                        <p:strVal val="visible"/>
                                      </p:to>
                                    </p:set>
                                    <p:animEffect transition="in" filter="circle(in)">
                                      <p:cBhvr>
                                        <p:cTn id="93" dur="2000"/>
                                        <p:tgtEl>
                                          <p:spTgt spid="166"/>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85"/>
                                        </p:tgtEl>
                                        <p:attrNameLst>
                                          <p:attrName>style.visibility</p:attrName>
                                        </p:attrNameLst>
                                      </p:cBhvr>
                                      <p:to>
                                        <p:strVal val="visible"/>
                                      </p:to>
                                    </p:set>
                                    <p:animEffect transition="in" filter="circle(in)">
                                      <p:cBhvr>
                                        <p:cTn id="96" dur="2000"/>
                                        <p:tgtEl>
                                          <p:spTgt spid="85"/>
                                        </p:tgtEl>
                                      </p:cBhvr>
                                    </p:animEffect>
                                  </p:childTnLst>
                                </p:cTn>
                              </p:par>
                              <p:par>
                                <p:cTn id="97" presetID="6"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circle(in)">
                                      <p:cBhvr>
                                        <p:cTn id="99" dur="2000"/>
                                        <p:tgtEl>
                                          <p:spTgt spid="12"/>
                                        </p:tgtEl>
                                      </p:cBhvr>
                                    </p:animEffect>
                                  </p:childTnLst>
                                </p:cTn>
                              </p:par>
                              <p:par>
                                <p:cTn id="100" presetID="6" presetClass="entr" presetSubtype="16" fill="hold" grpId="0" nodeType="withEffect">
                                  <p:stCondLst>
                                    <p:cond delay="0"/>
                                  </p:stCondLst>
                                  <p:childTnLst>
                                    <p:set>
                                      <p:cBhvr>
                                        <p:cTn id="101" dur="1" fill="hold">
                                          <p:stCondLst>
                                            <p:cond delay="0"/>
                                          </p:stCondLst>
                                        </p:cTn>
                                        <p:tgtEl>
                                          <p:spTgt spid="109"/>
                                        </p:tgtEl>
                                        <p:attrNameLst>
                                          <p:attrName>style.visibility</p:attrName>
                                        </p:attrNameLst>
                                      </p:cBhvr>
                                      <p:to>
                                        <p:strVal val="visible"/>
                                      </p:to>
                                    </p:set>
                                    <p:animEffect transition="in" filter="circle(in)">
                                      <p:cBhvr>
                                        <p:cTn id="102" dur="2000"/>
                                        <p:tgtEl>
                                          <p:spTgt spid="109"/>
                                        </p:tgtEl>
                                      </p:cBhvr>
                                    </p:animEffect>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checkerboard(across)">
                                      <p:cBhvr>
                                        <p:cTn id="107" dur="500"/>
                                        <p:tgtEl>
                                          <p:spTgt spid="4"/>
                                        </p:tgtEl>
                                      </p:cBhvr>
                                    </p:animEffect>
                                  </p:childTnLst>
                                </p:cTn>
                              </p:par>
                              <p:par>
                                <p:cTn id="108" presetID="5" presetClass="entr" presetSubtype="10" fill="hold" nodeType="withEffect">
                                  <p:stCondLst>
                                    <p:cond delay="0"/>
                                  </p:stCondLst>
                                  <p:childTnLst>
                                    <p:set>
                                      <p:cBhvr>
                                        <p:cTn id="109" dur="1" fill="hold">
                                          <p:stCondLst>
                                            <p:cond delay="0"/>
                                          </p:stCondLst>
                                        </p:cTn>
                                        <p:tgtEl>
                                          <p:spTgt spid="119"/>
                                        </p:tgtEl>
                                        <p:attrNameLst>
                                          <p:attrName>style.visibility</p:attrName>
                                        </p:attrNameLst>
                                      </p:cBhvr>
                                      <p:to>
                                        <p:strVal val="visible"/>
                                      </p:to>
                                    </p:set>
                                    <p:animEffect transition="in" filter="checkerboard(across)">
                                      <p:cBhvr>
                                        <p:cTn id="110" dur="500"/>
                                        <p:tgtEl>
                                          <p:spTgt spid="119"/>
                                        </p:tgtEl>
                                      </p:cBhvr>
                                    </p:animEffect>
                                  </p:childTnLst>
                                </p:cTn>
                              </p:par>
                              <p:par>
                                <p:cTn id="111" presetID="5" presetClass="entr" presetSubtype="10" fill="hold" nodeType="with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checkerboard(across)">
                                      <p:cBhvr>
                                        <p:cTn id="113" dur="500"/>
                                        <p:tgtEl>
                                          <p:spTgt spid="64"/>
                                        </p:tgtEl>
                                      </p:cBhvr>
                                    </p:animEffect>
                                  </p:childTnLst>
                                </p:cTn>
                              </p:par>
                              <p:par>
                                <p:cTn id="114" presetID="5" presetClass="entr" presetSubtype="10" fill="hold"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checkerboard(across)">
                                      <p:cBhvr>
                                        <p:cTn id="116" dur="500"/>
                                        <p:tgtEl>
                                          <p:spTgt spid="44"/>
                                        </p:tgtEl>
                                      </p:cBhvr>
                                    </p:animEffect>
                                  </p:childTnLst>
                                </p:cTn>
                              </p:par>
                              <p:par>
                                <p:cTn id="117" presetID="5" presetClass="entr" presetSubtype="10"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checkerboard(across)">
                                      <p:cBhvr>
                                        <p:cTn id="119" dur="500"/>
                                        <p:tgtEl>
                                          <p:spTgt spid="42"/>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dissolve">
                                      <p:cBhvr>
                                        <p:cTn id="122" dur="500"/>
                                        <p:tgtEl>
                                          <p:spTgt spid="49"/>
                                        </p:tgtEl>
                                      </p:cBhvr>
                                    </p:animEffect>
                                  </p:childTnLst>
                                </p:cTn>
                              </p:par>
                              <p:par>
                                <p:cTn id="123" presetID="5" presetClass="entr" presetSubtype="10" fill="hold" nodeType="with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checkerboard(across)">
                                      <p:cBhvr>
                                        <p:cTn id="125" dur="500"/>
                                        <p:tgtEl>
                                          <p:spTgt spid="14"/>
                                        </p:tgtEl>
                                      </p:cBhvr>
                                    </p:animEffect>
                                  </p:childTnLst>
                                </p:cTn>
                              </p:par>
                              <p:par>
                                <p:cTn id="126" presetID="5" presetClass="entr" presetSubtype="10" fill="hold" nodeType="withEffect">
                                  <p:stCondLst>
                                    <p:cond delay="0"/>
                                  </p:stCondLst>
                                  <p:childTnLst>
                                    <p:set>
                                      <p:cBhvr>
                                        <p:cTn id="127" dur="1" fill="hold">
                                          <p:stCondLst>
                                            <p:cond delay="0"/>
                                          </p:stCondLst>
                                        </p:cTn>
                                        <p:tgtEl>
                                          <p:spTgt spid="90"/>
                                        </p:tgtEl>
                                        <p:attrNameLst>
                                          <p:attrName>style.visibility</p:attrName>
                                        </p:attrNameLst>
                                      </p:cBhvr>
                                      <p:to>
                                        <p:strVal val="visible"/>
                                      </p:to>
                                    </p:set>
                                    <p:animEffect transition="in" filter="checkerboard(across)">
                                      <p:cBhvr>
                                        <p:cTn id="128" dur="500"/>
                                        <p:tgtEl>
                                          <p:spTgt spid="90"/>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3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1"/>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2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1"/>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4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4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4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81"/>
                                        </p:tgtEl>
                                        <p:attrNameLst>
                                          <p:attrName>style.visibility</p:attrName>
                                        </p:attrNameLst>
                                      </p:cBhvr>
                                      <p:to>
                                        <p:strVal val="visible"/>
                                      </p:to>
                                    </p:set>
                                    <p:anim calcmode="lin" valueType="num">
                                      <p:cBhvr additive="base">
                                        <p:cTn id="151" dur="500" fill="hold"/>
                                        <p:tgtEl>
                                          <p:spTgt spid="81"/>
                                        </p:tgtEl>
                                        <p:attrNameLst>
                                          <p:attrName>ppt_x</p:attrName>
                                        </p:attrNameLst>
                                      </p:cBhvr>
                                      <p:tavLst>
                                        <p:tav tm="0">
                                          <p:val>
                                            <p:strVal val="#ppt_x"/>
                                          </p:val>
                                        </p:tav>
                                        <p:tav tm="100000">
                                          <p:val>
                                            <p:strVal val="#ppt_x"/>
                                          </p:val>
                                        </p:tav>
                                      </p:tavLst>
                                    </p:anim>
                                    <p:anim calcmode="lin" valueType="num">
                                      <p:cBhvr additive="base">
                                        <p:cTn id="15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8" grpId="0"/>
      <p:bldP spid="49" grpId="0"/>
      <p:bldP spid="52" grpId="0"/>
      <p:bldP spid="66" grpId="0"/>
      <p:bldP spid="67" grpId="0"/>
      <p:bldP spid="109" grpId="0" animBg="1"/>
      <p:bldP spid="85" grpId="0"/>
      <p:bldP spid="94" grpId="0"/>
      <p:bldP spid="4" grpId="0" animBg="1"/>
      <p:bldP spid="8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83" y="152400"/>
            <a:ext cx="8493617" cy="1143000"/>
          </a:xfrm>
        </p:spPr>
        <p:txBody>
          <a:bodyPr>
            <a:noAutofit/>
          </a:bodyPr>
          <a:lstStyle/>
          <a:p>
            <a:r>
              <a:rPr lang="en-US" sz="3600" dirty="0"/>
              <a:t>Estimate no. of Clusters (k) of a Dataset</a:t>
            </a:r>
          </a:p>
        </p:txBody>
      </p:sp>
      <p:sp>
        <p:nvSpPr>
          <p:cNvPr id="6" name="Content Placeholder 5"/>
          <p:cNvSpPr>
            <a:spLocks noGrp="1"/>
          </p:cNvSpPr>
          <p:nvPr>
            <p:ph idx="1"/>
          </p:nvPr>
        </p:nvSpPr>
        <p:spPr/>
        <p:txBody>
          <a:bodyPr>
            <a:normAutofit fontScale="92500" lnSpcReduction="20000"/>
          </a:bodyPr>
          <a:lstStyle/>
          <a:p>
            <a:pPr marL="457200" indent="-457200">
              <a:buFont typeface="+mj-lt"/>
              <a:buAutoNum type="arabicPeriod"/>
            </a:pPr>
            <a:r>
              <a:rPr lang="en-US" sz="2400" dirty="0"/>
              <a:t>Build Term-Document Frequency </a:t>
            </a:r>
            <a:br>
              <a:rPr lang="en-US" sz="2400" dirty="0"/>
            </a:br>
            <a:r>
              <a:rPr lang="en-US" sz="2400" dirty="0"/>
              <a:t>Matrix M from index</a:t>
            </a:r>
          </a:p>
          <a:p>
            <a:pPr marL="457200" indent="-457200">
              <a:buFont typeface="+mj-lt"/>
              <a:buAutoNum type="arabicPeriod"/>
            </a:pPr>
            <a:endParaRPr lang="en-US" sz="2400" dirty="0"/>
          </a:p>
          <a:p>
            <a:pPr marL="457200" indent="-457200">
              <a:buFont typeface="+mj-lt"/>
              <a:buAutoNum type="arabicPeriod"/>
            </a:pPr>
            <a:r>
              <a:rPr lang="en-US" sz="2400" dirty="0"/>
              <a:t>Generate normalized matrix N from M</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Calculate the importance (</a:t>
            </a:r>
            <a:r>
              <a:rPr lang="en-US" sz="2400" dirty="0" err="1"/>
              <a:t>τ</a:t>
            </a:r>
            <a:r>
              <a:rPr lang="en-US" sz="2400" baseline="-25000" dirty="0" err="1"/>
              <a:t>ij</a:t>
            </a:r>
            <a:r>
              <a:rPr lang="en-US" sz="2400" dirty="0"/>
              <a:t>) of term </a:t>
            </a:r>
            <a:r>
              <a:rPr lang="en-US" sz="2400" dirty="0" err="1"/>
              <a:t>t</a:t>
            </a:r>
            <a:r>
              <a:rPr lang="en-US" sz="2400" baseline="-25000" dirty="0" err="1"/>
              <a:t>i</a:t>
            </a:r>
            <a:br>
              <a:rPr lang="en-US" sz="2400" baseline="-25000" dirty="0"/>
            </a:br>
            <a:r>
              <a:rPr lang="en-US" sz="2400" dirty="0"/>
              <a:t>to document d</a:t>
            </a:r>
            <a:r>
              <a:rPr lang="en-US" sz="2400" baseline="-25000" dirty="0"/>
              <a:t>i </a:t>
            </a:r>
            <a:r>
              <a:rPr lang="en-US" sz="2400" dirty="0"/>
              <a:t>and build </a:t>
            </a:r>
            <a:r>
              <a:rPr lang="en-US" sz="2400" dirty="0">
                <a:solidFill>
                  <a:srgbClr val="FF0000"/>
                </a:solidFill>
              </a:rPr>
              <a:t>R</a:t>
            </a:r>
            <a:r>
              <a:rPr lang="en-US" sz="2400" dirty="0"/>
              <a:t> matrix</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Calculate the importance of </a:t>
            </a:r>
            <a:r>
              <a:rPr lang="en-US" sz="2400" dirty="0" err="1"/>
              <a:t>d</a:t>
            </a:r>
            <a:r>
              <a:rPr lang="en-US" sz="2400" baseline="-25000" dirty="0" err="1"/>
              <a:t>j</a:t>
            </a:r>
            <a:r>
              <a:rPr lang="en-US" sz="2400" dirty="0"/>
              <a:t> for </a:t>
            </a:r>
            <a:r>
              <a:rPr lang="en-US" sz="2400" dirty="0" err="1"/>
              <a:t>t</a:t>
            </a:r>
            <a:r>
              <a:rPr lang="en-US" sz="2400" baseline="-25000" dirty="0" err="1"/>
              <a:t>i</a:t>
            </a:r>
            <a:r>
              <a:rPr lang="en-US" sz="2400" dirty="0"/>
              <a:t>,</a:t>
            </a:r>
            <a:br>
              <a:rPr lang="en-US" sz="2400" dirty="0"/>
            </a:br>
            <a:r>
              <a:rPr lang="en-US" sz="2400" dirty="0"/>
              <a:t> denoted by </a:t>
            </a:r>
            <a:r>
              <a:rPr lang="en-US" sz="2400" dirty="0" err="1"/>
              <a:t>δ</a:t>
            </a:r>
            <a:r>
              <a:rPr lang="en-US" sz="2400" baseline="-25000" dirty="0" err="1"/>
              <a:t>ji</a:t>
            </a:r>
            <a:r>
              <a:rPr lang="en-US" sz="2400" dirty="0"/>
              <a:t>  and build </a:t>
            </a:r>
            <a:r>
              <a:rPr lang="en-US" sz="2400" dirty="0">
                <a:solidFill>
                  <a:srgbClr val="FF0000"/>
                </a:solidFill>
              </a:rPr>
              <a:t>S</a:t>
            </a:r>
            <a:r>
              <a:rPr lang="en-US" sz="2400" dirty="0"/>
              <a:t> matrix</a:t>
            </a:r>
          </a:p>
          <a:p>
            <a:endParaRPr lang="en-US" sz="2000" dirty="0"/>
          </a:p>
          <a:p>
            <a:endParaRPr lang="en-US" sz="900" dirty="0"/>
          </a:p>
          <a:p>
            <a:endParaRPr lang="en-US" sz="1800" dirty="0"/>
          </a:p>
          <a:p>
            <a:endParaRPr lang="en-US" sz="2400" dirty="0"/>
          </a:p>
          <a:p>
            <a:endParaRPr lang="en-US" sz="2400" dirty="0"/>
          </a:p>
          <a:p>
            <a:pPr marL="0" indent="0">
              <a:buNone/>
            </a:pPr>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34BB1A4-7427-7C46-84CA-B586A7A54CB1}"/>
              </a:ext>
            </a:extLst>
          </p:cNvPr>
          <p:cNvSpPr>
            <a:spLocks noGrp="1"/>
          </p:cNvSpPr>
          <p:nvPr>
            <p:ph type="sldNum" sz="quarter" idx="12"/>
          </p:nvPr>
        </p:nvSpPr>
        <p:spPr>
          <a:xfrm>
            <a:off x="3408170" y="6492875"/>
            <a:ext cx="2133600" cy="365125"/>
          </a:xfrm>
        </p:spPr>
        <p:txBody>
          <a:bodyPr/>
          <a:lstStyle/>
          <a:p>
            <a:pPr algn="ctr"/>
            <a:fld id="{7D2751F7-D677-4CE9-B35A-C3CCA0CC8D94}" type="slidenum">
              <a:rPr lang="en-US" smtClean="0">
                <a:solidFill>
                  <a:prstClr val="black">
                    <a:tint val="75000"/>
                  </a:prstClr>
                </a:solidFill>
                <a:latin typeface="Calibri"/>
              </a:rPr>
              <a:pPr algn="ctr"/>
              <a:t>67</a:t>
            </a:fld>
            <a:endParaRPr lang="en-US" dirty="0">
              <a:solidFill>
                <a:prstClr val="black">
                  <a:tint val="75000"/>
                </a:prstClr>
              </a:solidFill>
              <a:latin typeface="Calibri"/>
            </a:endParaRPr>
          </a:p>
        </p:txBody>
      </p:sp>
      <p:pic>
        <p:nvPicPr>
          <p:cNvPr id="4" name="Picture 3">
            <a:extLst>
              <a:ext uri="{FF2B5EF4-FFF2-40B4-BE49-F238E27FC236}">
                <a16:creationId xmlns:a16="http://schemas.microsoft.com/office/drawing/2014/main" id="{88D2155C-BABF-0341-ABB5-9A88367969E4}"/>
              </a:ext>
            </a:extLst>
          </p:cNvPr>
          <p:cNvPicPr>
            <a:picLocks noChangeAspect="1"/>
          </p:cNvPicPr>
          <p:nvPr/>
        </p:nvPicPr>
        <p:blipFill>
          <a:blip r:embed="rId2"/>
          <a:stretch>
            <a:fillRect/>
          </a:stretch>
        </p:blipFill>
        <p:spPr>
          <a:xfrm>
            <a:off x="5541770" y="1528112"/>
            <a:ext cx="2878329" cy="874169"/>
          </a:xfrm>
          <a:prstGeom prst="rect">
            <a:avLst/>
          </a:prstGeom>
        </p:spPr>
      </p:pic>
      <p:pic>
        <p:nvPicPr>
          <p:cNvPr id="5" name="Picture 4">
            <a:extLst>
              <a:ext uri="{FF2B5EF4-FFF2-40B4-BE49-F238E27FC236}">
                <a16:creationId xmlns:a16="http://schemas.microsoft.com/office/drawing/2014/main" id="{0A6BAD78-84BF-1B43-B2D6-45853C598142}"/>
              </a:ext>
            </a:extLst>
          </p:cNvPr>
          <p:cNvPicPr>
            <a:picLocks noChangeAspect="1"/>
          </p:cNvPicPr>
          <p:nvPr/>
        </p:nvPicPr>
        <p:blipFill>
          <a:blip r:embed="rId3"/>
          <a:stretch>
            <a:fillRect/>
          </a:stretch>
        </p:blipFill>
        <p:spPr>
          <a:xfrm>
            <a:off x="1964587" y="4259665"/>
            <a:ext cx="1883410" cy="584507"/>
          </a:xfrm>
          <a:prstGeom prst="rect">
            <a:avLst/>
          </a:prstGeom>
        </p:spPr>
      </p:pic>
      <p:pic>
        <p:nvPicPr>
          <p:cNvPr id="7" name="Picture 6">
            <a:extLst>
              <a:ext uri="{FF2B5EF4-FFF2-40B4-BE49-F238E27FC236}">
                <a16:creationId xmlns:a16="http://schemas.microsoft.com/office/drawing/2014/main" id="{872CB930-7963-0E40-AF74-096CB6CC744E}"/>
              </a:ext>
            </a:extLst>
          </p:cNvPr>
          <p:cNvPicPr>
            <a:picLocks noChangeAspect="1"/>
          </p:cNvPicPr>
          <p:nvPr/>
        </p:nvPicPr>
        <p:blipFill>
          <a:blip r:embed="rId4"/>
          <a:stretch>
            <a:fillRect/>
          </a:stretch>
        </p:blipFill>
        <p:spPr>
          <a:xfrm>
            <a:off x="1815096" y="5934901"/>
            <a:ext cx="2182392" cy="584507"/>
          </a:xfrm>
          <a:prstGeom prst="rect">
            <a:avLst/>
          </a:prstGeom>
        </p:spPr>
      </p:pic>
      <p:pic>
        <p:nvPicPr>
          <p:cNvPr id="9" name="Picture 8">
            <a:extLst>
              <a:ext uri="{FF2B5EF4-FFF2-40B4-BE49-F238E27FC236}">
                <a16:creationId xmlns:a16="http://schemas.microsoft.com/office/drawing/2014/main" id="{67AA0526-E8BA-E542-A569-C230C6C1434C}"/>
              </a:ext>
            </a:extLst>
          </p:cNvPr>
          <p:cNvPicPr>
            <a:picLocks noChangeAspect="1"/>
          </p:cNvPicPr>
          <p:nvPr/>
        </p:nvPicPr>
        <p:blipFill>
          <a:blip r:embed="rId5"/>
          <a:stretch>
            <a:fillRect/>
          </a:stretch>
        </p:blipFill>
        <p:spPr>
          <a:xfrm>
            <a:off x="5541771" y="2519192"/>
            <a:ext cx="2878328" cy="874169"/>
          </a:xfrm>
          <a:prstGeom prst="rect">
            <a:avLst/>
          </a:prstGeom>
        </p:spPr>
      </p:pic>
      <p:pic>
        <p:nvPicPr>
          <p:cNvPr id="10" name="Picture 9">
            <a:extLst>
              <a:ext uri="{FF2B5EF4-FFF2-40B4-BE49-F238E27FC236}">
                <a16:creationId xmlns:a16="http://schemas.microsoft.com/office/drawing/2014/main" id="{54019B9D-489A-EE4C-9EA9-1E921B7822A7}"/>
              </a:ext>
            </a:extLst>
          </p:cNvPr>
          <p:cNvPicPr>
            <a:picLocks noChangeAspect="1"/>
          </p:cNvPicPr>
          <p:nvPr/>
        </p:nvPicPr>
        <p:blipFill>
          <a:blip r:embed="rId6"/>
          <a:stretch>
            <a:fillRect/>
          </a:stretch>
        </p:blipFill>
        <p:spPr>
          <a:xfrm>
            <a:off x="5541770" y="3447649"/>
            <a:ext cx="2878329" cy="948782"/>
          </a:xfrm>
          <a:prstGeom prst="rect">
            <a:avLst/>
          </a:prstGeom>
        </p:spPr>
      </p:pic>
      <p:pic>
        <p:nvPicPr>
          <p:cNvPr id="11" name="Picture 10">
            <a:extLst>
              <a:ext uri="{FF2B5EF4-FFF2-40B4-BE49-F238E27FC236}">
                <a16:creationId xmlns:a16="http://schemas.microsoft.com/office/drawing/2014/main" id="{4D8EE88B-E0C9-644B-AE1D-C9F1A5BA19D4}"/>
              </a:ext>
            </a:extLst>
          </p:cNvPr>
          <p:cNvPicPr>
            <a:picLocks noChangeAspect="1"/>
          </p:cNvPicPr>
          <p:nvPr/>
        </p:nvPicPr>
        <p:blipFill>
          <a:blip r:embed="rId7"/>
          <a:stretch>
            <a:fillRect/>
          </a:stretch>
        </p:blipFill>
        <p:spPr>
          <a:xfrm>
            <a:off x="5541770" y="4977522"/>
            <a:ext cx="2874034" cy="1127571"/>
          </a:xfrm>
          <a:prstGeom prst="rect">
            <a:avLst/>
          </a:prstGeom>
        </p:spPr>
      </p:pic>
    </p:spTree>
    <p:extLst>
      <p:ext uri="{BB962C8B-B14F-4D97-AF65-F5344CB8AC3E}">
        <p14:creationId xmlns:p14="http://schemas.microsoft.com/office/powerpoint/2010/main" val="29607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dissolve">
                                      <p:cBhvr>
                                        <p:cTn id="16" dur="500"/>
                                        <p:tgtEl>
                                          <p:spTgt spid="6">
                                            <p:txEl>
                                              <p:pRg st="2" end="2"/>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dissolve">
                                      <p:cBhvr>
                                        <p:cTn id="25" dur="500"/>
                                        <p:tgtEl>
                                          <p:spTgt spid="6">
                                            <p:txEl>
                                              <p:pRg st="5" end="5"/>
                                            </p:txEl>
                                          </p:spTgt>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blinds(horizontal)">
                                      <p:cBhvr>
                                        <p:cTn id="39" dur="500"/>
                                        <p:tgtEl>
                                          <p:spTgt spid="6">
                                            <p:txEl>
                                              <p:pRg st="9" end="9"/>
                                            </p:txEl>
                                          </p:spTgt>
                                        </p:tgtEl>
                                      </p:cBhvr>
                                    </p:animEffect>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9"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D2E493-5593-2349-BA18-5AD630DBA664}"/>
              </a:ext>
            </a:extLst>
          </p:cNvPr>
          <p:cNvPicPr>
            <a:picLocks noChangeAspect="1"/>
          </p:cNvPicPr>
          <p:nvPr/>
        </p:nvPicPr>
        <p:blipFill>
          <a:blip r:embed="rId2"/>
          <a:stretch>
            <a:fillRect/>
          </a:stretch>
        </p:blipFill>
        <p:spPr>
          <a:xfrm>
            <a:off x="7485380" y="4274076"/>
            <a:ext cx="1658620" cy="661670"/>
          </a:xfrm>
          <a:prstGeom prst="rect">
            <a:avLst/>
          </a:prstGeom>
        </p:spPr>
      </p:pic>
      <p:sp>
        <p:nvSpPr>
          <p:cNvPr id="2" name="Title 1">
            <a:extLst>
              <a:ext uri="{FF2B5EF4-FFF2-40B4-BE49-F238E27FC236}">
                <a16:creationId xmlns:a16="http://schemas.microsoft.com/office/drawing/2014/main" id="{F60D8A7E-818C-2048-B01F-8AF1DB71282E}"/>
              </a:ext>
            </a:extLst>
          </p:cNvPr>
          <p:cNvSpPr>
            <a:spLocks noGrp="1"/>
          </p:cNvSpPr>
          <p:nvPr>
            <p:ph type="title"/>
          </p:nvPr>
        </p:nvSpPr>
        <p:spPr/>
        <p:txBody>
          <a:bodyPr>
            <a:normAutofit fontScale="90000"/>
          </a:bodyPr>
          <a:lstStyle/>
          <a:p>
            <a:r>
              <a:rPr lang="en-US" dirty="0"/>
              <a:t>Estimate no. of Clusters (k) of a Dataset (cont.)</a:t>
            </a:r>
          </a:p>
        </p:txBody>
      </p:sp>
      <p:sp>
        <p:nvSpPr>
          <p:cNvPr id="3" name="Content Placeholder 2">
            <a:extLst>
              <a:ext uri="{FF2B5EF4-FFF2-40B4-BE49-F238E27FC236}">
                <a16:creationId xmlns:a16="http://schemas.microsoft.com/office/drawing/2014/main" id="{8E66465D-850E-304D-910E-5B8C32707FD5}"/>
              </a:ext>
            </a:extLst>
          </p:cNvPr>
          <p:cNvSpPr>
            <a:spLocks noGrp="1"/>
          </p:cNvSpPr>
          <p:nvPr>
            <p:ph idx="1"/>
          </p:nvPr>
        </p:nvSpPr>
        <p:spPr/>
        <p:txBody>
          <a:bodyPr>
            <a:normAutofit/>
          </a:bodyPr>
          <a:lstStyle/>
          <a:p>
            <a:pPr marL="0" indent="0">
              <a:buNone/>
            </a:pPr>
            <a:r>
              <a:rPr lang="en-US" sz="2400" dirty="0"/>
              <a:t>5. Determine no. of Clusters: </a:t>
            </a:r>
          </a:p>
          <a:p>
            <a:pPr lvl="1"/>
            <a:r>
              <a:rPr lang="en-US" sz="2000" dirty="0"/>
              <a:t>Multiply R and S to create C Matrix</a:t>
            </a:r>
          </a:p>
          <a:p>
            <a:pPr lvl="1"/>
            <a:endParaRPr lang="en-US" sz="1000" dirty="0"/>
          </a:p>
          <a:p>
            <a:pPr lvl="1"/>
            <a:r>
              <a:rPr lang="en-US" sz="2000" dirty="0"/>
              <a:t>C -&gt; Term-Term relationship matrix</a:t>
            </a:r>
          </a:p>
          <a:p>
            <a:pPr lvl="1"/>
            <a:endParaRPr lang="en-US" sz="1100" dirty="0"/>
          </a:p>
          <a:p>
            <a:pPr lvl="1"/>
            <a:r>
              <a:rPr lang="en-US" sz="2000" dirty="0" err="1"/>
              <a:t>C</a:t>
            </a:r>
            <a:r>
              <a:rPr lang="en-US" sz="2000" baseline="-25000" dirty="0" err="1"/>
              <a:t>ii</a:t>
            </a:r>
            <a:r>
              <a:rPr lang="en-US" sz="2000" baseline="-25000" dirty="0"/>
              <a:t> </a:t>
            </a:r>
            <a:r>
              <a:rPr lang="en-US" sz="2000" dirty="0"/>
              <a:t>represents the </a:t>
            </a:r>
            <a:r>
              <a:rPr lang="en-US" sz="2000" dirty="0">
                <a:solidFill>
                  <a:srgbClr val="00B050"/>
                </a:solidFill>
              </a:rPr>
              <a:t>separation factor </a:t>
            </a:r>
            <a:r>
              <a:rPr lang="en-US" sz="2000" dirty="0"/>
              <a:t>of each term</a:t>
            </a:r>
          </a:p>
          <a:p>
            <a:pPr lvl="1"/>
            <a:endParaRPr lang="en-US" sz="1000" dirty="0"/>
          </a:p>
          <a:p>
            <a:pPr lvl="1"/>
            <a:r>
              <a:rPr lang="en-US" sz="2000" dirty="0"/>
              <a:t>Summation of </a:t>
            </a:r>
            <a:r>
              <a:rPr lang="en-US" sz="2000" dirty="0" err="1"/>
              <a:t>C</a:t>
            </a:r>
            <a:r>
              <a:rPr lang="en-US" sz="2000" baseline="-25000" dirty="0" err="1"/>
              <a:t>ii</a:t>
            </a:r>
            <a:r>
              <a:rPr lang="en-US" sz="2000" dirty="0"/>
              <a:t> can approximate the number of clusters (k)</a:t>
            </a:r>
          </a:p>
          <a:p>
            <a:pPr lvl="1"/>
            <a:endParaRPr lang="en-US" sz="2000" dirty="0"/>
          </a:p>
          <a:p>
            <a:pPr marL="457200" lvl="1" indent="0">
              <a:buNone/>
            </a:pPr>
            <a:endParaRPr lang="en-US" sz="1400" dirty="0"/>
          </a:p>
          <a:p>
            <a:pPr lvl="1"/>
            <a:endParaRPr lang="en-US" sz="1400" dirty="0"/>
          </a:p>
          <a:p>
            <a:pPr lvl="1"/>
            <a:endParaRPr lang="en-US" sz="1400" dirty="0"/>
          </a:p>
          <a:p>
            <a:pPr marL="0" indent="0">
              <a:buNone/>
            </a:pPr>
            <a:r>
              <a:rPr lang="en-US" sz="2000" dirty="0"/>
              <a:t>	</a:t>
            </a:r>
          </a:p>
        </p:txBody>
      </p:sp>
      <p:sp>
        <p:nvSpPr>
          <p:cNvPr id="4" name="Slide Number Placeholder 3">
            <a:extLst>
              <a:ext uri="{FF2B5EF4-FFF2-40B4-BE49-F238E27FC236}">
                <a16:creationId xmlns:a16="http://schemas.microsoft.com/office/drawing/2014/main" id="{F9C6162C-5E54-3141-84CD-A06D2FEDD86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68</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8083DFDE-C8C8-014E-8091-D353A96B0B4B}"/>
              </a:ext>
            </a:extLst>
          </p:cNvPr>
          <p:cNvPicPr>
            <a:picLocks noChangeAspect="1"/>
          </p:cNvPicPr>
          <p:nvPr/>
        </p:nvPicPr>
        <p:blipFill>
          <a:blip r:embed="rId3"/>
          <a:stretch>
            <a:fillRect/>
          </a:stretch>
        </p:blipFill>
        <p:spPr>
          <a:xfrm>
            <a:off x="780568" y="4237357"/>
            <a:ext cx="6908986" cy="2118993"/>
          </a:xfrm>
          <a:prstGeom prst="rect">
            <a:avLst/>
          </a:prstGeom>
        </p:spPr>
      </p:pic>
    </p:spTree>
    <p:extLst>
      <p:ext uri="{BB962C8B-B14F-4D97-AF65-F5344CB8AC3E}">
        <p14:creationId xmlns:p14="http://schemas.microsoft.com/office/powerpoint/2010/main" val="157725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B85056-D235-0C41-8CE9-64802D44C770}"/>
              </a:ext>
            </a:extLst>
          </p:cNvPr>
          <p:cNvPicPr>
            <a:picLocks noGrp="1" noChangeAspect="1"/>
          </p:cNvPicPr>
          <p:nvPr>
            <p:ph idx="1"/>
          </p:nvPr>
        </p:nvPicPr>
        <p:blipFill>
          <a:blip r:embed="rId3"/>
          <a:stretch>
            <a:fillRect/>
          </a:stretch>
        </p:blipFill>
        <p:spPr>
          <a:xfrm>
            <a:off x="4843063" y="1527810"/>
            <a:ext cx="4327831" cy="4009390"/>
          </a:xfrm>
          <a:prstGeom prst="rect">
            <a:avLst/>
          </a:prstGeom>
        </p:spPr>
      </p:pic>
      <p:sp>
        <p:nvSpPr>
          <p:cNvPr id="6" name="Rectangular Callout 5">
            <a:extLst>
              <a:ext uri="{FF2B5EF4-FFF2-40B4-BE49-F238E27FC236}">
                <a16:creationId xmlns:a16="http://schemas.microsoft.com/office/drawing/2014/main" id="{0537B554-AA05-4747-9FD9-94CFCD6F852C}"/>
              </a:ext>
            </a:extLst>
          </p:cNvPr>
          <p:cNvSpPr/>
          <p:nvPr/>
        </p:nvSpPr>
        <p:spPr>
          <a:xfrm>
            <a:off x="549809" y="1629067"/>
            <a:ext cx="4140732" cy="428525"/>
          </a:xfrm>
          <a:prstGeom prst="wedgeRectCallout">
            <a:avLst>
              <a:gd name="adj1" fmla="val 70071"/>
              <a:gd name="adj2" fmla="val 445352"/>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ular Callout 11">
            <a:extLst>
              <a:ext uri="{FF2B5EF4-FFF2-40B4-BE49-F238E27FC236}">
                <a16:creationId xmlns:a16="http://schemas.microsoft.com/office/drawing/2014/main" id="{6D96B03E-3A40-9745-ADE0-6CBAB2FD4FA2}"/>
              </a:ext>
            </a:extLst>
          </p:cNvPr>
          <p:cNvSpPr/>
          <p:nvPr/>
        </p:nvSpPr>
        <p:spPr>
          <a:xfrm>
            <a:off x="549809" y="2363136"/>
            <a:ext cx="4140732" cy="685247"/>
          </a:xfrm>
          <a:prstGeom prst="wedgeRectCallout">
            <a:avLst>
              <a:gd name="adj1" fmla="val 76463"/>
              <a:gd name="adj2" fmla="val 225533"/>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ular Callout 9">
            <a:extLst>
              <a:ext uri="{FF2B5EF4-FFF2-40B4-BE49-F238E27FC236}">
                <a16:creationId xmlns:a16="http://schemas.microsoft.com/office/drawing/2014/main" id="{DB2CEB87-42F2-B04C-BA92-0097820C36D7}"/>
              </a:ext>
            </a:extLst>
          </p:cNvPr>
          <p:cNvSpPr/>
          <p:nvPr/>
        </p:nvSpPr>
        <p:spPr>
          <a:xfrm>
            <a:off x="577111" y="3278208"/>
            <a:ext cx="4113429" cy="604586"/>
          </a:xfrm>
          <a:prstGeom prst="wedgeRectCallout">
            <a:avLst>
              <a:gd name="adj1" fmla="val 77053"/>
              <a:gd name="adj2" fmla="val 123470"/>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71450" y="152400"/>
            <a:ext cx="8823960" cy="1143000"/>
          </a:xfrm>
        </p:spPr>
        <p:txBody>
          <a:bodyPr>
            <a:noAutofit/>
          </a:bodyPr>
          <a:lstStyle/>
          <a:p>
            <a:r>
              <a:rPr lang="en-US" sz="4000" dirty="0"/>
              <a:t>Determining Clusters’ Centers</a:t>
            </a:r>
            <a:endParaRPr lang="en-US" sz="4000" dirty="0">
              <a:cs typeface="Arial"/>
            </a:endParaRPr>
          </a:p>
        </p:txBody>
      </p:sp>
      <p:sp>
        <p:nvSpPr>
          <p:cNvPr id="3" name="Slide Number Placeholder 2">
            <a:extLst>
              <a:ext uri="{FF2B5EF4-FFF2-40B4-BE49-F238E27FC236}">
                <a16:creationId xmlns:a16="http://schemas.microsoft.com/office/drawing/2014/main" id="{F9C98400-89CD-A64C-B633-C4405675E4B4}"/>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69</a:t>
            </a:fld>
            <a:endParaRPr lang="en-US" dirty="0">
              <a:solidFill>
                <a:prstClr val="black">
                  <a:tint val="75000"/>
                </a:prstClr>
              </a:solidFill>
              <a:latin typeface="Calibri"/>
            </a:endParaRPr>
          </a:p>
        </p:txBody>
      </p:sp>
      <p:sp>
        <p:nvSpPr>
          <p:cNvPr id="13" name="Rectangular Callout 12">
            <a:extLst>
              <a:ext uri="{FF2B5EF4-FFF2-40B4-BE49-F238E27FC236}">
                <a16:creationId xmlns:a16="http://schemas.microsoft.com/office/drawing/2014/main" id="{1B49EC7F-F250-4F44-93B5-57A892F520B0}"/>
              </a:ext>
            </a:extLst>
          </p:cNvPr>
          <p:cNvSpPr/>
          <p:nvPr/>
        </p:nvSpPr>
        <p:spPr>
          <a:xfrm>
            <a:off x="549808" y="4139238"/>
            <a:ext cx="4140731" cy="604586"/>
          </a:xfrm>
          <a:prstGeom prst="wedgeRectCallout">
            <a:avLst>
              <a:gd name="adj1" fmla="val 63571"/>
              <a:gd name="adj2" fmla="val 77256"/>
            </a:avLst>
          </a:prstGeom>
          <a:solidFill>
            <a:schemeClr val="bg1"/>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A91663E-1A61-9C40-B340-41798D325919}"/>
              </a:ext>
            </a:extLst>
          </p:cNvPr>
          <p:cNvSpPr txBox="1"/>
          <p:nvPr/>
        </p:nvSpPr>
        <p:spPr>
          <a:xfrm>
            <a:off x="96457" y="1597777"/>
            <a:ext cx="4719712" cy="3016210"/>
          </a:xfrm>
          <a:prstGeom prst="rect">
            <a:avLst/>
          </a:prstGeom>
          <a:noFill/>
        </p:spPr>
        <p:txBody>
          <a:bodyPr wrap="square" rtlCol="0">
            <a:spAutoFit/>
          </a:bodyPr>
          <a:lstStyle/>
          <a:p>
            <a:pPr marL="457200" indent="-457200">
              <a:buFont typeface="+mj-lt"/>
              <a:buAutoNum type="arabicPeriod"/>
            </a:pPr>
            <a:r>
              <a:rPr lang="en-US" sz="2000" dirty="0"/>
              <a:t>Calculate uniqueness ⍵</a:t>
            </a:r>
            <a:r>
              <a:rPr lang="en-US" sz="2000" baseline="-25000" dirty="0" err="1"/>
              <a:t>i</a:t>
            </a:r>
            <a:r>
              <a:rPr lang="en-US" sz="2000" dirty="0"/>
              <a:t> for each term</a:t>
            </a:r>
          </a:p>
          <a:p>
            <a:pPr marL="457200" indent="-457200">
              <a:buFont typeface="+mj-lt"/>
              <a:buAutoNum type="arabicPeriod"/>
            </a:pPr>
            <a:endParaRPr lang="en-US" sz="2000" dirty="0"/>
          </a:p>
          <a:p>
            <a:pPr marL="285750" indent="-285750">
              <a:buFont typeface="+mj-lt"/>
              <a:buAutoNum type="arabicPeriod"/>
            </a:pPr>
            <a:endParaRPr lang="en-US" sz="1000" dirty="0"/>
          </a:p>
          <a:p>
            <a:pPr marL="457200" indent="-457200">
              <a:buFont typeface="+mj-lt"/>
              <a:buAutoNum type="arabicPeriod"/>
            </a:pPr>
            <a:r>
              <a:rPr lang="en-US" sz="2000" dirty="0"/>
              <a:t>Choose K cluster center based on their centrality </a:t>
            </a:r>
            <a:r>
              <a:rPr lang="en-US" sz="2000" dirty="0" err="1"/>
              <a:t>Φ</a:t>
            </a:r>
            <a:r>
              <a:rPr lang="en-US" sz="2000" baseline="-25000" dirty="0" err="1"/>
              <a:t>i</a:t>
            </a:r>
            <a:endParaRPr lang="en-US" sz="2000" dirty="0"/>
          </a:p>
          <a:p>
            <a:pPr marL="457200" indent="-457200">
              <a:buFont typeface="+mj-lt"/>
              <a:buAutoNum type="arabicPeriod"/>
            </a:pPr>
            <a:endParaRPr lang="en-US" sz="2000" dirty="0"/>
          </a:p>
          <a:p>
            <a:pPr marL="285750" indent="-285750">
              <a:buFont typeface="+mj-lt"/>
              <a:buAutoNum type="arabicPeriod"/>
            </a:pPr>
            <a:endParaRPr lang="en-US" sz="1000" dirty="0"/>
          </a:p>
          <a:p>
            <a:pPr marL="457200" indent="-457200">
              <a:buFont typeface="+mj-lt"/>
              <a:buAutoNum type="arabicPeriod"/>
            </a:pPr>
            <a:r>
              <a:rPr lang="en-US" sz="2000" dirty="0"/>
              <a:t> Insert each (</a:t>
            </a:r>
            <a:r>
              <a:rPr lang="en-US" sz="2000" dirty="0" err="1"/>
              <a:t>i</a:t>
            </a:r>
            <a:r>
              <a:rPr lang="en-US" sz="2000" dirty="0"/>
              <a:t>, </a:t>
            </a:r>
            <a:r>
              <a:rPr lang="en-US" sz="2000" dirty="0" err="1"/>
              <a:t>Φ</a:t>
            </a:r>
            <a:r>
              <a:rPr lang="en-US" sz="2000" baseline="-25000" dirty="0" err="1"/>
              <a:t>i</a:t>
            </a:r>
            <a:r>
              <a:rPr lang="en-US" sz="2000" dirty="0"/>
              <a:t>) pair in a max -heap</a:t>
            </a:r>
          </a:p>
          <a:p>
            <a:pPr marL="457200" indent="-457200">
              <a:buFont typeface="+mj-lt"/>
              <a:buAutoNum type="arabicPeriod"/>
            </a:pPr>
            <a:endParaRPr lang="en-US" sz="2000" dirty="0"/>
          </a:p>
          <a:p>
            <a:pPr marL="285750" indent="-285750">
              <a:buFont typeface="+mj-lt"/>
              <a:buAutoNum type="arabicPeriod"/>
            </a:pPr>
            <a:endParaRPr lang="en-US" sz="1000" dirty="0"/>
          </a:p>
          <a:p>
            <a:pPr marL="457200" indent="-457200">
              <a:buFont typeface="+mj-lt"/>
              <a:buAutoNum type="arabicPeriod"/>
            </a:pPr>
            <a:r>
              <a:rPr lang="en-US" sz="2000" dirty="0"/>
              <a:t>Extract K pairs from the heap</a:t>
            </a:r>
          </a:p>
        </p:txBody>
      </p:sp>
    </p:spTree>
    <p:extLst>
      <p:ext uri="{BB962C8B-B14F-4D97-AF65-F5344CB8AC3E}">
        <p14:creationId xmlns:p14="http://schemas.microsoft.com/office/powerpoint/2010/main" val="121665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heckerboard(across)">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checkerboard(across)">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par>
                          <p:cTn id="27" fill="hold">
                            <p:stCondLst>
                              <p:cond delay="500"/>
                            </p:stCondLst>
                            <p:childTnLst>
                              <p:par>
                                <p:cTn id="28" presetID="5" presetClass="entr" presetSubtype="10" fill="hold" nodeType="after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checkerboard(across)">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F508-297A-AB92-7378-AF467900CCCA}"/>
              </a:ext>
            </a:extLst>
          </p:cNvPr>
          <p:cNvSpPr>
            <a:spLocks noGrp="1"/>
          </p:cNvSpPr>
          <p:nvPr>
            <p:ph type="title"/>
          </p:nvPr>
        </p:nvSpPr>
        <p:spPr>
          <a:xfrm>
            <a:off x="956326" y="162382"/>
            <a:ext cx="6123286" cy="1133018"/>
          </a:xfrm>
        </p:spPr>
        <p:txBody>
          <a:bodyPr/>
          <a:lstStyle/>
          <a:p>
            <a:r>
              <a:rPr lang="en-US" dirty="0"/>
              <a:t>What to Do?</a:t>
            </a:r>
          </a:p>
        </p:txBody>
      </p:sp>
      <p:sp>
        <p:nvSpPr>
          <p:cNvPr id="3" name="Content Placeholder 2">
            <a:extLst>
              <a:ext uri="{FF2B5EF4-FFF2-40B4-BE49-F238E27FC236}">
                <a16:creationId xmlns:a16="http://schemas.microsoft.com/office/drawing/2014/main" id="{741CF7CF-3E7C-B40C-1DC8-AFBC4B2FE8E4}"/>
              </a:ext>
            </a:extLst>
          </p:cNvPr>
          <p:cNvSpPr>
            <a:spLocks noGrp="1"/>
          </p:cNvSpPr>
          <p:nvPr>
            <p:ph idx="1"/>
          </p:nvPr>
        </p:nvSpPr>
        <p:spPr/>
        <p:txBody>
          <a:bodyPr vert="horz" lIns="91440" tIns="45720" rIns="91440" bIns="45720" rtlCol="0" anchor="t">
            <a:normAutofit/>
          </a:bodyPr>
          <a:lstStyle/>
          <a:p>
            <a:r>
              <a:rPr lang="en-US" sz="2800" dirty="0"/>
              <a:t>Sensitive data needs to be </a:t>
            </a:r>
            <a:br>
              <a:rPr lang="en-US" sz="2800" dirty="0"/>
            </a:br>
            <a:r>
              <a:rPr lang="en-US" sz="2800" dirty="0"/>
              <a:t>stored &amp; processed securely</a:t>
            </a:r>
            <a:endParaRPr lang="en-US" sz="2800" dirty="0">
              <a:cs typeface="Calibri"/>
            </a:endParaRPr>
          </a:p>
          <a:p>
            <a:r>
              <a:rPr lang="en-US" sz="2800" dirty="0"/>
              <a:t>Confidential computing!</a:t>
            </a:r>
            <a:endParaRPr lang="en-US" sz="2200" dirty="0"/>
          </a:p>
          <a:p>
            <a:pPr lvl="1"/>
            <a:r>
              <a:rPr lang="en-US" sz="2400" dirty="0"/>
              <a:t>Provides HW-enforced trusted </a:t>
            </a:r>
            <a:br>
              <a:rPr lang="en-US" sz="2400" dirty="0"/>
            </a:br>
            <a:r>
              <a:rPr lang="en-US" sz="2400" dirty="0"/>
              <a:t>execution environment (TEE)</a:t>
            </a:r>
          </a:p>
          <a:p>
            <a:pPr lvl="1"/>
            <a:endParaRPr lang="en-US" sz="1600" dirty="0"/>
          </a:p>
          <a:p>
            <a:pPr lvl="1"/>
            <a:r>
              <a:rPr lang="en-US" sz="2400" dirty="0"/>
              <a:t>Isolates sensitive data during </a:t>
            </a:r>
            <a:br>
              <a:rPr lang="en-US" sz="2400" dirty="0"/>
            </a:br>
            <a:r>
              <a:rPr lang="en-US" sz="2400" dirty="0"/>
              <a:t>processing</a:t>
            </a:r>
          </a:p>
          <a:p>
            <a:pPr lvl="1"/>
            <a:endParaRPr lang="en-US" sz="2400" dirty="0"/>
          </a:p>
          <a:p>
            <a:pPr lvl="1"/>
            <a:endParaRPr lang="en-US" sz="2400" dirty="0"/>
          </a:p>
        </p:txBody>
      </p:sp>
      <p:sp>
        <p:nvSpPr>
          <p:cNvPr id="4" name="Slide Number Placeholder 3">
            <a:extLst>
              <a:ext uri="{FF2B5EF4-FFF2-40B4-BE49-F238E27FC236}">
                <a16:creationId xmlns:a16="http://schemas.microsoft.com/office/drawing/2014/main" id="{095F2EAF-39CB-D3F3-1A15-60BE04F0F09F}"/>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7</a:t>
            </a:fld>
            <a:endParaRPr lang="en-US">
              <a:solidFill>
                <a:prstClr val="black">
                  <a:tint val="75000"/>
                </a:prstClr>
              </a:solidFill>
              <a:latin typeface="Calibri"/>
            </a:endParaRPr>
          </a:p>
        </p:txBody>
      </p:sp>
      <p:grpSp>
        <p:nvGrpSpPr>
          <p:cNvPr id="5" name="Group 4">
            <a:extLst>
              <a:ext uri="{FF2B5EF4-FFF2-40B4-BE49-F238E27FC236}">
                <a16:creationId xmlns:a16="http://schemas.microsoft.com/office/drawing/2014/main" id="{E774B129-9CDD-4C2B-3579-38E3C002DBF3}"/>
              </a:ext>
            </a:extLst>
          </p:cNvPr>
          <p:cNvGrpSpPr/>
          <p:nvPr/>
        </p:nvGrpSpPr>
        <p:grpSpPr>
          <a:xfrm>
            <a:off x="5911763" y="165376"/>
            <a:ext cx="2988053" cy="1371834"/>
            <a:chOff x="2857044" y="4761586"/>
            <a:chExt cx="3337679" cy="1431819"/>
          </a:xfrm>
        </p:grpSpPr>
        <p:pic>
          <p:nvPicPr>
            <p:cNvPr id="6" name="Picture 2" descr="robber png">
              <a:extLst>
                <a:ext uri="{FF2B5EF4-FFF2-40B4-BE49-F238E27FC236}">
                  <a16:creationId xmlns:a16="http://schemas.microsoft.com/office/drawing/2014/main" id="{9240EED8-20F8-1623-4DCD-7A2B71B27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044" y="4814508"/>
              <a:ext cx="1440101" cy="13788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20E29F9-F2DC-76B6-ED30-62E7113580B4}"/>
                </a:ext>
              </a:extLst>
            </p:cNvPr>
            <p:cNvGrpSpPr/>
            <p:nvPr/>
          </p:nvGrpSpPr>
          <p:grpSpPr>
            <a:xfrm>
              <a:off x="4268470" y="4761586"/>
              <a:ext cx="1926253" cy="1280994"/>
              <a:chOff x="3341598" y="4974110"/>
              <a:chExt cx="2705890" cy="1799467"/>
            </a:xfrm>
          </p:grpSpPr>
          <p:pic>
            <p:nvPicPr>
              <p:cNvPr id="8" name="Picture 4" descr="http://whichcloudstorage.com/wp-content/uploads/2016/01/cloudsX3.png">
                <a:extLst>
                  <a:ext uri="{FF2B5EF4-FFF2-40B4-BE49-F238E27FC236}">
                    <a16:creationId xmlns:a16="http://schemas.microsoft.com/office/drawing/2014/main" id="{405992A3-C1E3-4A9A-B447-52E8027FB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598" y="4974110"/>
                <a:ext cx="2705890" cy="1799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unlocked icon">
                <a:extLst>
                  <a:ext uri="{FF2B5EF4-FFF2-40B4-BE49-F238E27FC236}">
                    <a16:creationId xmlns:a16="http://schemas.microsoft.com/office/drawing/2014/main" id="{55C94569-F401-8DC7-5A4F-6EA89B177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377" y="5873843"/>
                <a:ext cx="888149" cy="88814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 name="Picture 10">
            <a:extLst>
              <a:ext uri="{FF2B5EF4-FFF2-40B4-BE49-F238E27FC236}">
                <a16:creationId xmlns:a16="http://schemas.microsoft.com/office/drawing/2014/main" id="{6D6E66DE-1F21-9327-99E9-409E37536357}"/>
              </a:ext>
            </a:extLst>
          </p:cNvPr>
          <p:cNvPicPr>
            <a:picLocks noChangeAspect="1"/>
          </p:cNvPicPr>
          <p:nvPr/>
        </p:nvPicPr>
        <p:blipFill>
          <a:blip r:embed="rId5"/>
          <a:stretch>
            <a:fillRect/>
          </a:stretch>
        </p:blipFill>
        <p:spPr>
          <a:xfrm>
            <a:off x="5837767" y="1785099"/>
            <a:ext cx="2059474" cy="1158304"/>
          </a:xfrm>
          <a:prstGeom prst="rect">
            <a:avLst/>
          </a:prstGeom>
        </p:spPr>
      </p:pic>
      <p:sp>
        <p:nvSpPr>
          <p:cNvPr id="90" name="TextBox 89">
            <a:extLst>
              <a:ext uri="{FF2B5EF4-FFF2-40B4-BE49-F238E27FC236}">
                <a16:creationId xmlns:a16="http://schemas.microsoft.com/office/drawing/2014/main" id="{225FE79B-38A0-3C68-26BE-E086626965EB}"/>
              </a:ext>
            </a:extLst>
          </p:cNvPr>
          <p:cNvSpPr txBox="1"/>
          <p:nvPr/>
        </p:nvSpPr>
        <p:spPr>
          <a:xfrm>
            <a:off x="5232324" y="6872605"/>
            <a:ext cx="1611630" cy="196215"/>
          </a:xfrm>
          <a:prstGeom prst="rect">
            <a:avLst/>
          </a:prstGeom>
          <a:noFill/>
        </p:spPr>
        <p:txBody>
          <a:bodyPr wrap="none" rtlCol="0">
            <a:spAutoFit/>
          </a:bodyPr>
          <a:lstStyle/>
          <a:p>
            <a:pPr algn="l"/>
            <a:r>
              <a:rPr lang="en-US" sz="750" spc="0" baseline="0">
                <a:ln/>
                <a:solidFill>
                  <a:srgbClr val="000000"/>
                </a:solidFill>
                <a:latin typeface="Arial"/>
                <a:cs typeface="Arial"/>
                <a:sym typeface="Arial"/>
                <a:rtl val="0"/>
              </a:rPr>
              <a:t>Text is not SVG - cannot display</a:t>
            </a:r>
          </a:p>
        </p:txBody>
      </p:sp>
    </p:spTree>
    <p:extLst>
      <p:ext uri="{BB962C8B-B14F-4D97-AF65-F5344CB8AC3E}">
        <p14:creationId xmlns:p14="http://schemas.microsoft.com/office/powerpoint/2010/main" val="239930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D59C53-DD42-A640-8288-3F0A05435E62}"/>
              </a:ext>
            </a:extLst>
          </p:cNvPr>
          <p:cNvPicPr>
            <a:picLocks noChangeAspect="1"/>
          </p:cNvPicPr>
          <p:nvPr/>
        </p:nvPicPr>
        <p:blipFill>
          <a:blip r:embed="rId2"/>
          <a:stretch>
            <a:fillRect/>
          </a:stretch>
        </p:blipFill>
        <p:spPr>
          <a:xfrm>
            <a:off x="2241533" y="4804360"/>
            <a:ext cx="4152900" cy="800100"/>
          </a:xfrm>
          <a:prstGeom prst="rect">
            <a:avLst/>
          </a:prstGeom>
        </p:spPr>
      </p:pic>
      <p:sp>
        <p:nvSpPr>
          <p:cNvPr id="2" name="Title 1">
            <a:extLst>
              <a:ext uri="{FF2B5EF4-FFF2-40B4-BE49-F238E27FC236}">
                <a16:creationId xmlns:a16="http://schemas.microsoft.com/office/drawing/2014/main" id="{4B4B2042-0B4A-8D43-A487-6F9C3A585CD9}"/>
              </a:ext>
            </a:extLst>
          </p:cNvPr>
          <p:cNvSpPr>
            <a:spLocks noGrp="1"/>
          </p:cNvSpPr>
          <p:nvPr>
            <p:ph type="title"/>
          </p:nvPr>
        </p:nvSpPr>
        <p:spPr/>
        <p:txBody>
          <a:bodyPr>
            <a:normAutofit/>
          </a:bodyPr>
          <a:lstStyle/>
          <a:p>
            <a:r>
              <a:rPr lang="en-US" sz="4000" dirty="0"/>
              <a:t>Clustering Terms</a:t>
            </a:r>
            <a:endParaRPr lang="en-US" sz="4000" dirty="0">
              <a:cs typeface="Arial"/>
            </a:endParaRPr>
          </a:p>
        </p:txBody>
      </p:sp>
      <p:sp>
        <p:nvSpPr>
          <p:cNvPr id="3" name="Content Placeholder 2">
            <a:extLst>
              <a:ext uri="{FF2B5EF4-FFF2-40B4-BE49-F238E27FC236}">
                <a16:creationId xmlns:a16="http://schemas.microsoft.com/office/drawing/2014/main" id="{4EC74BFF-1CFA-AD44-98CE-4C4BA35AD11D}"/>
              </a:ext>
            </a:extLst>
          </p:cNvPr>
          <p:cNvSpPr>
            <a:spLocks noGrp="1"/>
          </p:cNvSpPr>
          <p:nvPr>
            <p:ph idx="1"/>
          </p:nvPr>
        </p:nvSpPr>
        <p:spPr>
          <a:xfrm>
            <a:off x="457200" y="1600200"/>
            <a:ext cx="8229600" cy="4525963"/>
          </a:xfrm>
        </p:spPr>
        <p:txBody>
          <a:bodyPr/>
          <a:lstStyle/>
          <a:p>
            <a:r>
              <a:rPr lang="en-US" sz="2800" dirty="0"/>
              <a:t>To cluster a term t, we calculate relatedness of t with center </a:t>
            </a:r>
            <a:r>
              <a:rPr lang="en-US" sz="2800" dirty="0" err="1"/>
              <a:t>ϒ</a:t>
            </a:r>
            <a:r>
              <a:rPr lang="en-US" sz="2800" dirty="0"/>
              <a:t>  </a:t>
            </a:r>
            <a:endParaRPr lang="en-US" sz="3600" dirty="0"/>
          </a:p>
          <a:p>
            <a:endParaRPr lang="en-US" sz="1600" dirty="0"/>
          </a:p>
          <a:p>
            <a:r>
              <a:rPr lang="en-US" sz="2800" b="1" i="1" dirty="0"/>
              <a:t>Relatedness</a:t>
            </a:r>
            <a:r>
              <a:rPr lang="en-US" sz="2800" dirty="0"/>
              <a:t> is obtained by multiplying two factors.</a:t>
            </a:r>
          </a:p>
          <a:p>
            <a:endParaRPr lang="en-US" sz="1000" dirty="0"/>
          </a:p>
          <a:p>
            <a:pPr lvl="1"/>
            <a:r>
              <a:rPr lang="en-US" sz="2000" dirty="0"/>
              <a:t>Contribution</a:t>
            </a:r>
          </a:p>
          <a:p>
            <a:pPr lvl="1"/>
            <a:r>
              <a:rPr lang="en-US" sz="2000" dirty="0"/>
              <a:t>Co-occurrences</a:t>
            </a:r>
          </a:p>
          <a:p>
            <a:pPr lvl="1"/>
            <a:endParaRPr lang="en-US" sz="1400" dirty="0"/>
          </a:p>
          <a:p>
            <a:r>
              <a:rPr lang="en-US" sz="2400" dirty="0"/>
              <a:t>Relatedness </a:t>
            </a:r>
          </a:p>
        </p:txBody>
      </p:sp>
      <p:sp>
        <p:nvSpPr>
          <p:cNvPr id="4" name="Slide Number Placeholder 3">
            <a:extLst>
              <a:ext uri="{FF2B5EF4-FFF2-40B4-BE49-F238E27FC236}">
                <a16:creationId xmlns:a16="http://schemas.microsoft.com/office/drawing/2014/main" id="{5FE1AFE4-E579-0747-BEBE-C6501DF57155}"/>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70</a:t>
            </a:fld>
            <a:endParaRPr lang="en-US" dirty="0">
              <a:solidFill>
                <a:prstClr val="black">
                  <a:tint val="75000"/>
                </a:prstClr>
              </a:solidFill>
              <a:latin typeface="Calibri"/>
            </a:endParaRPr>
          </a:p>
        </p:txBody>
      </p:sp>
      <p:grpSp>
        <p:nvGrpSpPr>
          <p:cNvPr id="10" name="Group 9">
            <a:extLst>
              <a:ext uri="{FF2B5EF4-FFF2-40B4-BE49-F238E27FC236}">
                <a16:creationId xmlns:a16="http://schemas.microsoft.com/office/drawing/2014/main" id="{53537934-7D5B-D34F-85FC-C993D83DA28F}"/>
              </a:ext>
            </a:extLst>
          </p:cNvPr>
          <p:cNvGrpSpPr/>
          <p:nvPr/>
        </p:nvGrpSpPr>
        <p:grpSpPr>
          <a:xfrm>
            <a:off x="3218071" y="4931988"/>
            <a:ext cx="1485900" cy="940475"/>
            <a:chOff x="3829050" y="5143500"/>
            <a:chExt cx="1485900" cy="940475"/>
          </a:xfrm>
        </p:grpSpPr>
        <p:sp>
          <p:nvSpPr>
            <p:cNvPr id="6" name="TextBox 5">
              <a:extLst>
                <a:ext uri="{FF2B5EF4-FFF2-40B4-BE49-F238E27FC236}">
                  <a16:creationId xmlns:a16="http://schemas.microsoft.com/office/drawing/2014/main" id="{B8FE5320-DFA0-EE4A-8170-A0C3E6C5B11B}"/>
                </a:ext>
              </a:extLst>
            </p:cNvPr>
            <p:cNvSpPr txBox="1"/>
            <p:nvPr/>
          </p:nvSpPr>
          <p:spPr>
            <a:xfrm>
              <a:off x="3829050" y="5714643"/>
              <a:ext cx="1485900" cy="369332"/>
            </a:xfrm>
            <a:prstGeom prst="rect">
              <a:avLst/>
            </a:prstGeom>
            <a:noFill/>
          </p:spPr>
          <p:txBody>
            <a:bodyPr wrap="square" rtlCol="0">
              <a:spAutoFit/>
            </a:bodyPr>
            <a:lstStyle/>
            <a:p>
              <a:r>
                <a:rPr lang="en-US" dirty="0"/>
                <a:t>Contribution</a:t>
              </a:r>
            </a:p>
          </p:txBody>
        </p:sp>
        <p:sp>
          <p:nvSpPr>
            <p:cNvPr id="8" name="Rectangle 7">
              <a:extLst>
                <a:ext uri="{FF2B5EF4-FFF2-40B4-BE49-F238E27FC236}">
                  <a16:creationId xmlns:a16="http://schemas.microsoft.com/office/drawing/2014/main" id="{3E89EE5E-62A6-1B42-8C50-EA5B09A71E8E}"/>
                </a:ext>
              </a:extLst>
            </p:cNvPr>
            <p:cNvSpPr/>
            <p:nvPr/>
          </p:nvSpPr>
          <p:spPr>
            <a:xfrm>
              <a:off x="3896567" y="5143500"/>
              <a:ext cx="1235503" cy="9404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B0D9D70-4AF4-154C-907F-B01048192DD6}"/>
              </a:ext>
            </a:extLst>
          </p:cNvPr>
          <p:cNvGrpSpPr/>
          <p:nvPr/>
        </p:nvGrpSpPr>
        <p:grpSpPr>
          <a:xfrm>
            <a:off x="4639087" y="4931987"/>
            <a:ext cx="1786358" cy="940475"/>
            <a:chOff x="5247434" y="5143500"/>
            <a:chExt cx="1786358" cy="940475"/>
          </a:xfrm>
        </p:grpSpPr>
        <p:sp>
          <p:nvSpPr>
            <p:cNvPr id="7" name="TextBox 6">
              <a:extLst>
                <a:ext uri="{FF2B5EF4-FFF2-40B4-BE49-F238E27FC236}">
                  <a16:creationId xmlns:a16="http://schemas.microsoft.com/office/drawing/2014/main" id="{B67548C0-3ED9-9140-8523-FB2B054FA3B9}"/>
                </a:ext>
              </a:extLst>
            </p:cNvPr>
            <p:cNvSpPr txBox="1"/>
            <p:nvPr/>
          </p:nvSpPr>
          <p:spPr>
            <a:xfrm>
              <a:off x="5247434" y="5714643"/>
              <a:ext cx="1786358" cy="369332"/>
            </a:xfrm>
            <a:prstGeom prst="rect">
              <a:avLst/>
            </a:prstGeom>
            <a:noFill/>
          </p:spPr>
          <p:txBody>
            <a:bodyPr wrap="square" rtlCol="0">
              <a:spAutoFit/>
            </a:bodyPr>
            <a:lstStyle/>
            <a:p>
              <a:r>
                <a:rPr lang="en-US" dirty="0"/>
                <a:t>Co-occurrences</a:t>
              </a:r>
            </a:p>
          </p:txBody>
        </p:sp>
        <p:sp>
          <p:nvSpPr>
            <p:cNvPr id="9" name="Rectangle 8">
              <a:extLst>
                <a:ext uri="{FF2B5EF4-FFF2-40B4-BE49-F238E27FC236}">
                  <a16:creationId xmlns:a16="http://schemas.microsoft.com/office/drawing/2014/main" id="{8FFCDBB7-ED99-5042-86EB-21ED6C4A27CD}"/>
                </a:ext>
              </a:extLst>
            </p:cNvPr>
            <p:cNvSpPr/>
            <p:nvPr/>
          </p:nvSpPr>
          <p:spPr>
            <a:xfrm>
              <a:off x="5247434" y="5143500"/>
              <a:ext cx="1755346" cy="9404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72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 calcmode="lin" valueType="num">
                                      <p:cBhvr additive="base">
                                        <p:cTn id="2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 presetClass="entr" presetSubtype="1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par>
                          <p:cTn id="32" fill="hold">
                            <p:stCondLst>
                              <p:cond delay="1000"/>
                            </p:stCondLst>
                            <p:childTnLst>
                              <p:par>
                                <p:cTn id="33" presetID="9"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750"/>
                                        <p:tgtEl>
                                          <p:spTgt spid="10"/>
                                        </p:tgtEl>
                                      </p:cBhvr>
                                    </p:animEffect>
                                  </p:childTnLst>
                                </p:cTn>
                              </p:par>
                            </p:childTnLst>
                          </p:cTn>
                        </p:par>
                        <p:par>
                          <p:cTn id="36" fill="hold">
                            <p:stCondLst>
                              <p:cond delay="1750"/>
                            </p:stCondLst>
                            <p:childTnLst>
                              <p:par>
                                <p:cTn id="37" presetID="9"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64914-4633-B6A9-8538-6C31D40440D4}"/>
              </a:ext>
            </a:extLst>
          </p:cNvPr>
          <p:cNvSpPr txBox="1"/>
          <p:nvPr/>
        </p:nvSpPr>
        <p:spPr>
          <a:xfrm>
            <a:off x="92339" y="377781"/>
            <a:ext cx="9068132" cy="707886"/>
          </a:xfrm>
          <a:prstGeom prst="rect">
            <a:avLst/>
          </a:prstGeom>
          <a:noFill/>
        </p:spPr>
        <p:txBody>
          <a:bodyPr wrap="square" lIns="91440" tIns="45720" rIns="91440" bIns="45720" rtlCol="0" anchor="t">
            <a:spAutoFit/>
          </a:bodyPr>
          <a:lstStyle/>
          <a:p>
            <a:r>
              <a:rPr lang="en-US" sz="4000" dirty="0">
                <a:solidFill>
                  <a:schemeClr val="bg1"/>
                </a:solidFill>
                <a:latin typeface="Arial"/>
                <a:cs typeface="Arial"/>
              </a:rPr>
              <a:t>How to Update Semi-dynamic Clusters</a:t>
            </a:r>
            <a:endParaRPr lang="en-US" sz="4000">
              <a:solidFill>
                <a:schemeClr val="bg1"/>
              </a:solidFill>
              <a:latin typeface="Arial"/>
              <a:cs typeface="Arial"/>
            </a:endParaRPr>
          </a:p>
        </p:txBody>
      </p:sp>
      <p:sp>
        <p:nvSpPr>
          <p:cNvPr id="7" name="Content Placeholder 2">
            <a:extLst>
              <a:ext uri="{FF2B5EF4-FFF2-40B4-BE49-F238E27FC236}">
                <a16:creationId xmlns:a16="http://schemas.microsoft.com/office/drawing/2014/main" id="{DBF9C5D0-89B7-D309-68C7-DE2D7D0E31FB}"/>
              </a:ext>
            </a:extLst>
          </p:cNvPr>
          <p:cNvSpPr txBox="1">
            <a:spLocks/>
          </p:cNvSpPr>
          <p:nvPr/>
        </p:nvSpPr>
        <p:spPr>
          <a:xfrm>
            <a:off x="457200" y="1600200"/>
            <a:ext cx="8343900" cy="4525963"/>
          </a:xfrm>
          <a:prstGeom prst="rect">
            <a:avLst/>
          </a:prstGeom>
        </p:spPr>
        <p:txBody>
          <a:bodyPr lIns="91440" tIns="45720" rIns="91440" bIns="45720" anchor="t">
            <a:normAutofit/>
          </a:bodyPr>
          <a:lst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342265">
              <a:buClr>
                <a:srgbClr val="000000"/>
              </a:buClr>
              <a:buFont typeface="Arial"/>
              <a:buChar char="•"/>
            </a:pPr>
            <a:r>
              <a:rPr lang="en-US" sz="2800" spc="-1" dirty="0">
                <a:solidFill>
                  <a:srgbClr val="000000"/>
                </a:solidFill>
                <a:uFill>
                  <a:solidFill>
                    <a:srgbClr val="FFFFFF"/>
                  </a:solidFill>
                </a:uFill>
                <a:latin typeface="Calibri"/>
                <a:ea typeface="DejaVu Sans"/>
                <a:cs typeface="Calibri"/>
              </a:rPr>
              <a:t>New inputs could impact the clusters’ topic</a:t>
            </a:r>
            <a:endParaRPr lang="en-US" sz="2800" spc="-1" dirty="0">
              <a:solidFill>
                <a:srgbClr val="000000"/>
              </a:solidFill>
              <a:uFill>
                <a:solidFill>
                  <a:srgbClr val="FFFFFF"/>
                </a:solidFill>
              </a:uFill>
              <a:latin typeface="Calibri"/>
              <a:cs typeface="Calibri"/>
            </a:endParaRPr>
          </a:p>
          <a:p>
            <a:pPr lvl="1"/>
            <a:r>
              <a:rPr lang="en-US" sz="2400" spc="-1" dirty="0">
                <a:solidFill>
                  <a:srgbClr val="000000"/>
                </a:solidFill>
                <a:uFill>
                  <a:solidFill>
                    <a:srgbClr val="FFFFFF"/>
                  </a:solidFill>
                </a:uFill>
                <a:latin typeface="Calibri"/>
                <a:ea typeface="DejaVu Sans"/>
                <a:cs typeface="Calibri"/>
              </a:rPr>
              <a:t>Pearson’s χ</a:t>
            </a:r>
            <a:r>
              <a:rPr lang="en-US" sz="2400" spc="-1" baseline="30000" dirty="0">
                <a:solidFill>
                  <a:srgbClr val="000000"/>
                </a:solidFill>
                <a:uFill>
                  <a:solidFill>
                    <a:srgbClr val="FFFFFF"/>
                  </a:solidFill>
                </a:uFill>
                <a:latin typeface="Calibri"/>
                <a:ea typeface="DejaVu Sans"/>
                <a:cs typeface="Calibri"/>
              </a:rPr>
              <a:t>2</a:t>
            </a:r>
            <a:r>
              <a:rPr lang="en-US" sz="2400" spc="-1" dirty="0">
                <a:solidFill>
                  <a:srgbClr val="000000"/>
                </a:solidFill>
                <a:uFill>
                  <a:solidFill>
                    <a:srgbClr val="FFFFFF"/>
                  </a:solidFill>
                </a:uFill>
                <a:latin typeface="Calibri"/>
                <a:ea typeface="DejaVu Sans"/>
                <a:cs typeface="Calibri"/>
              </a:rPr>
              <a:t> testing to determine high input</a:t>
            </a:r>
            <a:br>
              <a:rPr lang="en-US" sz="2600" spc="-1" dirty="0">
                <a:uFill>
                  <a:solidFill>
                    <a:srgbClr val="FFFFFF"/>
                  </a:solidFill>
                </a:uFill>
                <a:latin typeface="Calibri"/>
                <a:ea typeface="DejaVu Sans"/>
              </a:rPr>
            </a:br>
            <a:endParaRPr lang="en-US" sz="1100" dirty="0">
              <a:cs typeface="Calibri"/>
            </a:endParaRPr>
          </a:p>
          <a:p>
            <a:pPr lvl="2"/>
            <a:r>
              <a:rPr lang="en-US" sz="2000" spc="-1" dirty="0">
                <a:solidFill>
                  <a:srgbClr val="000000"/>
                </a:solidFill>
                <a:uFill>
                  <a:solidFill>
                    <a:srgbClr val="FFFFFF"/>
                  </a:solidFill>
                </a:uFill>
                <a:latin typeface="Calibri"/>
                <a:ea typeface="DejaVu Sans"/>
                <a:cs typeface="Calibri"/>
              </a:rPr>
              <a:t>H</a:t>
            </a:r>
            <a:r>
              <a:rPr lang="en-US" sz="2000" spc="-1" baseline="-25000" dirty="0">
                <a:solidFill>
                  <a:srgbClr val="000000"/>
                </a:solidFill>
                <a:uFill>
                  <a:solidFill>
                    <a:srgbClr val="FFFFFF"/>
                  </a:solidFill>
                </a:uFill>
                <a:latin typeface="Calibri"/>
                <a:ea typeface="DejaVu Sans"/>
                <a:cs typeface="Calibri"/>
              </a:rPr>
              <a:t>0 </a:t>
            </a:r>
            <a:r>
              <a:rPr lang="en-US" sz="2000" spc="-1" dirty="0">
                <a:solidFill>
                  <a:srgbClr val="000000"/>
                </a:solidFill>
                <a:uFill>
                  <a:solidFill>
                    <a:srgbClr val="FFFFFF"/>
                  </a:solidFill>
                </a:uFill>
                <a:latin typeface="Calibri"/>
                <a:ea typeface="DejaVu Sans"/>
                <a:cs typeface="Calibri"/>
              </a:rPr>
              <a:t>-&gt; “Need to keep the existing cluster”</a:t>
            </a:r>
            <a:br>
              <a:rPr lang="en-US" spc="-1" dirty="0">
                <a:uFill>
                  <a:solidFill>
                    <a:srgbClr val="FFFFFF"/>
                  </a:solidFill>
                </a:uFill>
                <a:latin typeface="Calibri"/>
                <a:ea typeface="DejaVu Sans"/>
              </a:rPr>
            </a:br>
            <a:endParaRPr lang="en-US" sz="1100" spc="-1" dirty="0">
              <a:solidFill>
                <a:srgbClr val="000000"/>
              </a:solidFill>
              <a:uFill>
                <a:solidFill>
                  <a:srgbClr val="FFFFFF"/>
                </a:solidFill>
              </a:uFill>
              <a:latin typeface="Calibri"/>
              <a:ea typeface="DejaVu Sans"/>
              <a:cs typeface="Calibri"/>
            </a:endParaRPr>
          </a:p>
          <a:p>
            <a:pPr lvl="2"/>
            <a:r>
              <a:rPr lang="en-US" sz="2000" spc="-1" dirty="0">
                <a:solidFill>
                  <a:srgbClr val="000000"/>
                </a:solidFill>
                <a:uFill>
                  <a:solidFill>
                    <a:srgbClr val="FFFFFF"/>
                  </a:solidFill>
                </a:uFill>
                <a:latin typeface="Calibri"/>
                <a:ea typeface="DejaVu Sans"/>
                <a:cs typeface="Calibri"/>
              </a:rPr>
              <a:t>H</a:t>
            </a:r>
            <a:r>
              <a:rPr lang="en-US" sz="2000" spc="-1" baseline="-25000" dirty="0">
                <a:solidFill>
                  <a:srgbClr val="000000"/>
                </a:solidFill>
                <a:uFill>
                  <a:solidFill>
                    <a:srgbClr val="FFFFFF"/>
                  </a:solidFill>
                </a:uFill>
                <a:latin typeface="Calibri"/>
                <a:ea typeface="DejaVu Sans"/>
                <a:cs typeface="Calibri"/>
              </a:rPr>
              <a:t>0 </a:t>
            </a:r>
            <a:r>
              <a:rPr lang="en-US" sz="2000" spc="-1" dirty="0">
                <a:solidFill>
                  <a:srgbClr val="000000"/>
                </a:solidFill>
                <a:uFill>
                  <a:solidFill>
                    <a:srgbClr val="FFFFFF"/>
                  </a:solidFill>
                </a:uFill>
                <a:latin typeface="Calibri"/>
                <a:ea typeface="DejaVu Sans"/>
                <a:cs typeface="Calibri"/>
              </a:rPr>
              <a:t>is rejected, if diff (# new, #existing) files is not significant</a:t>
            </a:r>
          </a:p>
          <a:p>
            <a:pPr marL="914400" lvl="2" indent="0">
              <a:buNone/>
            </a:pPr>
            <a:endParaRPr lang="en-US" sz="2000" dirty="0"/>
          </a:p>
          <a:p>
            <a:r>
              <a:rPr lang="en-US" sz="2800" spc="-1" dirty="0">
                <a:solidFill>
                  <a:srgbClr val="000000"/>
                </a:solidFill>
                <a:uFill>
                  <a:solidFill>
                    <a:srgbClr val="FFFFFF"/>
                  </a:solidFill>
                </a:uFill>
                <a:latin typeface="Calibri"/>
                <a:ea typeface="DejaVu Sans"/>
                <a:cs typeface="Calibri"/>
              </a:rPr>
              <a:t>Existing clusters can be kept or deleted</a:t>
            </a:r>
          </a:p>
          <a:p>
            <a:pPr lvl="1"/>
            <a:r>
              <a:rPr lang="en-US" sz="2400" spc="-1" dirty="0">
                <a:solidFill>
                  <a:srgbClr val="000000"/>
                </a:solidFill>
                <a:uFill>
                  <a:solidFill>
                    <a:srgbClr val="FFFFFF"/>
                  </a:solidFill>
                </a:uFill>
                <a:latin typeface="Calibri"/>
                <a:ea typeface="DejaVu Sans"/>
                <a:cs typeface="Calibri"/>
              </a:rPr>
              <a:t>Use or Perform re-cluster by following static approach </a:t>
            </a:r>
            <a:endParaRPr lang="en-US" sz="2400" spc="-1" dirty="0">
              <a:solidFill>
                <a:srgbClr val="000000"/>
              </a:solidFill>
              <a:uFill>
                <a:solidFill>
                  <a:srgbClr val="FFFFFF"/>
                </a:solidFill>
              </a:uFill>
              <a:latin typeface="Arial"/>
            </a:endParaRPr>
          </a:p>
          <a:p>
            <a:endParaRPr lang="en-US" dirty="0"/>
          </a:p>
          <a:p>
            <a:endParaRPr lang="en-US" dirty="0"/>
          </a:p>
        </p:txBody>
      </p:sp>
      <p:pic>
        <p:nvPicPr>
          <p:cNvPr id="8" name="Picture 7">
            <a:extLst>
              <a:ext uri="{FF2B5EF4-FFF2-40B4-BE49-F238E27FC236}">
                <a16:creationId xmlns:a16="http://schemas.microsoft.com/office/drawing/2014/main" id="{676F9A2B-4F9C-1B4B-9AEB-B48542B122D5}"/>
              </a:ext>
            </a:extLst>
          </p:cNvPr>
          <p:cNvPicPr>
            <a:picLocks noChangeAspect="1"/>
          </p:cNvPicPr>
          <p:nvPr/>
        </p:nvPicPr>
        <p:blipFill>
          <a:blip r:embed="rId3"/>
          <a:stretch>
            <a:fillRect/>
          </a:stretch>
        </p:blipFill>
        <p:spPr>
          <a:xfrm>
            <a:off x="7831848" y="6167602"/>
            <a:ext cx="1231900" cy="625884"/>
          </a:xfrm>
          <a:prstGeom prst="rect">
            <a:avLst/>
          </a:prstGeom>
        </p:spPr>
      </p:pic>
    </p:spTree>
    <p:extLst>
      <p:ext uri="{BB962C8B-B14F-4D97-AF65-F5344CB8AC3E}">
        <p14:creationId xmlns:p14="http://schemas.microsoft.com/office/powerpoint/2010/main" val="3173938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64914-4633-B6A9-8538-6C31D40440D4}"/>
              </a:ext>
            </a:extLst>
          </p:cNvPr>
          <p:cNvSpPr txBox="1"/>
          <p:nvPr/>
        </p:nvSpPr>
        <p:spPr>
          <a:xfrm>
            <a:off x="511605" y="394892"/>
            <a:ext cx="8492248" cy="707886"/>
          </a:xfrm>
          <a:prstGeom prst="rect">
            <a:avLst/>
          </a:prstGeom>
          <a:noFill/>
        </p:spPr>
        <p:txBody>
          <a:bodyPr wrap="square" lIns="91440" tIns="45720" rIns="91440" bIns="45720" rtlCol="0" anchor="t">
            <a:spAutoFit/>
          </a:bodyPr>
          <a:lstStyle/>
          <a:p>
            <a:r>
              <a:rPr lang="en-US" sz="4000" dirty="0">
                <a:solidFill>
                  <a:schemeClr val="bg1"/>
                </a:solidFill>
                <a:latin typeface="Arial"/>
                <a:cs typeface="Arial"/>
              </a:rPr>
              <a:t>Datasets and Baseline Methods </a:t>
            </a:r>
          </a:p>
        </p:txBody>
      </p:sp>
      <p:sp>
        <p:nvSpPr>
          <p:cNvPr id="7" name="Content Placeholder 2">
            <a:extLst>
              <a:ext uri="{FF2B5EF4-FFF2-40B4-BE49-F238E27FC236}">
                <a16:creationId xmlns:a16="http://schemas.microsoft.com/office/drawing/2014/main" id="{DBF9C5D0-89B7-D309-68C7-DE2D7D0E31FB}"/>
              </a:ext>
            </a:extLst>
          </p:cNvPr>
          <p:cNvSpPr txBox="1">
            <a:spLocks/>
          </p:cNvSpPr>
          <p:nvPr/>
        </p:nvSpPr>
        <p:spPr>
          <a:xfrm>
            <a:off x="457200" y="1600200"/>
            <a:ext cx="8343900" cy="4525963"/>
          </a:xfrm>
          <a:prstGeom prst="rect">
            <a:avLst/>
          </a:prstGeom>
        </p:spPr>
        <p:txBody>
          <a:bodyPr lIns="91440" tIns="45720" rIns="91440" bIns="45720" anchor="t">
            <a:normAutofit fontScale="92500" lnSpcReduction="20000"/>
          </a:bodyPr>
          <a:lst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2"/>
              <a:buChar char="•"/>
            </a:pPr>
            <a:r>
              <a:rPr lang="en-US" sz="3000" spc="-1" dirty="0">
                <a:solidFill>
                  <a:srgbClr val="000000"/>
                </a:solidFill>
                <a:uFill>
                  <a:solidFill>
                    <a:srgbClr val="FFFFFF"/>
                  </a:solidFill>
                </a:uFill>
                <a:latin typeface="Arial"/>
                <a:ea typeface="DejaVu Sans"/>
              </a:rPr>
              <a:t>Amazon Common Corpus Crawl (ACCC)</a:t>
            </a:r>
            <a:endParaRPr lang="en-US" sz="3000">
              <a:cs typeface="Calibri"/>
            </a:endParaRPr>
          </a:p>
          <a:p>
            <a:pPr lvl="2"/>
            <a:r>
              <a:rPr lang="en-US" sz="2000" spc="-1" dirty="0">
                <a:solidFill>
                  <a:srgbClr val="000000"/>
                </a:solidFill>
                <a:uFill>
                  <a:solidFill>
                    <a:srgbClr val="FFFFFF"/>
                  </a:solidFill>
                </a:uFill>
                <a:latin typeface="Arial"/>
                <a:ea typeface="DejaVu Sans"/>
              </a:rPr>
              <a:t>Size: 500 GB of docs (subset of 150 TB)</a:t>
            </a:r>
          </a:p>
          <a:p>
            <a:pPr lvl="2"/>
            <a:r>
              <a:rPr lang="en-US" sz="2000" spc="-1" dirty="0">
                <a:solidFill>
                  <a:srgbClr val="000000"/>
                </a:solidFill>
                <a:uFill>
                  <a:solidFill>
                    <a:srgbClr val="FFFFFF"/>
                  </a:solidFill>
                </a:uFill>
                <a:latin typeface="Arial"/>
                <a:ea typeface="DejaVu Sans"/>
              </a:rPr>
              <a:t>Characteristics: Not domain specific-different web contents </a:t>
            </a:r>
            <a:br>
              <a:rPr lang="en-US" sz="2200" spc="-1" dirty="0">
                <a:solidFill>
                  <a:srgbClr val="000000"/>
                </a:solidFill>
                <a:uFill>
                  <a:solidFill>
                    <a:srgbClr val="FFFFFF"/>
                  </a:solidFill>
                </a:uFill>
                <a:latin typeface="Arial"/>
                <a:ea typeface="DejaVu Sans"/>
              </a:rPr>
            </a:br>
            <a:endParaRPr lang="en-US" sz="700" dirty="0"/>
          </a:p>
          <a:p>
            <a:pPr>
              <a:buFont typeface="Arial" charset="2"/>
              <a:buChar char="•"/>
            </a:pPr>
            <a:r>
              <a:rPr lang="en-US" sz="3000" spc="-1" dirty="0">
                <a:solidFill>
                  <a:srgbClr val="000000"/>
                </a:solidFill>
                <a:uFill>
                  <a:solidFill>
                    <a:srgbClr val="FFFFFF"/>
                  </a:solidFill>
                </a:uFill>
                <a:latin typeface="Arial"/>
                <a:ea typeface="DejaVu Sans"/>
              </a:rPr>
              <a:t>Request For Comments (RFC)</a:t>
            </a:r>
            <a:endParaRPr lang="en-US" sz="3000" spc="-1" dirty="0">
              <a:solidFill>
                <a:srgbClr val="000000"/>
              </a:solidFill>
              <a:uFill>
                <a:solidFill>
                  <a:srgbClr val="FFFFFF"/>
                </a:solidFill>
              </a:uFill>
              <a:latin typeface="Arial"/>
              <a:ea typeface="DejaVu Sans"/>
              <a:cs typeface="Arial"/>
            </a:endParaRPr>
          </a:p>
          <a:p>
            <a:pPr lvl="2"/>
            <a:r>
              <a:rPr lang="en-US" sz="2000" spc="-1" dirty="0">
                <a:solidFill>
                  <a:srgbClr val="000000"/>
                </a:solidFill>
                <a:uFill>
                  <a:solidFill>
                    <a:srgbClr val="FFFFFF"/>
                  </a:solidFill>
                </a:uFill>
                <a:latin typeface="Arial"/>
                <a:ea typeface="DejaVu Sans"/>
              </a:rPr>
              <a:t>Size: 247 MB</a:t>
            </a:r>
          </a:p>
          <a:p>
            <a:pPr lvl="2"/>
            <a:r>
              <a:rPr lang="en-US" sz="2000" dirty="0"/>
              <a:t>Characteristics: Domain specific-internet &amp; comm. Network</a:t>
            </a:r>
          </a:p>
          <a:p>
            <a:pPr>
              <a:buFont typeface="Arial" charset="2"/>
              <a:buChar char="•"/>
            </a:pPr>
            <a:r>
              <a:rPr lang="en-US" sz="3000" dirty="0">
                <a:latin typeface="Calibri"/>
                <a:cs typeface="Calibri"/>
              </a:rPr>
              <a:t>BBC</a:t>
            </a:r>
            <a:endParaRPr lang="en-US" sz="3000">
              <a:latin typeface="Calibri"/>
              <a:cs typeface="Calibri"/>
            </a:endParaRPr>
          </a:p>
          <a:p>
            <a:pPr lvl="2"/>
            <a:r>
              <a:rPr lang="en-US" sz="2000" dirty="0">
                <a:latin typeface="Calibri"/>
                <a:cs typeface="Calibri"/>
              </a:rPr>
              <a:t>Size: 5MB</a:t>
            </a:r>
            <a:endParaRPr lang="en-US">
              <a:latin typeface="Calibri"/>
              <a:cs typeface="Calibri"/>
            </a:endParaRPr>
          </a:p>
          <a:p>
            <a:pPr lvl="2"/>
            <a:r>
              <a:rPr lang="en-US" sz="2000" spc="-1" dirty="0">
                <a:uFill>
                  <a:solidFill>
                    <a:srgbClr val="FFFFFF"/>
                  </a:solidFill>
                </a:uFill>
                <a:latin typeface="Arial"/>
                <a:cs typeface="Arial"/>
              </a:rPr>
              <a:t>Characteristics: Not domain specific</a:t>
            </a:r>
            <a:endParaRPr lang="en-US">
              <a:latin typeface="Calibri"/>
              <a:cs typeface="Calibri"/>
            </a:endParaRPr>
          </a:p>
          <a:p>
            <a:pPr>
              <a:buFont typeface="Arial" charset="2"/>
              <a:buChar char="•"/>
            </a:pPr>
            <a:r>
              <a:rPr lang="en-US" spc="-1" dirty="0">
                <a:solidFill>
                  <a:srgbClr val="000000"/>
                </a:solidFill>
                <a:uFill>
                  <a:solidFill>
                    <a:srgbClr val="FFFFFF"/>
                  </a:solidFill>
                </a:uFill>
                <a:latin typeface="Arial"/>
                <a:cs typeface="Arial"/>
              </a:rPr>
              <a:t>Baseline methods from literature:</a:t>
            </a:r>
          </a:p>
          <a:p>
            <a:pPr lvl="1"/>
            <a:r>
              <a:rPr lang="en-US" sz="2200" spc="-1" dirty="0">
                <a:solidFill>
                  <a:srgbClr val="000000"/>
                </a:solidFill>
                <a:uFill>
                  <a:solidFill>
                    <a:srgbClr val="FFFFFF"/>
                  </a:solidFill>
                </a:uFill>
                <a:latin typeface="Arial" panose="020B0604020202020204" pitchFamily="34" charset="0"/>
                <a:cs typeface="Arial" panose="020B0604020202020204" pitchFamily="34" charset="0"/>
              </a:rPr>
              <a:t>Plain-text: Wordnet, W2V </a:t>
            </a:r>
            <a:r>
              <a:rPr lang="en-US" sz="2200" spc="-1" dirty="0" err="1">
                <a:solidFill>
                  <a:srgbClr val="000000"/>
                </a:solidFill>
                <a:uFill>
                  <a:solidFill>
                    <a:srgbClr val="FFFFFF"/>
                  </a:solidFill>
                </a:uFill>
                <a:latin typeface="Arial" panose="020B0604020202020204" pitchFamily="34" charset="0"/>
                <a:cs typeface="Arial" panose="020B0604020202020204" pitchFamily="34" charset="0"/>
              </a:rPr>
              <a:t>KMeans</a:t>
            </a:r>
            <a:r>
              <a:rPr lang="en-US" sz="2200" spc="-1" dirty="0">
                <a:solidFill>
                  <a:srgbClr val="000000"/>
                </a:solidFill>
                <a:uFill>
                  <a:solidFill>
                    <a:srgbClr val="FFFFFF"/>
                  </a:solidFill>
                </a:uFill>
                <a:latin typeface="Arial" panose="020B0604020202020204" pitchFamily="34" charset="0"/>
                <a:cs typeface="Arial" panose="020B0604020202020204" pitchFamily="34" charset="0"/>
              </a:rPr>
              <a:t>, </a:t>
            </a:r>
          </a:p>
          <a:p>
            <a:pPr lvl="1"/>
            <a:r>
              <a:rPr lang="en-US" sz="2200" spc="-1" dirty="0">
                <a:solidFill>
                  <a:srgbClr val="000000"/>
                </a:solidFill>
                <a:uFill>
                  <a:solidFill>
                    <a:srgbClr val="FFFFFF"/>
                  </a:solidFill>
                </a:uFill>
                <a:latin typeface="Arial"/>
                <a:cs typeface="Arial"/>
              </a:rPr>
              <a:t>Encrypted: HK-Means++, S3BD</a:t>
            </a:r>
          </a:p>
          <a:p>
            <a:endParaRPr lang="en-US" dirty="0">
              <a:latin typeface="Calibri"/>
              <a:cs typeface="Calibri"/>
            </a:endParaRPr>
          </a:p>
        </p:txBody>
      </p:sp>
      <p:pic>
        <p:nvPicPr>
          <p:cNvPr id="5" name="Picture 4">
            <a:extLst>
              <a:ext uri="{FF2B5EF4-FFF2-40B4-BE49-F238E27FC236}">
                <a16:creationId xmlns:a16="http://schemas.microsoft.com/office/drawing/2014/main" id="{88A68271-D3E8-5D79-9849-72A7AC944220}"/>
              </a:ext>
            </a:extLst>
          </p:cNvPr>
          <p:cNvPicPr>
            <a:picLocks noChangeAspect="1"/>
          </p:cNvPicPr>
          <p:nvPr/>
        </p:nvPicPr>
        <p:blipFill>
          <a:blip r:embed="rId3"/>
          <a:stretch>
            <a:fillRect/>
          </a:stretch>
        </p:blipFill>
        <p:spPr>
          <a:xfrm>
            <a:off x="7831848" y="6167602"/>
            <a:ext cx="1231900" cy="625884"/>
          </a:xfrm>
          <a:prstGeom prst="rect">
            <a:avLst/>
          </a:prstGeom>
        </p:spPr>
      </p:pic>
    </p:spTree>
    <p:extLst>
      <p:ext uri="{BB962C8B-B14F-4D97-AF65-F5344CB8AC3E}">
        <p14:creationId xmlns:p14="http://schemas.microsoft.com/office/powerpoint/2010/main" val="39399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linds(horizontal)">
                                      <p:cBhvr>
                                        <p:cTn id="11" dur="500"/>
                                        <p:tgtEl>
                                          <p:spTgt spid="7">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checkerboard(across)">
                                      <p:cBhvr>
                                        <p:cTn id="20" dur="500"/>
                                        <p:tgtEl>
                                          <p:spTgt spid="7">
                                            <p:txEl>
                                              <p:pRg st="3" end="3"/>
                                            </p:txEl>
                                          </p:spTgt>
                                        </p:tgtEl>
                                      </p:cBhvr>
                                    </p:animEffect>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checkerboard(across)">
                                      <p:cBhvr>
                                        <p:cTn id="24" dur="500"/>
                                        <p:tgtEl>
                                          <p:spTgt spid="7">
                                            <p:txEl>
                                              <p:pRg st="4" end="4"/>
                                            </p:txEl>
                                          </p:spTgt>
                                        </p:tgtEl>
                                      </p:cBhvr>
                                    </p:animEffect>
                                  </p:childTnLst>
                                </p:cTn>
                              </p:par>
                            </p:childTnLst>
                          </p:cTn>
                        </p:par>
                        <p:par>
                          <p:cTn id="25" fill="hold">
                            <p:stCondLst>
                              <p:cond delay="1000"/>
                            </p:stCondLst>
                            <p:childTnLst>
                              <p:par>
                                <p:cTn id="26" presetID="5" presetClass="entr" presetSubtype="10" fill="hold"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checkerboard(across)">
                                      <p:cBhvr>
                                        <p:cTn id="28" dur="500"/>
                                        <p:tgtEl>
                                          <p:spTgt spid="7">
                                            <p:txEl>
                                              <p:pRg st="5" end="5"/>
                                            </p:txEl>
                                          </p:spTgt>
                                        </p:tgtEl>
                                      </p:cBhvr>
                                    </p:animEffect>
                                  </p:childTnLst>
                                </p:cTn>
                              </p:par>
                            </p:childTnLst>
                          </p:cTn>
                        </p:par>
                        <p:par>
                          <p:cTn id="29" fill="hold">
                            <p:stCondLst>
                              <p:cond delay="1500"/>
                            </p:stCondLst>
                            <p:childTnLst>
                              <p:par>
                                <p:cTn id="30" presetID="5" presetClass="entr" presetSubtype="10" fill="hold" nodeType="after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checkerboard(across)">
                                      <p:cBhvr>
                                        <p:cTn id="32" dur="500"/>
                                        <p:tgtEl>
                                          <p:spTgt spid="7">
                                            <p:txEl>
                                              <p:pRg st="6" end="6"/>
                                            </p:txEl>
                                          </p:spTgt>
                                        </p:tgtEl>
                                      </p:cBhvr>
                                    </p:animEffect>
                                  </p:childTnLst>
                                </p:cTn>
                              </p:par>
                            </p:childTnLst>
                          </p:cTn>
                        </p:par>
                        <p:par>
                          <p:cTn id="33" fill="hold">
                            <p:stCondLst>
                              <p:cond delay="2000"/>
                            </p:stCondLst>
                            <p:childTnLst>
                              <p:par>
                                <p:cTn id="34" presetID="5" presetClass="entr" presetSubtype="10" fill="hold" nodeType="after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checkerboard(across)">
                                      <p:cBhvr>
                                        <p:cTn id="36" dur="500"/>
                                        <p:tgtEl>
                                          <p:spTgt spid="7">
                                            <p:txEl>
                                              <p:pRg st="7" end="7"/>
                                            </p:txEl>
                                          </p:spTgt>
                                        </p:tgtEl>
                                      </p:cBhvr>
                                    </p:animEffect>
                                  </p:childTnLst>
                                </p:cTn>
                              </p:par>
                            </p:childTnLst>
                          </p:cTn>
                        </p:par>
                        <p:par>
                          <p:cTn id="37" fill="hold">
                            <p:stCondLst>
                              <p:cond delay="2500"/>
                            </p:stCondLst>
                            <p:childTnLst>
                              <p:par>
                                <p:cTn id="38" presetID="5" presetClass="entr" presetSubtype="10" fill="hold" nodeType="after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checkerboard(across)">
                                      <p:cBhvr>
                                        <p:cTn id="40" dur="500"/>
                                        <p:tgtEl>
                                          <p:spTgt spid="7">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anim calcmode="lin" valueType="num">
                                      <p:cBhvr additive="base">
                                        <p:cTn id="4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7">
                                            <p:txEl>
                                              <p:pRg st="10" end="10"/>
                                            </p:txEl>
                                          </p:spTgt>
                                        </p:tgtEl>
                                        <p:attrNameLst>
                                          <p:attrName>style.visibility</p:attrName>
                                        </p:attrNameLst>
                                      </p:cBhvr>
                                      <p:to>
                                        <p:strVal val="visible"/>
                                      </p:to>
                                    </p:set>
                                    <p:anim calcmode="lin" valueType="num">
                                      <p:cBhvr additive="base">
                                        <p:cTn id="50"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nodeType="after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anim calcmode="lin" valueType="num">
                                      <p:cBhvr additive="base">
                                        <p:cTn id="5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A441-6413-1FF8-398A-B691C15CD5F4}"/>
              </a:ext>
            </a:extLst>
          </p:cNvPr>
          <p:cNvSpPr>
            <a:spLocks noGrp="1"/>
          </p:cNvSpPr>
          <p:nvPr>
            <p:ph type="title"/>
          </p:nvPr>
        </p:nvSpPr>
        <p:spPr/>
        <p:txBody>
          <a:bodyPr/>
          <a:lstStyle/>
          <a:p>
            <a:r>
              <a:rPr lang="en-US" dirty="0"/>
              <a:t>Benchmark Queries</a:t>
            </a:r>
          </a:p>
        </p:txBody>
      </p:sp>
      <p:pic>
        <p:nvPicPr>
          <p:cNvPr id="5" name="Content Placeholder 4">
            <a:extLst>
              <a:ext uri="{FF2B5EF4-FFF2-40B4-BE49-F238E27FC236}">
                <a16:creationId xmlns:a16="http://schemas.microsoft.com/office/drawing/2014/main" id="{75DF2C77-2380-6B8D-6556-60DE2D566F78}"/>
              </a:ext>
            </a:extLst>
          </p:cNvPr>
          <p:cNvPicPr>
            <a:picLocks noGrp="1" noChangeAspect="1"/>
          </p:cNvPicPr>
          <p:nvPr>
            <p:ph idx="1"/>
          </p:nvPr>
        </p:nvPicPr>
        <p:blipFill>
          <a:blip r:embed="rId2"/>
          <a:stretch>
            <a:fillRect/>
          </a:stretch>
        </p:blipFill>
        <p:spPr>
          <a:xfrm>
            <a:off x="1180830" y="1832262"/>
            <a:ext cx="6451600" cy="3556000"/>
          </a:xfrm>
          <a:prstGeom prst="rect">
            <a:avLst/>
          </a:prstGeom>
        </p:spPr>
      </p:pic>
      <p:sp>
        <p:nvSpPr>
          <p:cNvPr id="4" name="Slide Number Placeholder 3">
            <a:extLst>
              <a:ext uri="{FF2B5EF4-FFF2-40B4-BE49-F238E27FC236}">
                <a16:creationId xmlns:a16="http://schemas.microsoft.com/office/drawing/2014/main" id="{AE9EDB2B-7F73-FE20-0D5A-E37C1B3D72B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73</a:t>
            </a:fld>
            <a:endParaRPr lang="en-US">
              <a:solidFill>
                <a:prstClr val="black">
                  <a:tint val="75000"/>
                </a:prstClr>
              </a:solidFill>
              <a:latin typeface="Calibri"/>
            </a:endParaRPr>
          </a:p>
        </p:txBody>
      </p:sp>
    </p:spTree>
    <p:extLst>
      <p:ext uri="{BB962C8B-B14F-4D97-AF65-F5344CB8AC3E}">
        <p14:creationId xmlns:p14="http://schemas.microsoft.com/office/powerpoint/2010/main" val="1150471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Appendix-How to calculate Uniqueness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57200" y="1499839"/>
                <a:ext cx="8229600" cy="4525963"/>
              </a:xfrm>
            </p:spPr>
            <p:txBody>
              <a:bodyPr>
                <a:normAutofit/>
              </a:bodyPr>
              <a:lstStyle/>
              <a:p>
                <a:r>
                  <a:rPr lang="en-US" dirty="0"/>
                  <a:t>Let </a:t>
                </a:r>
                <a:r>
                  <a:rPr lang="el-GR" dirty="0"/>
                  <a:t>ω </a:t>
                </a:r>
                <a:r>
                  <a:rPr lang="en-US" dirty="0"/>
                  <a:t>a token, I</a:t>
                </a:r>
                <a:r>
                  <a:rPr lang="el-GR" baseline="-25000" dirty="0"/>
                  <a:t>ω</a:t>
                </a:r>
                <a:r>
                  <a:rPr lang="el-GR" dirty="0"/>
                  <a:t> </a:t>
                </a:r>
                <a:r>
                  <a:rPr lang="en-US" dirty="0"/>
                  <a:t>the set of docs associated with </a:t>
                </a:r>
                <a:r>
                  <a:rPr lang="el-GR" dirty="0"/>
                  <a:t>ω</a:t>
                </a:r>
                <a:r>
                  <a:rPr lang="en-US" dirty="0"/>
                  <a:t>,</a:t>
                </a:r>
                <a:r>
                  <a:rPr lang="el-GR" dirty="0"/>
                  <a:t> </a:t>
                </a:r>
                <a:r>
                  <a:rPr lang="en-US" dirty="0"/>
                  <a:t>U the set of documents current centroids have appeared in</a:t>
                </a:r>
              </a:p>
              <a:p>
                <a14:m>
                  <m:oMath xmlns:m="http://schemas.openxmlformats.org/officeDocument/2006/math">
                    <m:r>
                      <m:rPr>
                        <m:nor/>
                      </m:rPr>
                      <a:rPr lang="el-GR" dirty="0"/>
                      <m:t>Ω</m:t>
                    </m:r>
                    <m:r>
                      <m:rPr>
                        <m:nor/>
                      </m:rPr>
                      <a:rPr lang="el-GR" baseline="-25000" dirty="0"/>
                      <m:t>ω</m:t>
                    </m:r>
                    <m:r>
                      <a:rPr lang="en-US" i="1" smtClean="0">
                        <a:latin typeface="Cambria Math" panose="02040503050406030204" pitchFamily="18" charset="0"/>
                      </a:rPr>
                      <m:t>=</m:t>
                    </m:r>
                    <m:f>
                      <m:fPr>
                        <m:ctrlPr>
                          <a:rPr lang="en-US" i="1" smtClean="0">
                            <a:latin typeface="Cambria Math" panose="02040503050406030204" pitchFamily="18" charset="0"/>
                          </a:rPr>
                        </m:ctrlPr>
                      </m:fPr>
                      <m:num>
                        <m:r>
                          <m:rPr>
                            <m:nor/>
                          </m:rPr>
                          <a:rPr lang="el-GR" dirty="0"/>
                          <m:t>|</m:t>
                        </m:r>
                        <m:r>
                          <m:rPr>
                            <m:nor/>
                          </m:rPr>
                          <a:rPr lang="en-US" dirty="0"/>
                          <m:t>I</m:t>
                        </m:r>
                        <m:r>
                          <m:rPr>
                            <m:nor/>
                          </m:rPr>
                          <a:rPr lang="el-GR" baseline="-25000" dirty="0"/>
                          <m:t>ω</m:t>
                        </m:r>
                        <m:r>
                          <m:rPr>
                            <m:nor/>
                          </m:rPr>
                          <a:rPr lang="el-GR" dirty="0"/>
                          <m:t> \</m:t>
                        </m:r>
                        <m:r>
                          <m:rPr>
                            <m:nor/>
                          </m:rPr>
                          <a:rPr lang="en-US" b="0" i="0" dirty="0" smtClean="0"/>
                          <m:t> </m:t>
                        </m:r>
                        <m:r>
                          <m:rPr>
                            <m:nor/>
                          </m:rPr>
                          <a:rPr lang="en-US" dirty="0"/>
                          <m:t>U</m:t>
                        </m:r>
                        <m:r>
                          <m:rPr>
                            <m:nor/>
                          </m:rPr>
                          <a:rPr lang="en-US" dirty="0"/>
                          <m:t>|</m:t>
                        </m:r>
                      </m:num>
                      <m:den>
                        <m:r>
                          <m:rPr>
                            <m:nor/>
                          </m:rPr>
                          <a:rPr lang="el-GR" dirty="0"/>
                          <m:t>|</m:t>
                        </m:r>
                        <m:r>
                          <m:rPr>
                            <m:nor/>
                          </m:rPr>
                          <a:rPr lang="en-US" dirty="0"/>
                          <m:t>I</m:t>
                        </m:r>
                        <m:r>
                          <m:rPr>
                            <m:nor/>
                          </m:rPr>
                          <a:rPr lang="el-GR" baseline="-25000" dirty="0"/>
                          <m:t>ω</m:t>
                        </m:r>
                        <m:r>
                          <m:rPr>
                            <m:nor/>
                          </m:rPr>
                          <a:rPr lang="el-GR" dirty="0"/>
                          <m:t>∩</m:t>
                        </m:r>
                        <m:r>
                          <m:rPr>
                            <m:nor/>
                          </m:rPr>
                          <a:rPr lang="en-US" b="0" i="0" dirty="0" smtClean="0"/>
                          <m:t> </m:t>
                        </m:r>
                        <m:r>
                          <m:rPr>
                            <m:nor/>
                          </m:rPr>
                          <a:rPr lang="en-US" dirty="0"/>
                          <m:t>U</m:t>
                        </m:r>
                        <m:r>
                          <m:rPr>
                            <m:nor/>
                          </m:rPr>
                          <a:rPr lang="en-US" dirty="0"/>
                          <m:t>|</m:t>
                        </m:r>
                      </m:den>
                    </m:f>
                  </m:oMath>
                </a14:m>
                <a:endParaRPr lang="en-US" dirty="0"/>
              </a:p>
              <a:p>
                <a:r>
                  <a:rPr lang="en-US" dirty="0"/>
                  <a:t> Choose </a:t>
                </a:r>
                <a:r>
                  <a:rPr lang="el-GR" dirty="0"/>
                  <a:t>ω </a:t>
                </a:r>
                <a:r>
                  <a:rPr lang="en-US" dirty="0"/>
                  <a:t>as a centroid, no. of documents unique to I</a:t>
                </a:r>
                <a:r>
                  <a:rPr lang="el-GR" baseline="-25000" dirty="0"/>
                  <a:t>ω</a:t>
                </a:r>
                <a:r>
                  <a:rPr lang="el-GR" dirty="0"/>
                  <a:t> </a:t>
                </a:r>
                <a:r>
                  <a:rPr lang="en-US" dirty="0"/>
                  <a:t>must be more than the no. of documents in the intersection of I</a:t>
                </a:r>
                <a:r>
                  <a:rPr lang="el-GR" baseline="-25000" dirty="0"/>
                  <a:t>ω</a:t>
                </a:r>
                <a:r>
                  <a:rPr lang="el-GR" dirty="0"/>
                  <a:t> </a:t>
                </a:r>
                <a:r>
                  <a:rPr lang="en-US" dirty="0"/>
                  <a:t>and U</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57200" y="1499839"/>
                <a:ext cx="8229600" cy="4525963"/>
              </a:xfrm>
              <a:blipFill>
                <a:blip r:embed="rId2"/>
                <a:stretch>
                  <a:fillRect l="-2623" t="-4202" b="-224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19402C8-6FFB-48C8-714E-581954C8916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74</a:t>
            </a:fld>
            <a:endParaRPr lang="en-US">
              <a:solidFill>
                <a:prstClr val="black">
                  <a:tint val="75000"/>
                </a:prstClr>
              </a:solidFill>
              <a:latin typeface="Calibri"/>
            </a:endParaRPr>
          </a:p>
        </p:txBody>
      </p:sp>
    </p:spTree>
    <p:extLst>
      <p:ext uri="{BB962C8B-B14F-4D97-AF65-F5344CB8AC3E}">
        <p14:creationId xmlns:p14="http://schemas.microsoft.com/office/powerpoint/2010/main" val="1682654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Appendix: Contribution-co-occurrence</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fontScale="85000" lnSpcReduction="20000"/>
              </a:bodyPr>
              <a:lstStyle/>
              <a:p>
                <a:r>
                  <a:rPr lang="en-US" dirty="0"/>
                  <a:t>Let t be a token in document d of dataset D with frequency denoted as f(</a:t>
                </a:r>
                <a:r>
                  <a:rPr lang="en-US" dirty="0" err="1"/>
                  <a:t>t,d</a:t>
                </a:r>
                <a:r>
                  <a:rPr lang="en-US" dirty="0"/>
                  <a:t>). Then, contribution of d to t, denoted as </a:t>
                </a:r>
                <a:r>
                  <a:rPr lang="el-GR" dirty="0"/>
                  <a:t>κ(</a:t>
                </a:r>
                <a:r>
                  <a:rPr lang="en-US" dirty="0" err="1"/>
                  <a:t>d,t</a:t>
                </a:r>
                <a:r>
                  <a:rPr lang="en-US" dirty="0"/>
                  <a:t>), is defined:</a:t>
                </a:r>
              </a:p>
              <a:p>
                <a:pPr lvl="1"/>
                <a:r>
                  <a:rPr lang="el-GR" dirty="0"/>
                  <a:t>κ(</a:t>
                </a:r>
                <a:r>
                  <a:rPr lang="en-US" dirty="0" err="1"/>
                  <a:t>d,t</a:t>
                </a:r>
                <a:r>
                  <a:rPr lang="en-US" dirty="0"/>
                  <a:t>) = </a:t>
                </a:r>
                <a14:m>
                  <m:oMath xmlns:m="http://schemas.openxmlformats.org/officeDocument/2006/math">
                    <m:f>
                      <m:fPr>
                        <m:ctrlPr>
                          <a:rPr lang="en-US" i="1" smtClean="0">
                            <a:latin typeface="Cambria Math" panose="02040503050406030204" pitchFamily="18" charset="0"/>
                          </a:rPr>
                        </m:ctrlPr>
                      </m:fPr>
                      <m:num>
                        <m:r>
                          <m:rPr>
                            <m:nor/>
                          </m:rPr>
                          <a:rPr lang="en-US" dirty="0"/>
                          <m:t>f</m:t>
                        </m:r>
                        <m:r>
                          <m:rPr>
                            <m:nor/>
                          </m:rPr>
                          <a:rPr lang="en-US" b="0" i="0" dirty="0" smtClean="0"/>
                          <m:t>(</m:t>
                        </m:r>
                        <m:r>
                          <m:rPr>
                            <m:nor/>
                          </m:rPr>
                          <a:rPr lang="en-US" dirty="0"/>
                          <m:t>t</m:t>
                        </m:r>
                        <m:r>
                          <m:rPr>
                            <m:nor/>
                          </m:rPr>
                          <a:rPr lang="en-US" dirty="0"/>
                          <m:t>,</m:t>
                        </m:r>
                        <m:r>
                          <m:rPr>
                            <m:nor/>
                          </m:rPr>
                          <a:rPr lang="en-US" dirty="0"/>
                          <m:t>d</m:t>
                        </m:r>
                        <m:r>
                          <m:rPr>
                            <m:nor/>
                          </m:rPr>
                          <a:rPr lang="en-US" b="0" i="0" dirty="0" smtClean="0"/>
                          <m:t>)</m:t>
                        </m:r>
                      </m:num>
                      <m:den>
                        <m:nary>
                          <m:naryPr>
                            <m:chr m:val="∑"/>
                            <m:supHide m:val="on"/>
                            <m:ctrlPr>
                              <a:rPr lang="en-US" i="1" smtClean="0">
                                <a:latin typeface="Cambria Math" panose="02040503050406030204" pitchFamily="18" charset="0"/>
                              </a:rPr>
                            </m:ctrlPr>
                          </m:naryPr>
                          <m:sub>
                            <m:r>
                              <m:rPr>
                                <m:nor/>
                              </m:rPr>
                              <a:rPr lang="en-US" dirty="0"/>
                              <m:t>j</m:t>
                            </m:r>
                            <m:r>
                              <m:rPr>
                                <m:nor/>
                              </m:rPr>
                              <a:rPr lang="en-US" dirty="0"/>
                              <m:t>∈</m:t>
                            </m:r>
                            <m:r>
                              <m:rPr>
                                <m:nor/>
                              </m:rPr>
                              <a:rPr lang="en-US" dirty="0"/>
                              <m:t>D</m:t>
                            </m:r>
                          </m:sub>
                          <m:sup/>
                          <m:e>
                            <m:r>
                              <m:rPr>
                                <m:nor/>
                              </m:rPr>
                              <a:rPr lang="en-US" dirty="0"/>
                              <m:t>f</m:t>
                            </m:r>
                            <m:r>
                              <m:rPr>
                                <m:nor/>
                              </m:rPr>
                              <a:rPr lang="en-US" dirty="0"/>
                              <m:t>(</m:t>
                            </m:r>
                            <m:r>
                              <m:rPr>
                                <m:nor/>
                              </m:rPr>
                              <a:rPr lang="en-US" dirty="0"/>
                              <m:t>t</m:t>
                            </m:r>
                            <m:r>
                              <m:rPr>
                                <m:nor/>
                              </m:rPr>
                              <a:rPr lang="en-US" dirty="0"/>
                              <m:t>, </m:t>
                            </m:r>
                            <m:r>
                              <m:rPr>
                                <m:nor/>
                              </m:rPr>
                              <a:rPr lang="en-US" dirty="0"/>
                              <m:t>j</m:t>
                            </m:r>
                            <m:r>
                              <m:rPr>
                                <m:nor/>
                              </m:rPr>
                              <a:rPr lang="en-US" dirty="0"/>
                              <m:t>)</m:t>
                            </m:r>
                          </m:e>
                        </m:nary>
                      </m:den>
                    </m:f>
                  </m:oMath>
                </a14:m>
                <a:endParaRPr lang="en-US" dirty="0"/>
              </a:p>
              <a:p>
                <a:r>
                  <a:rPr lang="en-US" dirty="0"/>
                  <a:t>Co-occurrence of t with center </a:t>
                </a:r>
                <a:r>
                  <a:rPr lang="el-GR" dirty="0"/>
                  <a:t>γ</a:t>
                </a:r>
                <a:r>
                  <a:rPr lang="en-US" baseline="-25000" dirty="0"/>
                  <a:t>x</a:t>
                </a:r>
                <a:r>
                  <a:rPr lang="en-US" dirty="0"/>
                  <a:t> in d (denoted </a:t>
                </a:r>
                <a:r>
                  <a:rPr lang="el-GR" dirty="0"/>
                  <a:t>ρ(</a:t>
                </a:r>
                <a:r>
                  <a:rPr lang="en-US" dirty="0" err="1"/>
                  <a:t>t,d</a:t>
                </a:r>
                <a:r>
                  <a:rPr lang="en-US" dirty="0"/>
                  <a:t>, </a:t>
                </a:r>
                <a:r>
                  <a:rPr lang="el-GR" dirty="0"/>
                  <a:t>γ</a:t>
                </a:r>
                <a:r>
                  <a:rPr lang="en-US" dirty="0"/>
                  <a:t>x)) is defined as a ratio of sum of frequencies of t and </a:t>
                </a:r>
                <a:r>
                  <a:rPr lang="el-GR" dirty="0"/>
                  <a:t>γ</a:t>
                </a:r>
                <a:r>
                  <a:rPr lang="en-US" baseline="-25000" dirty="0"/>
                  <a:t>x</a:t>
                </a:r>
                <a:r>
                  <a:rPr lang="en-US" dirty="0"/>
                  <a:t> in d to the total frequencies of t and </a:t>
                </a:r>
                <a:r>
                  <a:rPr lang="el-GR" dirty="0"/>
                  <a:t>γ</a:t>
                </a:r>
                <a:r>
                  <a:rPr lang="en-US" baseline="-25000" dirty="0"/>
                  <a:t>x</a:t>
                </a:r>
                <a:r>
                  <a:rPr lang="en-US" dirty="0"/>
                  <a:t> throughout the dataset. </a:t>
                </a:r>
              </a:p>
              <a:p>
                <a:pPr lvl="1"/>
                <a:r>
                  <a:rPr lang="el-GR" dirty="0"/>
                  <a:t>ρ(</a:t>
                </a:r>
                <a:r>
                  <a:rPr lang="en-US" dirty="0" err="1"/>
                  <a:t>t,d</a:t>
                </a:r>
                <a:r>
                  <a:rPr lang="en-US" dirty="0"/>
                  <a:t>, </a:t>
                </a:r>
                <a:r>
                  <a:rPr lang="el-GR" dirty="0"/>
                  <a:t>γ</a:t>
                </a:r>
                <a:r>
                  <a:rPr lang="en-US" baseline="-25000" dirty="0"/>
                  <a:t>x</a:t>
                </a:r>
                <a:r>
                  <a:rPr lang="en-US" dirty="0"/>
                  <a:t>) </a:t>
                </a:r>
                <a14:m>
                  <m:oMath xmlns:m="http://schemas.openxmlformats.org/officeDocument/2006/math">
                    <m:r>
                      <a:rPr lang="en-US">
                        <a:latin typeface="Cambria Math" panose="02040503050406030204" pitchFamily="18" charset="0"/>
                      </a:rPr>
                      <m:t>=</m:t>
                    </m:r>
                    <m:f>
                      <m:fPr>
                        <m:ctrlPr>
                          <a:rPr lang="en-US" i="1">
                            <a:latin typeface="Cambria Math" panose="02040503050406030204" pitchFamily="18" charset="0"/>
                          </a:rPr>
                        </m:ctrlPr>
                      </m:fPr>
                      <m:num>
                        <m:r>
                          <m:rPr>
                            <m:nor/>
                          </m:rPr>
                          <a:rPr lang="en-US" dirty="0"/>
                          <m:t>f</m:t>
                        </m:r>
                        <m:r>
                          <m:rPr>
                            <m:nor/>
                          </m:rPr>
                          <a:rPr lang="en-US" dirty="0"/>
                          <m:t>(</m:t>
                        </m:r>
                        <m:r>
                          <m:rPr>
                            <m:nor/>
                          </m:rPr>
                          <a:rPr lang="en-US" dirty="0"/>
                          <m:t>t</m:t>
                        </m:r>
                        <m:r>
                          <m:rPr>
                            <m:nor/>
                          </m:rPr>
                          <a:rPr lang="en-US" dirty="0"/>
                          <m:t>,</m:t>
                        </m:r>
                        <m:r>
                          <m:rPr>
                            <m:nor/>
                          </m:rPr>
                          <a:rPr lang="en-US" dirty="0"/>
                          <m:t>d</m:t>
                        </m:r>
                        <m:r>
                          <m:rPr>
                            <m:nor/>
                          </m:rPr>
                          <a:rPr lang="en-US" dirty="0"/>
                          <m:t>) + </m:t>
                        </m:r>
                        <m:r>
                          <m:rPr>
                            <m:nor/>
                          </m:rPr>
                          <a:rPr lang="en-US" dirty="0"/>
                          <m:t>f</m:t>
                        </m:r>
                        <m:r>
                          <m:rPr>
                            <m:nor/>
                          </m:rPr>
                          <a:rPr lang="en-US" dirty="0"/>
                          <m:t>(</m:t>
                        </m:r>
                        <m:r>
                          <m:rPr>
                            <m:nor/>
                          </m:rPr>
                          <a:rPr lang="el-GR" dirty="0"/>
                          <m:t>γ</m:t>
                        </m:r>
                        <m:r>
                          <m:rPr>
                            <m:nor/>
                          </m:rPr>
                          <a:rPr lang="en-US" baseline="-25000" dirty="0"/>
                          <m:t>x</m:t>
                        </m:r>
                        <m:r>
                          <m:rPr>
                            <m:nor/>
                          </m:rPr>
                          <a:rPr lang="en-US" dirty="0"/>
                          <m:t>,</m:t>
                        </m:r>
                        <m:r>
                          <m:rPr>
                            <m:nor/>
                          </m:rPr>
                          <a:rPr lang="en-US" dirty="0"/>
                          <m:t>d</m:t>
                        </m:r>
                        <m:r>
                          <m:rPr>
                            <m:nor/>
                          </m:rPr>
                          <a:rPr lang="en-US" dirty="0"/>
                          <m:t>)</m:t>
                        </m:r>
                      </m:num>
                      <m:den>
                        <m:nary>
                          <m:naryPr>
                            <m:chr m:val="∑"/>
                            <m:supHide m:val="on"/>
                            <m:ctrlPr>
                              <a:rPr lang="en-US" i="1">
                                <a:latin typeface="Cambria Math" panose="02040503050406030204" pitchFamily="18" charset="0"/>
                              </a:rPr>
                            </m:ctrlPr>
                          </m:naryPr>
                          <m:sub>
                            <m:r>
                              <m:rPr>
                                <m:nor/>
                              </m:rPr>
                              <a:rPr lang="en-US" dirty="0"/>
                              <m:t>j</m:t>
                            </m:r>
                            <m:r>
                              <m:rPr>
                                <m:nor/>
                              </m:rPr>
                              <a:rPr lang="en-US" dirty="0"/>
                              <m:t>∈</m:t>
                            </m:r>
                            <m:r>
                              <m:rPr>
                                <m:nor/>
                              </m:rPr>
                              <a:rPr lang="en-US" dirty="0"/>
                              <m:t>D</m:t>
                            </m:r>
                          </m:sub>
                          <m:sup/>
                          <m:e>
                            <m:r>
                              <m:rPr>
                                <m:nor/>
                              </m:rPr>
                              <a:rPr lang="en-US" b="0" i="0" dirty="0" smtClean="0">
                                <a:latin typeface="Cambria Math" panose="02040503050406030204" pitchFamily="18" charset="0"/>
                              </a:rPr>
                              <m:t>(</m:t>
                            </m:r>
                            <m:r>
                              <m:rPr>
                                <m:nor/>
                              </m:rPr>
                              <a:rPr lang="en-US" dirty="0"/>
                              <m:t>f</m:t>
                            </m:r>
                            <m:r>
                              <m:rPr>
                                <m:nor/>
                              </m:rPr>
                              <a:rPr lang="en-US" dirty="0"/>
                              <m:t>(</m:t>
                            </m:r>
                            <m:r>
                              <m:rPr>
                                <m:nor/>
                              </m:rPr>
                              <a:rPr lang="en-US" dirty="0"/>
                              <m:t>t</m:t>
                            </m:r>
                            <m:r>
                              <m:rPr>
                                <m:nor/>
                              </m:rPr>
                              <a:rPr lang="en-US" dirty="0"/>
                              <m:t>, </m:t>
                            </m:r>
                            <m:r>
                              <m:rPr>
                                <m:nor/>
                              </m:rPr>
                              <a:rPr lang="en-US" dirty="0"/>
                              <m:t>j</m:t>
                            </m:r>
                            <m:r>
                              <m:rPr>
                                <m:nor/>
                              </m:rPr>
                              <a:rPr lang="en-US" dirty="0"/>
                              <m:t>) + </m:t>
                            </m:r>
                            <m:r>
                              <m:rPr>
                                <m:nor/>
                              </m:rPr>
                              <a:rPr lang="en-US" dirty="0"/>
                              <m:t>f</m:t>
                            </m:r>
                            <m:r>
                              <m:rPr>
                                <m:nor/>
                              </m:rPr>
                              <a:rPr lang="en-US" dirty="0"/>
                              <m:t>(</m:t>
                            </m:r>
                            <m:r>
                              <m:rPr>
                                <m:nor/>
                              </m:rPr>
                              <a:rPr lang="el-GR" dirty="0"/>
                              <m:t>γ</m:t>
                            </m:r>
                            <m:r>
                              <m:rPr>
                                <m:nor/>
                              </m:rPr>
                              <a:rPr lang="en-US" baseline="-25000" dirty="0"/>
                              <m:t>x</m:t>
                            </m:r>
                            <m:r>
                              <m:rPr>
                                <m:nor/>
                              </m:rPr>
                              <a:rPr lang="en-US" dirty="0"/>
                              <m:t>, </m:t>
                            </m:r>
                            <m:r>
                              <m:rPr>
                                <m:nor/>
                              </m:rPr>
                              <a:rPr lang="en-US" dirty="0"/>
                              <m:t>j</m:t>
                            </m:r>
                            <m:r>
                              <m:rPr>
                                <m:nor/>
                              </m:rPr>
                              <a:rPr lang="en-US" dirty="0"/>
                              <m:t>))</m:t>
                            </m:r>
                          </m:e>
                        </m:nary>
                      </m:den>
                    </m:f>
                  </m:oMath>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2006" t="-5322" r="-2623" b="-532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9B98C7C-A27E-58C7-A6EB-7BACAC4BBC1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75</a:t>
            </a:fld>
            <a:endParaRPr lang="en-US">
              <a:solidFill>
                <a:prstClr val="black">
                  <a:tint val="75000"/>
                </a:prstClr>
              </a:solidFill>
              <a:latin typeface="Calibri"/>
            </a:endParaRPr>
          </a:p>
        </p:txBody>
      </p:sp>
    </p:spTree>
    <p:extLst>
      <p:ext uri="{BB962C8B-B14F-4D97-AF65-F5344CB8AC3E}">
        <p14:creationId xmlns:p14="http://schemas.microsoft.com/office/powerpoint/2010/main" val="1386696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Appendix-TSAP@10</a:t>
            </a:r>
          </a:p>
        </p:txBody>
      </p:sp>
      <p:sp>
        <p:nvSpPr>
          <p:cNvPr id="3" name="Slide Number Placeholder 2">
            <a:extLst>
              <a:ext uri="{FF2B5EF4-FFF2-40B4-BE49-F238E27FC236}">
                <a16:creationId xmlns:a16="http://schemas.microsoft.com/office/drawing/2014/main" id="{F9E75A83-BBFF-29B8-016F-B48998EEA7F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76</a:t>
            </a:fld>
            <a:endParaRPr lang="en-US">
              <a:solidFill>
                <a:prstClr val="black">
                  <a:tint val="75000"/>
                </a:prstClr>
              </a:solidFill>
              <a:latin typeface="Calibri"/>
            </a:endParaRPr>
          </a:p>
        </p:txBody>
      </p:sp>
      <p:pic>
        <p:nvPicPr>
          <p:cNvPr id="4" name="Picture 3">
            <a:extLst>
              <a:ext uri="{FF2B5EF4-FFF2-40B4-BE49-F238E27FC236}">
                <a16:creationId xmlns:a16="http://schemas.microsoft.com/office/drawing/2014/main" id="{16C0F2A4-B6C3-EDA2-A9DF-662C19F1C0AC}"/>
              </a:ext>
            </a:extLst>
          </p:cNvPr>
          <p:cNvPicPr>
            <a:picLocks noChangeAspect="1"/>
          </p:cNvPicPr>
          <p:nvPr/>
        </p:nvPicPr>
        <p:blipFill>
          <a:blip r:embed="rId2"/>
          <a:stretch>
            <a:fillRect/>
          </a:stretch>
        </p:blipFill>
        <p:spPr>
          <a:xfrm>
            <a:off x="691745" y="1681669"/>
            <a:ext cx="6807200" cy="3086100"/>
          </a:xfrm>
          <a:prstGeom prst="rect">
            <a:avLst/>
          </a:prstGeom>
        </p:spPr>
      </p:pic>
      <p:pic>
        <p:nvPicPr>
          <p:cNvPr id="8" name="Picture 7">
            <a:extLst>
              <a:ext uri="{FF2B5EF4-FFF2-40B4-BE49-F238E27FC236}">
                <a16:creationId xmlns:a16="http://schemas.microsoft.com/office/drawing/2014/main" id="{56F74C27-0EAC-DA9E-614E-621E7695B953}"/>
              </a:ext>
            </a:extLst>
          </p:cNvPr>
          <p:cNvPicPr>
            <a:picLocks noChangeAspect="1"/>
          </p:cNvPicPr>
          <p:nvPr/>
        </p:nvPicPr>
        <p:blipFill>
          <a:blip r:embed="rId3"/>
          <a:stretch>
            <a:fillRect/>
          </a:stretch>
        </p:blipFill>
        <p:spPr>
          <a:xfrm>
            <a:off x="913995" y="5042981"/>
            <a:ext cx="6362700" cy="838200"/>
          </a:xfrm>
          <a:prstGeom prst="rect">
            <a:avLst/>
          </a:prstGeom>
        </p:spPr>
      </p:pic>
    </p:spTree>
    <p:extLst>
      <p:ext uri="{BB962C8B-B14F-4D97-AF65-F5344CB8AC3E}">
        <p14:creationId xmlns:p14="http://schemas.microsoft.com/office/powerpoint/2010/main" val="3345372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Appendix-Experimental Result: Goodness of Clustering</a:t>
            </a:r>
          </a:p>
        </p:txBody>
      </p:sp>
      <p:sp>
        <p:nvSpPr>
          <p:cNvPr id="3" name="Slide Number Placeholder 2">
            <a:extLst>
              <a:ext uri="{FF2B5EF4-FFF2-40B4-BE49-F238E27FC236}">
                <a16:creationId xmlns:a16="http://schemas.microsoft.com/office/drawing/2014/main" id="{E8E146BA-9451-C34A-8BAD-62CBAF4F344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77</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B02B6D2C-DE9C-B032-E054-6C9BB8D6AC5C}"/>
              </a:ext>
            </a:extLst>
          </p:cNvPr>
          <p:cNvPicPr>
            <a:picLocks noChangeAspect="1"/>
          </p:cNvPicPr>
          <p:nvPr/>
        </p:nvPicPr>
        <p:blipFill>
          <a:blip r:embed="rId3"/>
          <a:stretch>
            <a:fillRect/>
          </a:stretch>
        </p:blipFill>
        <p:spPr>
          <a:xfrm>
            <a:off x="0" y="1529484"/>
            <a:ext cx="4818904" cy="1632314"/>
          </a:xfrm>
          <a:prstGeom prst="rect">
            <a:avLst/>
          </a:prstGeom>
        </p:spPr>
      </p:pic>
      <p:pic>
        <p:nvPicPr>
          <p:cNvPr id="11" name="Picture 10">
            <a:extLst>
              <a:ext uri="{FF2B5EF4-FFF2-40B4-BE49-F238E27FC236}">
                <a16:creationId xmlns:a16="http://schemas.microsoft.com/office/drawing/2014/main" id="{AB2631A0-709B-85A9-42ED-C5C47D9323DA}"/>
              </a:ext>
            </a:extLst>
          </p:cNvPr>
          <p:cNvPicPr>
            <a:picLocks noChangeAspect="1"/>
          </p:cNvPicPr>
          <p:nvPr/>
        </p:nvPicPr>
        <p:blipFill>
          <a:blip r:embed="rId4"/>
          <a:stretch>
            <a:fillRect/>
          </a:stretch>
        </p:blipFill>
        <p:spPr>
          <a:xfrm>
            <a:off x="4879581" y="1535223"/>
            <a:ext cx="2612757" cy="1714190"/>
          </a:xfrm>
          <a:prstGeom prst="rect">
            <a:avLst/>
          </a:prstGeom>
        </p:spPr>
      </p:pic>
      <p:pic>
        <p:nvPicPr>
          <p:cNvPr id="12" name="Picture 11">
            <a:extLst>
              <a:ext uri="{FF2B5EF4-FFF2-40B4-BE49-F238E27FC236}">
                <a16:creationId xmlns:a16="http://schemas.microsoft.com/office/drawing/2014/main" id="{747FE901-6BF7-875F-8D40-24D07522C438}"/>
              </a:ext>
            </a:extLst>
          </p:cNvPr>
          <p:cNvPicPr>
            <a:picLocks noChangeAspect="1"/>
          </p:cNvPicPr>
          <p:nvPr/>
        </p:nvPicPr>
        <p:blipFill>
          <a:blip r:embed="rId5"/>
          <a:stretch>
            <a:fillRect/>
          </a:stretch>
        </p:blipFill>
        <p:spPr>
          <a:xfrm>
            <a:off x="7466534" y="1715701"/>
            <a:ext cx="1666315" cy="1446097"/>
          </a:xfrm>
          <a:prstGeom prst="rect">
            <a:avLst/>
          </a:prstGeom>
        </p:spPr>
      </p:pic>
      <p:pic>
        <p:nvPicPr>
          <p:cNvPr id="13" name="Picture 12">
            <a:extLst>
              <a:ext uri="{FF2B5EF4-FFF2-40B4-BE49-F238E27FC236}">
                <a16:creationId xmlns:a16="http://schemas.microsoft.com/office/drawing/2014/main" id="{E9B792D4-99F1-D93B-26ED-E8FE02DBE0C5}"/>
              </a:ext>
            </a:extLst>
          </p:cNvPr>
          <p:cNvPicPr>
            <a:picLocks noChangeAspect="1"/>
          </p:cNvPicPr>
          <p:nvPr/>
        </p:nvPicPr>
        <p:blipFill>
          <a:blip r:embed="rId6"/>
          <a:stretch>
            <a:fillRect/>
          </a:stretch>
        </p:blipFill>
        <p:spPr>
          <a:xfrm>
            <a:off x="211869" y="3338126"/>
            <a:ext cx="4818904" cy="1773624"/>
          </a:xfrm>
          <a:prstGeom prst="rect">
            <a:avLst/>
          </a:prstGeom>
        </p:spPr>
      </p:pic>
      <p:pic>
        <p:nvPicPr>
          <p:cNvPr id="15" name="Picture 14">
            <a:extLst>
              <a:ext uri="{FF2B5EF4-FFF2-40B4-BE49-F238E27FC236}">
                <a16:creationId xmlns:a16="http://schemas.microsoft.com/office/drawing/2014/main" id="{30ADE767-91B4-552B-2820-FD0FE8ECA6C5}"/>
              </a:ext>
            </a:extLst>
          </p:cNvPr>
          <p:cNvPicPr>
            <a:picLocks noChangeAspect="1"/>
          </p:cNvPicPr>
          <p:nvPr/>
        </p:nvPicPr>
        <p:blipFill>
          <a:blip r:embed="rId7"/>
          <a:stretch>
            <a:fillRect/>
          </a:stretch>
        </p:blipFill>
        <p:spPr>
          <a:xfrm>
            <a:off x="5061527" y="3389649"/>
            <a:ext cx="2430811" cy="1722101"/>
          </a:xfrm>
          <a:prstGeom prst="rect">
            <a:avLst/>
          </a:prstGeom>
        </p:spPr>
      </p:pic>
      <p:pic>
        <p:nvPicPr>
          <p:cNvPr id="16" name="Picture 15">
            <a:extLst>
              <a:ext uri="{FF2B5EF4-FFF2-40B4-BE49-F238E27FC236}">
                <a16:creationId xmlns:a16="http://schemas.microsoft.com/office/drawing/2014/main" id="{32A9F03F-C981-B1CA-9D95-8B20337294EC}"/>
              </a:ext>
            </a:extLst>
          </p:cNvPr>
          <p:cNvPicPr>
            <a:picLocks noChangeAspect="1"/>
          </p:cNvPicPr>
          <p:nvPr/>
        </p:nvPicPr>
        <p:blipFill>
          <a:blip r:embed="rId8"/>
          <a:stretch>
            <a:fillRect/>
          </a:stretch>
        </p:blipFill>
        <p:spPr>
          <a:xfrm>
            <a:off x="0" y="5083446"/>
            <a:ext cx="5338158" cy="1733637"/>
          </a:xfrm>
          <a:prstGeom prst="rect">
            <a:avLst/>
          </a:prstGeom>
        </p:spPr>
      </p:pic>
      <p:pic>
        <p:nvPicPr>
          <p:cNvPr id="17" name="Picture 16">
            <a:extLst>
              <a:ext uri="{FF2B5EF4-FFF2-40B4-BE49-F238E27FC236}">
                <a16:creationId xmlns:a16="http://schemas.microsoft.com/office/drawing/2014/main" id="{D9574DF0-6BE0-AE47-A48C-C35C67EF432B}"/>
              </a:ext>
            </a:extLst>
          </p:cNvPr>
          <p:cNvPicPr>
            <a:picLocks noChangeAspect="1"/>
          </p:cNvPicPr>
          <p:nvPr/>
        </p:nvPicPr>
        <p:blipFill>
          <a:blip r:embed="rId9"/>
          <a:stretch>
            <a:fillRect/>
          </a:stretch>
        </p:blipFill>
        <p:spPr>
          <a:xfrm>
            <a:off x="5338158" y="5267945"/>
            <a:ext cx="2349190" cy="1437655"/>
          </a:xfrm>
          <a:prstGeom prst="rect">
            <a:avLst/>
          </a:prstGeom>
        </p:spPr>
      </p:pic>
      <p:grpSp>
        <p:nvGrpSpPr>
          <p:cNvPr id="29" name="Group 28">
            <a:extLst>
              <a:ext uri="{FF2B5EF4-FFF2-40B4-BE49-F238E27FC236}">
                <a16:creationId xmlns:a16="http://schemas.microsoft.com/office/drawing/2014/main" id="{894387B5-B9BA-D236-BFA7-C02632D152DE}"/>
              </a:ext>
            </a:extLst>
          </p:cNvPr>
          <p:cNvGrpSpPr/>
          <p:nvPr/>
        </p:nvGrpSpPr>
        <p:grpSpPr>
          <a:xfrm>
            <a:off x="7620787" y="3636325"/>
            <a:ext cx="1063053" cy="1157092"/>
            <a:chOff x="7654145" y="2022986"/>
            <a:chExt cx="1063053" cy="1157092"/>
          </a:xfrm>
        </p:grpSpPr>
        <p:cxnSp>
          <p:nvCxnSpPr>
            <p:cNvPr id="19" name="Straight Arrow Connector 18">
              <a:extLst>
                <a:ext uri="{FF2B5EF4-FFF2-40B4-BE49-F238E27FC236}">
                  <a16:creationId xmlns:a16="http://schemas.microsoft.com/office/drawing/2014/main" id="{0F4564EE-D39C-9FF8-0695-C780C684233A}"/>
                </a:ext>
              </a:extLst>
            </p:cNvPr>
            <p:cNvCxnSpPr/>
            <p:nvPr/>
          </p:nvCxnSpPr>
          <p:spPr>
            <a:xfrm>
              <a:off x="7710312" y="2029523"/>
              <a:ext cx="999452" cy="0"/>
            </a:xfrm>
            <a:prstGeom prst="straightConnector1">
              <a:avLst/>
            </a:prstGeom>
            <a:ln w="31750">
              <a:gradFill flip="none" rotWithShape="1">
                <a:gsLst>
                  <a:gs pos="100000">
                    <a:srgbClr val="00B050"/>
                  </a:gs>
                  <a:gs pos="0">
                    <a:srgbClr val="C00000"/>
                  </a:gs>
                </a:gsLst>
                <a:lin ang="60000" scaled="0"/>
                <a:tileRect/>
              </a:gra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262FE89-B49C-5DFA-ABC1-031FE1A0124E}"/>
                </a:ext>
              </a:extLst>
            </p:cNvPr>
            <p:cNvSpPr txBox="1"/>
            <p:nvPr/>
          </p:nvSpPr>
          <p:spPr>
            <a:xfrm>
              <a:off x="7654145" y="2022986"/>
              <a:ext cx="1015021" cy="369332"/>
            </a:xfrm>
            <a:prstGeom prst="rect">
              <a:avLst/>
            </a:prstGeom>
            <a:noFill/>
          </p:spPr>
          <p:txBody>
            <a:bodyPr wrap="none" rtlCol="0">
              <a:spAutoFit/>
            </a:bodyPr>
            <a:lstStyle/>
            <a:p>
              <a:r>
                <a:rPr lang="en-US" dirty="0"/>
                <a:t>SS: [-1,1]</a:t>
              </a:r>
            </a:p>
          </p:txBody>
        </p:sp>
        <p:cxnSp>
          <p:nvCxnSpPr>
            <p:cNvPr id="24" name="Straight Arrow Connector 23">
              <a:extLst>
                <a:ext uri="{FF2B5EF4-FFF2-40B4-BE49-F238E27FC236}">
                  <a16:creationId xmlns:a16="http://schemas.microsoft.com/office/drawing/2014/main" id="{C3275733-38CC-096C-0FCF-0F14AC255793}"/>
                </a:ext>
              </a:extLst>
            </p:cNvPr>
            <p:cNvCxnSpPr/>
            <p:nvPr/>
          </p:nvCxnSpPr>
          <p:spPr>
            <a:xfrm>
              <a:off x="7717746" y="2427245"/>
              <a:ext cx="999452" cy="0"/>
            </a:xfrm>
            <a:prstGeom prst="straightConnector1">
              <a:avLst/>
            </a:prstGeom>
            <a:ln w="31750">
              <a:gradFill flip="none" rotWithShape="1">
                <a:gsLst>
                  <a:gs pos="100000">
                    <a:srgbClr val="00B050"/>
                  </a:gs>
                  <a:gs pos="0">
                    <a:srgbClr val="C00000"/>
                  </a:gs>
                </a:gsLst>
                <a:lin ang="60000" scaled="0"/>
                <a:tileRect/>
              </a:gra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461DA6E-8B36-1211-8FEE-7FDA32D7AA26}"/>
                </a:ext>
              </a:extLst>
            </p:cNvPr>
            <p:cNvSpPr txBox="1"/>
            <p:nvPr/>
          </p:nvSpPr>
          <p:spPr>
            <a:xfrm>
              <a:off x="7661579" y="2420708"/>
              <a:ext cx="1013419" cy="369332"/>
            </a:xfrm>
            <a:prstGeom prst="rect">
              <a:avLst/>
            </a:prstGeom>
            <a:noFill/>
          </p:spPr>
          <p:txBody>
            <a:bodyPr wrap="none" rtlCol="0">
              <a:spAutoFit/>
            </a:bodyPr>
            <a:lstStyle/>
            <a:p>
              <a:r>
                <a:rPr lang="en-US" dirty="0"/>
                <a:t>DI: [∞,0]</a:t>
              </a:r>
            </a:p>
          </p:txBody>
        </p:sp>
        <p:cxnSp>
          <p:nvCxnSpPr>
            <p:cNvPr id="26" name="Straight Arrow Connector 25">
              <a:extLst>
                <a:ext uri="{FF2B5EF4-FFF2-40B4-BE49-F238E27FC236}">
                  <a16:creationId xmlns:a16="http://schemas.microsoft.com/office/drawing/2014/main" id="{80A557F0-BD1D-C72D-73DC-C64208D483FC}"/>
                </a:ext>
              </a:extLst>
            </p:cNvPr>
            <p:cNvCxnSpPr/>
            <p:nvPr/>
          </p:nvCxnSpPr>
          <p:spPr>
            <a:xfrm>
              <a:off x="7710312" y="2817283"/>
              <a:ext cx="999452" cy="0"/>
            </a:xfrm>
            <a:prstGeom prst="straightConnector1">
              <a:avLst/>
            </a:prstGeom>
            <a:ln w="31750">
              <a:gradFill flip="none" rotWithShape="1">
                <a:gsLst>
                  <a:gs pos="100000">
                    <a:srgbClr val="00B050"/>
                  </a:gs>
                  <a:gs pos="0">
                    <a:srgbClr val="C00000"/>
                  </a:gs>
                </a:gsLst>
                <a:lin ang="60000" scaled="0"/>
                <a:tileRect/>
              </a:gra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94C3090-BA3D-E747-CC9A-C96144A27F4B}"/>
                </a:ext>
              </a:extLst>
            </p:cNvPr>
            <p:cNvSpPr txBox="1"/>
            <p:nvPr/>
          </p:nvSpPr>
          <p:spPr>
            <a:xfrm>
              <a:off x="7654145" y="2810746"/>
              <a:ext cx="962123" cy="369332"/>
            </a:xfrm>
            <a:prstGeom prst="rect">
              <a:avLst/>
            </a:prstGeom>
            <a:noFill/>
          </p:spPr>
          <p:txBody>
            <a:bodyPr wrap="none" rtlCol="0">
              <a:spAutoFit/>
            </a:bodyPr>
            <a:lstStyle/>
            <a:p>
              <a:r>
                <a:rPr lang="en-US" dirty="0"/>
                <a:t>CS: [0,1]</a:t>
              </a:r>
            </a:p>
          </p:txBody>
        </p:sp>
      </p:grpSp>
    </p:spTree>
    <p:extLst>
      <p:ext uri="{BB962C8B-B14F-4D97-AF65-F5344CB8AC3E}">
        <p14:creationId xmlns:p14="http://schemas.microsoft.com/office/powerpoint/2010/main" val="322895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 y="152400"/>
            <a:ext cx="8332470" cy="1143000"/>
          </a:xfrm>
        </p:spPr>
        <p:txBody>
          <a:bodyPr>
            <a:noAutofit/>
          </a:bodyPr>
          <a:lstStyle/>
          <a:p>
            <a:r>
              <a:rPr lang="en-US" sz="3600" dirty="0"/>
              <a:t>Evaluating Coherency, Search Relevancy, and Search Time</a:t>
            </a:r>
          </a:p>
        </p:txBody>
      </p:sp>
      <p:sp>
        <p:nvSpPr>
          <p:cNvPr id="3" name="Slide Number Placeholder 2">
            <a:extLst>
              <a:ext uri="{FF2B5EF4-FFF2-40B4-BE49-F238E27FC236}">
                <a16:creationId xmlns:a16="http://schemas.microsoft.com/office/drawing/2014/main" id="{A2E566AD-241E-0143-8626-9A1061826E34}"/>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78</a:t>
            </a:fld>
            <a:endParaRPr lang="en-US">
              <a:solidFill>
                <a:prstClr val="black">
                  <a:tint val="75000"/>
                </a:prstClr>
              </a:solidFill>
              <a:latin typeface="Calibri"/>
            </a:endParaRPr>
          </a:p>
        </p:txBody>
      </p:sp>
      <p:sp>
        <p:nvSpPr>
          <p:cNvPr id="5" name="Rectangle 4">
            <a:extLst>
              <a:ext uri="{FF2B5EF4-FFF2-40B4-BE49-F238E27FC236}">
                <a16:creationId xmlns:a16="http://schemas.microsoft.com/office/drawing/2014/main" id="{192402FD-9AB2-C34C-8CD2-E5291624921D}"/>
              </a:ext>
            </a:extLst>
          </p:cNvPr>
          <p:cNvSpPr/>
          <p:nvPr/>
        </p:nvSpPr>
        <p:spPr>
          <a:xfrm>
            <a:off x="354330" y="4577865"/>
            <a:ext cx="3906774" cy="276999"/>
          </a:xfrm>
          <a:prstGeom prst="rect">
            <a:avLst/>
          </a:prstGeom>
        </p:spPr>
        <p:txBody>
          <a:bodyPr wrap="square">
            <a:spAutoFit/>
          </a:bodyPr>
          <a:lstStyle/>
          <a:p>
            <a:r>
              <a:rPr lang="en-US" sz="1200" dirty="0">
                <a:latin typeface="Helvetica" pitchFamily="2" charset="0"/>
              </a:rPr>
              <a:t>Fig: Coherency Comparison</a:t>
            </a:r>
            <a:endParaRPr lang="en-US" sz="1200" dirty="0">
              <a:effectLst/>
              <a:latin typeface="Helvetica" pitchFamily="2" charset="0"/>
            </a:endParaRPr>
          </a:p>
        </p:txBody>
      </p:sp>
      <p:sp>
        <p:nvSpPr>
          <p:cNvPr id="7" name="TextBox 6">
            <a:extLst>
              <a:ext uri="{FF2B5EF4-FFF2-40B4-BE49-F238E27FC236}">
                <a16:creationId xmlns:a16="http://schemas.microsoft.com/office/drawing/2014/main" id="{21D53343-F212-9E48-9DE7-ECA400B63191}"/>
              </a:ext>
            </a:extLst>
          </p:cNvPr>
          <p:cNvSpPr txBox="1"/>
          <p:nvPr/>
        </p:nvSpPr>
        <p:spPr>
          <a:xfrm>
            <a:off x="1654199" y="5360806"/>
            <a:ext cx="5313635" cy="123110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Outperforms traditional (S3BD) approach</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2X </a:t>
            </a:r>
            <a:r>
              <a:rPr lang="en-US">
                <a:latin typeface="Calibri" panose="020F0502020204030204" pitchFamily="34" charset="0"/>
                <a:cs typeface="Calibri" panose="020F0502020204030204" pitchFamily="34" charset="0"/>
              </a:rPr>
              <a:t>Coherence improvement</a:t>
            </a:r>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Search time overhead is decreased by </a:t>
            </a:r>
            <a:r>
              <a:rPr lang="en-US" dirty="0">
                <a:solidFill>
                  <a:srgbClr val="00B050"/>
                </a:solidFill>
                <a:latin typeface="Calibri" panose="020F0502020204030204" pitchFamily="34" charset="0"/>
                <a:cs typeface="Calibri" panose="020F0502020204030204" pitchFamily="34" charset="0"/>
              </a:rPr>
              <a:t>75%</a:t>
            </a:r>
          </a:p>
          <a:p>
            <a:pPr lvl="1"/>
            <a:endParaRPr lang="en-US" dirty="0">
              <a:solidFill>
                <a:srgbClr val="00B050"/>
              </a:solidFill>
              <a:latin typeface="Calibri" panose="020F0502020204030204" pitchFamily="34" charset="0"/>
              <a:cs typeface="Calibri" panose="020F0502020204030204" pitchFamily="34" charset="0"/>
            </a:endParaRPr>
          </a:p>
        </p:txBody>
      </p:sp>
      <p:sp>
        <p:nvSpPr>
          <p:cNvPr id="11" name="Rectangle 10"/>
          <p:cNvSpPr/>
          <p:nvPr/>
        </p:nvSpPr>
        <p:spPr>
          <a:xfrm>
            <a:off x="4572000" y="4547870"/>
            <a:ext cx="4572000" cy="276999"/>
          </a:xfrm>
          <a:prstGeom prst="rect">
            <a:avLst/>
          </a:prstGeom>
        </p:spPr>
        <p:txBody>
          <a:bodyPr>
            <a:spAutoFit/>
          </a:bodyPr>
          <a:lstStyle/>
          <a:p>
            <a:r>
              <a:rPr lang="en-US" sz="1200" dirty="0">
                <a:latin typeface="Helvetica" pitchFamily="2" charset="0"/>
              </a:rPr>
              <a:t>Fig: Search time Comparison</a:t>
            </a:r>
          </a:p>
        </p:txBody>
      </p:sp>
      <p:pic>
        <p:nvPicPr>
          <p:cNvPr id="9" name="Picture 8">
            <a:extLst>
              <a:ext uri="{FF2B5EF4-FFF2-40B4-BE49-F238E27FC236}">
                <a16:creationId xmlns:a16="http://schemas.microsoft.com/office/drawing/2014/main" id="{3EE8567F-9C43-AAC3-547A-089D173CC97D}"/>
              </a:ext>
            </a:extLst>
          </p:cNvPr>
          <p:cNvPicPr>
            <a:picLocks noChangeAspect="1"/>
          </p:cNvPicPr>
          <p:nvPr/>
        </p:nvPicPr>
        <p:blipFill>
          <a:blip r:embed="rId2"/>
          <a:stretch>
            <a:fillRect/>
          </a:stretch>
        </p:blipFill>
        <p:spPr>
          <a:xfrm>
            <a:off x="4451021" y="1774234"/>
            <a:ext cx="3792240" cy="2783666"/>
          </a:xfrm>
          <a:prstGeom prst="rect">
            <a:avLst/>
          </a:prstGeom>
        </p:spPr>
      </p:pic>
      <p:pic>
        <p:nvPicPr>
          <p:cNvPr id="15" name="Picture 14">
            <a:extLst>
              <a:ext uri="{FF2B5EF4-FFF2-40B4-BE49-F238E27FC236}">
                <a16:creationId xmlns:a16="http://schemas.microsoft.com/office/drawing/2014/main" id="{66705F50-4C0E-4D79-383A-0F6817D9A91B}"/>
              </a:ext>
            </a:extLst>
          </p:cNvPr>
          <p:cNvPicPr>
            <a:picLocks noChangeAspect="1"/>
          </p:cNvPicPr>
          <p:nvPr/>
        </p:nvPicPr>
        <p:blipFill>
          <a:blip r:embed="rId3"/>
          <a:stretch>
            <a:fillRect/>
          </a:stretch>
        </p:blipFill>
        <p:spPr>
          <a:xfrm>
            <a:off x="214974" y="1751164"/>
            <a:ext cx="3989815" cy="2844449"/>
          </a:xfrm>
          <a:prstGeom prst="rect">
            <a:avLst/>
          </a:prstGeom>
        </p:spPr>
      </p:pic>
    </p:spTree>
    <p:extLst>
      <p:ext uri="{BB962C8B-B14F-4D97-AF65-F5344CB8AC3E}">
        <p14:creationId xmlns:p14="http://schemas.microsoft.com/office/powerpoint/2010/main" val="244967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 y="152400"/>
            <a:ext cx="8332470" cy="1143000"/>
          </a:xfrm>
        </p:spPr>
        <p:txBody>
          <a:bodyPr>
            <a:noAutofit/>
          </a:bodyPr>
          <a:lstStyle/>
          <a:p>
            <a:r>
              <a:rPr lang="en-US" sz="3600" dirty="0"/>
              <a:t>Appendix-Evaluating Coherency, Search Relevancy, and Search Time</a:t>
            </a:r>
          </a:p>
        </p:txBody>
      </p:sp>
      <p:sp>
        <p:nvSpPr>
          <p:cNvPr id="3" name="Slide Number Placeholder 2">
            <a:extLst>
              <a:ext uri="{FF2B5EF4-FFF2-40B4-BE49-F238E27FC236}">
                <a16:creationId xmlns:a16="http://schemas.microsoft.com/office/drawing/2014/main" id="{A2E566AD-241E-0143-8626-9A1061826E3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79</a:t>
            </a:fld>
            <a:endParaRPr lang="en-US">
              <a:solidFill>
                <a:prstClr val="black">
                  <a:tint val="75000"/>
                </a:prstClr>
              </a:solidFill>
              <a:latin typeface="Calibri"/>
            </a:endParaRPr>
          </a:p>
        </p:txBody>
      </p:sp>
      <p:sp>
        <p:nvSpPr>
          <p:cNvPr id="8" name="Rectangle 7"/>
          <p:cNvSpPr/>
          <p:nvPr/>
        </p:nvSpPr>
        <p:spPr>
          <a:xfrm>
            <a:off x="258862" y="5086552"/>
            <a:ext cx="4572000" cy="276999"/>
          </a:xfrm>
          <a:prstGeom prst="rect">
            <a:avLst/>
          </a:prstGeom>
        </p:spPr>
        <p:txBody>
          <a:bodyPr>
            <a:spAutoFit/>
          </a:bodyPr>
          <a:lstStyle/>
          <a:p>
            <a:r>
              <a:rPr lang="en-US" sz="1200" dirty="0">
                <a:latin typeface="Helvetica" pitchFamily="2" charset="0"/>
              </a:rPr>
              <a:t>Fig: Search relevancy comparison (based on TSAP@10)</a:t>
            </a:r>
          </a:p>
        </p:txBody>
      </p:sp>
      <p:pic>
        <p:nvPicPr>
          <p:cNvPr id="14" name="Picture 13">
            <a:extLst>
              <a:ext uri="{FF2B5EF4-FFF2-40B4-BE49-F238E27FC236}">
                <a16:creationId xmlns:a16="http://schemas.microsoft.com/office/drawing/2014/main" id="{12EBDB17-BDB8-4908-AA5F-31C08FA844CD}"/>
              </a:ext>
            </a:extLst>
          </p:cNvPr>
          <p:cNvPicPr>
            <a:picLocks noChangeAspect="1"/>
          </p:cNvPicPr>
          <p:nvPr/>
        </p:nvPicPr>
        <p:blipFill>
          <a:blip r:embed="rId2"/>
          <a:stretch>
            <a:fillRect/>
          </a:stretch>
        </p:blipFill>
        <p:spPr>
          <a:xfrm>
            <a:off x="169962" y="1583268"/>
            <a:ext cx="5029462" cy="3420532"/>
          </a:xfrm>
          <a:prstGeom prst="rect">
            <a:avLst/>
          </a:prstGeom>
        </p:spPr>
      </p:pic>
      <p:sp>
        <p:nvSpPr>
          <p:cNvPr id="7" name="TextBox 6">
            <a:extLst>
              <a:ext uri="{FF2B5EF4-FFF2-40B4-BE49-F238E27FC236}">
                <a16:creationId xmlns:a16="http://schemas.microsoft.com/office/drawing/2014/main" id="{21D53343-F212-9E48-9DE7-ECA400B63191}"/>
              </a:ext>
            </a:extLst>
          </p:cNvPr>
          <p:cNvSpPr txBox="1"/>
          <p:nvPr/>
        </p:nvSpPr>
        <p:spPr>
          <a:xfrm>
            <a:off x="4481726" y="4286333"/>
            <a:ext cx="5029462"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Outperforms traditional approach</a:t>
            </a:r>
          </a:p>
          <a:p>
            <a:pPr marL="742950" lvl="1"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Improves search accuracy up to </a:t>
            </a:r>
            <a:r>
              <a:rPr lang="en-US" dirty="0">
                <a:solidFill>
                  <a:srgbClr val="00B050"/>
                </a:solidFill>
                <a:latin typeface="Calibri" panose="020F0502020204030204" pitchFamily="34" charset="0"/>
                <a:cs typeface="Calibri" panose="020F0502020204030204" pitchFamily="34" charset="0"/>
              </a:rPr>
              <a:t>35%</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Leads to accurate and relevant semantic search results on encrypted unstructured data</a:t>
            </a:r>
          </a:p>
        </p:txBody>
      </p:sp>
    </p:spTree>
    <p:extLst>
      <p:ext uri="{BB962C8B-B14F-4D97-AF65-F5344CB8AC3E}">
        <p14:creationId xmlns:p14="http://schemas.microsoft.com/office/powerpoint/2010/main" val="52614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B77E-A2F7-750D-42CC-7A7BA63CB0E8}"/>
              </a:ext>
            </a:extLst>
          </p:cNvPr>
          <p:cNvSpPr>
            <a:spLocks noGrp="1"/>
          </p:cNvSpPr>
          <p:nvPr>
            <p:ph type="title"/>
          </p:nvPr>
        </p:nvSpPr>
        <p:spPr>
          <a:xfrm>
            <a:off x="287496" y="142418"/>
            <a:ext cx="8688796" cy="1143000"/>
          </a:xfrm>
        </p:spPr>
        <p:txBody>
          <a:bodyPr>
            <a:normAutofit/>
          </a:bodyPr>
          <a:lstStyle/>
          <a:p>
            <a:r>
              <a:rPr lang="en-US" sz="3500" dirty="0"/>
              <a:t>How to Protect Sensitive Data on Cloud? </a:t>
            </a:r>
            <a:r>
              <a:rPr lang="en-US" dirty="0"/>
              <a:t> </a:t>
            </a:r>
          </a:p>
        </p:txBody>
      </p:sp>
      <p:sp>
        <p:nvSpPr>
          <p:cNvPr id="3" name="Content Placeholder 2">
            <a:extLst>
              <a:ext uri="{FF2B5EF4-FFF2-40B4-BE49-F238E27FC236}">
                <a16:creationId xmlns:a16="http://schemas.microsoft.com/office/drawing/2014/main" id="{C27099BD-D905-BFF7-E163-6F38193D6A80}"/>
              </a:ext>
            </a:extLst>
          </p:cNvPr>
          <p:cNvSpPr>
            <a:spLocks noGrp="1"/>
          </p:cNvSpPr>
          <p:nvPr>
            <p:ph idx="1"/>
          </p:nvPr>
        </p:nvSpPr>
        <p:spPr>
          <a:xfrm>
            <a:off x="517095" y="1600200"/>
            <a:ext cx="8229600" cy="4525963"/>
          </a:xfrm>
        </p:spPr>
        <p:txBody>
          <a:bodyPr vert="horz" lIns="91440" tIns="45720" rIns="91440" bIns="45720" rtlCol="0" anchor="t">
            <a:normAutofit/>
          </a:bodyPr>
          <a:lstStyle/>
          <a:p>
            <a:endParaRPr lang="en-US" sz="3000" dirty="0"/>
          </a:p>
          <a:p>
            <a:endParaRPr lang="en-US" sz="3000" dirty="0"/>
          </a:p>
          <a:p>
            <a:endParaRPr lang="en-US" sz="3000" dirty="0"/>
          </a:p>
          <a:p>
            <a:endParaRPr lang="en-US" sz="3000" dirty="0"/>
          </a:p>
          <a:p>
            <a:r>
              <a:rPr lang="en-US" sz="3000" dirty="0"/>
              <a:t>Cloud-side encryption </a:t>
            </a:r>
            <a:r>
              <a:rPr lang="mr-IN" sz="3000" dirty="0">
                <a:cs typeface="Mangal"/>
              </a:rPr>
              <a:t>–</a:t>
            </a:r>
            <a:r>
              <a:rPr lang="en-US" sz="3000" dirty="0"/>
              <a:t> Still unsecure</a:t>
            </a:r>
          </a:p>
          <a:p>
            <a:r>
              <a:rPr lang="en-US" sz="3000" dirty="0"/>
              <a:t>User-side encryption </a:t>
            </a:r>
            <a:r>
              <a:rPr lang="mr-IN" sz="3000" dirty="0">
                <a:cs typeface="Mangal"/>
              </a:rPr>
              <a:t>–</a:t>
            </a:r>
            <a:r>
              <a:rPr lang="en-US" sz="3000" dirty="0"/>
              <a:t> better protection!</a:t>
            </a:r>
            <a:endParaRPr lang="en-US" sz="3000" dirty="0">
              <a:cs typeface="Calibri"/>
            </a:endParaRPr>
          </a:p>
          <a:p>
            <a:pPr lvl="1"/>
            <a:r>
              <a:rPr lang="en-US" sz="2200" dirty="0"/>
              <a:t>Restricts processing capabilities (e.g., </a:t>
            </a:r>
            <a:r>
              <a:rPr lang="en-US" sz="2200" dirty="0">
                <a:solidFill>
                  <a:srgbClr val="FF0000"/>
                </a:solidFill>
              </a:rPr>
              <a:t>clustering</a:t>
            </a:r>
            <a:r>
              <a:rPr lang="en-US" sz="2200" dirty="0"/>
              <a:t>, </a:t>
            </a:r>
            <a:r>
              <a:rPr lang="en-US" sz="2200" dirty="0">
                <a:solidFill>
                  <a:srgbClr val="FF0000"/>
                </a:solidFill>
              </a:rPr>
              <a:t>search</a:t>
            </a:r>
            <a:r>
              <a:rPr lang="en-US" sz="2200" dirty="0"/>
              <a:t>)</a:t>
            </a:r>
          </a:p>
          <a:p>
            <a:pPr lvl="1"/>
            <a:r>
              <a:rPr lang="en-US" sz="2200" dirty="0"/>
              <a:t>Involves high space/time overhead</a:t>
            </a:r>
            <a:endParaRPr lang="en-US" sz="2200" dirty="0">
              <a:highlight>
                <a:srgbClr val="FFFF00"/>
              </a:highlight>
            </a:endParaRPr>
          </a:p>
          <a:p>
            <a:pPr marL="457200" lvl="1" indent="0">
              <a:buNone/>
            </a:pPr>
            <a:endParaRPr lang="en-US" sz="2200" dirty="0"/>
          </a:p>
        </p:txBody>
      </p:sp>
      <p:sp>
        <p:nvSpPr>
          <p:cNvPr id="4" name="Slide Number Placeholder 3">
            <a:extLst>
              <a:ext uri="{FF2B5EF4-FFF2-40B4-BE49-F238E27FC236}">
                <a16:creationId xmlns:a16="http://schemas.microsoft.com/office/drawing/2014/main" id="{2EEBD390-5559-3ABC-EAEC-29F2DC7E70F8}"/>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8</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D7692C71-E431-E3F6-CD2C-FA3451CAA598}"/>
              </a:ext>
            </a:extLst>
          </p:cNvPr>
          <p:cNvPicPr>
            <a:picLocks noChangeAspect="1"/>
          </p:cNvPicPr>
          <p:nvPr/>
        </p:nvPicPr>
        <p:blipFill>
          <a:blip r:embed="rId3"/>
          <a:stretch>
            <a:fillRect/>
          </a:stretch>
        </p:blipFill>
        <p:spPr>
          <a:xfrm>
            <a:off x="1035050" y="1652220"/>
            <a:ext cx="1631950" cy="1993900"/>
          </a:xfrm>
          <a:prstGeom prst="rect">
            <a:avLst/>
          </a:prstGeom>
        </p:spPr>
      </p:pic>
      <p:pic>
        <p:nvPicPr>
          <p:cNvPr id="6" name="Picture 5">
            <a:extLst>
              <a:ext uri="{FF2B5EF4-FFF2-40B4-BE49-F238E27FC236}">
                <a16:creationId xmlns:a16="http://schemas.microsoft.com/office/drawing/2014/main" id="{F3D74501-FEC3-D00B-1B02-0F3818E39E16}"/>
              </a:ext>
            </a:extLst>
          </p:cNvPr>
          <p:cNvPicPr>
            <a:picLocks noChangeAspect="1"/>
          </p:cNvPicPr>
          <p:nvPr/>
        </p:nvPicPr>
        <p:blipFill>
          <a:blip r:embed="rId4"/>
          <a:stretch>
            <a:fillRect/>
          </a:stretch>
        </p:blipFill>
        <p:spPr>
          <a:xfrm>
            <a:off x="3600081" y="1670967"/>
            <a:ext cx="1631949" cy="1977169"/>
          </a:xfrm>
          <a:prstGeom prst="rect">
            <a:avLst/>
          </a:prstGeom>
        </p:spPr>
      </p:pic>
      <p:pic>
        <p:nvPicPr>
          <p:cNvPr id="7" name="Picture 6">
            <a:extLst>
              <a:ext uri="{FF2B5EF4-FFF2-40B4-BE49-F238E27FC236}">
                <a16:creationId xmlns:a16="http://schemas.microsoft.com/office/drawing/2014/main" id="{E00844BD-58D1-13AF-302D-12A0639D8C74}"/>
              </a:ext>
            </a:extLst>
          </p:cNvPr>
          <p:cNvPicPr>
            <a:picLocks noChangeAspect="1"/>
          </p:cNvPicPr>
          <p:nvPr/>
        </p:nvPicPr>
        <p:blipFill>
          <a:blip r:embed="rId5"/>
          <a:stretch>
            <a:fillRect/>
          </a:stretch>
        </p:blipFill>
        <p:spPr>
          <a:xfrm>
            <a:off x="6165111" y="1600200"/>
            <a:ext cx="1631949" cy="2047936"/>
          </a:xfrm>
          <a:prstGeom prst="rect">
            <a:avLst/>
          </a:prstGeom>
        </p:spPr>
      </p:pic>
    </p:spTree>
    <p:extLst>
      <p:ext uri="{BB962C8B-B14F-4D97-AF65-F5344CB8AC3E}">
        <p14:creationId xmlns:p14="http://schemas.microsoft.com/office/powerpoint/2010/main" val="21818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5DAE-10C6-0487-EAE4-140D934188D9}"/>
              </a:ext>
            </a:extLst>
          </p:cNvPr>
          <p:cNvSpPr>
            <a:spLocks noGrp="1"/>
          </p:cNvSpPr>
          <p:nvPr>
            <p:ph type="title"/>
          </p:nvPr>
        </p:nvSpPr>
        <p:spPr/>
        <p:txBody>
          <a:bodyPr/>
          <a:lstStyle/>
          <a:p>
            <a:r>
              <a:rPr lang="en-US" dirty="0"/>
              <a:t>Appendix-Similarity Score</a:t>
            </a:r>
          </a:p>
        </p:txBody>
      </p:sp>
      <p:sp>
        <p:nvSpPr>
          <p:cNvPr id="3" name="Content Placeholder 2">
            <a:extLst>
              <a:ext uri="{FF2B5EF4-FFF2-40B4-BE49-F238E27FC236}">
                <a16:creationId xmlns:a16="http://schemas.microsoft.com/office/drawing/2014/main" id="{59B08CF3-6656-675B-93FE-6F27B302B59A}"/>
              </a:ext>
            </a:extLst>
          </p:cNvPr>
          <p:cNvSpPr>
            <a:spLocks noGrp="1"/>
          </p:cNvSpPr>
          <p:nvPr>
            <p:ph idx="1"/>
          </p:nvPr>
        </p:nvSpPr>
        <p:spPr/>
        <p:txBody>
          <a:bodyPr/>
          <a:lstStyle/>
          <a:p>
            <a:r>
              <a:rPr lang="en-US" dirty="0"/>
              <a:t>Use W2V 300d mode for representation</a:t>
            </a:r>
          </a:p>
          <a:p>
            <a:r>
              <a:rPr lang="en-US" dirty="0"/>
              <a:t>Cosine similarity and provides the score (−1 ≤ similarity score ≤ 1) for any two given tokens.</a:t>
            </a:r>
          </a:p>
        </p:txBody>
      </p:sp>
      <p:sp>
        <p:nvSpPr>
          <p:cNvPr id="4" name="Slide Number Placeholder 3">
            <a:extLst>
              <a:ext uri="{FF2B5EF4-FFF2-40B4-BE49-F238E27FC236}">
                <a16:creationId xmlns:a16="http://schemas.microsoft.com/office/drawing/2014/main" id="{A600D881-6848-C103-39B8-66E80212D35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80</a:t>
            </a:fld>
            <a:endParaRPr lang="en-US">
              <a:solidFill>
                <a:prstClr val="black">
                  <a:tint val="75000"/>
                </a:prstClr>
              </a:solidFill>
              <a:latin typeface="Calibri"/>
            </a:endParaRPr>
          </a:p>
        </p:txBody>
      </p:sp>
    </p:spTree>
    <p:extLst>
      <p:ext uri="{BB962C8B-B14F-4D97-AF65-F5344CB8AC3E}">
        <p14:creationId xmlns:p14="http://schemas.microsoft.com/office/powerpoint/2010/main" val="2427391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D408-3589-65C6-2096-5C6B14AE91C6}"/>
              </a:ext>
            </a:extLst>
          </p:cNvPr>
          <p:cNvSpPr>
            <a:spLocks noGrp="1"/>
          </p:cNvSpPr>
          <p:nvPr>
            <p:ph type="title"/>
          </p:nvPr>
        </p:nvSpPr>
        <p:spPr/>
        <p:txBody>
          <a:bodyPr/>
          <a:lstStyle/>
          <a:p>
            <a:r>
              <a:rPr lang="en-US" dirty="0"/>
              <a:t>Appendix-CI</a:t>
            </a:r>
          </a:p>
        </p:txBody>
      </p:sp>
      <p:pic>
        <p:nvPicPr>
          <p:cNvPr id="5" name="Content Placeholder 4">
            <a:extLst>
              <a:ext uri="{FF2B5EF4-FFF2-40B4-BE49-F238E27FC236}">
                <a16:creationId xmlns:a16="http://schemas.microsoft.com/office/drawing/2014/main" id="{D6EB144A-6B79-659E-E9CB-CD30E01B45CF}"/>
              </a:ext>
            </a:extLst>
          </p:cNvPr>
          <p:cNvPicPr>
            <a:picLocks noGrp="1" noChangeAspect="1"/>
          </p:cNvPicPr>
          <p:nvPr>
            <p:ph idx="1"/>
          </p:nvPr>
        </p:nvPicPr>
        <p:blipFill>
          <a:blip r:embed="rId2"/>
          <a:stretch>
            <a:fillRect/>
          </a:stretch>
        </p:blipFill>
        <p:spPr>
          <a:xfrm>
            <a:off x="1875780" y="1600200"/>
            <a:ext cx="5392440" cy="4525963"/>
          </a:xfrm>
          <a:prstGeom prst="rect">
            <a:avLst/>
          </a:prstGeom>
        </p:spPr>
      </p:pic>
      <p:sp>
        <p:nvSpPr>
          <p:cNvPr id="4" name="Slide Number Placeholder 3">
            <a:extLst>
              <a:ext uri="{FF2B5EF4-FFF2-40B4-BE49-F238E27FC236}">
                <a16:creationId xmlns:a16="http://schemas.microsoft.com/office/drawing/2014/main" id="{EAE412A4-BFE1-0631-FF0A-9CD745939FF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81</a:t>
            </a:fld>
            <a:endParaRPr lang="en-US">
              <a:solidFill>
                <a:prstClr val="black">
                  <a:tint val="75000"/>
                </a:prstClr>
              </a:solidFill>
              <a:latin typeface="Calibri"/>
            </a:endParaRPr>
          </a:p>
        </p:txBody>
      </p:sp>
    </p:spTree>
    <p:extLst>
      <p:ext uri="{BB962C8B-B14F-4D97-AF65-F5344CB8AC3E}">
        <p14:creationId xmlns:p14="http://schemas.microsoft.com/office/powerpoint/2010/main" val="14460058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a:t>
            </a:r>
            <a:r>
              <a:rPr lang="en-US" dirty="0" err="1"/>
              <a:t>Func</a:t>
            </a:r>
            <a:r>
              <a:rPr lang="en-US" dirty="0"/>
              <a:t> Ext.</a:t>
            </a:r>
          </a:p>
        </p:txBody>
      </p:sp>
      <p:pic>
        <p:nvPicPr>
          <p:cNvPr id="5" name="Content Placeholder 4">
            <a:extLst>
              <a:ext uri="{FF2B5EF4-FFF2-40B4-BE49-F238E27FC236}">
                <a16:creationId xmlns:a16="http://schemas.microsoft.com/office/drawing/2014/main" id="{0A4CD4EB-32DC-B42A-2E35-4B8A3319C321}"/>
              </a:ext>
            </a:extLst>
          </p:cNvPr>
          <p:cNvPicPr>
            <a:picLocks noGrp="1" noChangeAspect="1"/>
          </p:cNvPicPr>
          <p:nvPr>
            <p:ph idx="1"/>
          </p:nvPr>
        </p:nvPicPr>
        <p:blipFill>
          <a:blip r:embed="rId2"/>
          <a:stretch>
            <a:fillRect/>
          </a:stretch>
        </p:blipFill>
        <p:spPr>
          <a:xfrm>
            <a:off x="2774926" y="1600200"/>
            <a:ext cx="3594147" cy="4525963"/>
          </a:xfrm>
        </p:spPr>
      </p:pic>
      <p:sp>
        <p:nvSpPr>
          <p:cNvPr id="3" name="Slide Number Placeholder 2">
            <a:extLst>
              <a:ext uri="{FF2B5EF4-FFF2-40B4-BE49-F238E27FC236}">
                <a16:creationId xmlns:a16="http://schemas.microsoft.com/office/drawing/2014/main" id="{A1575404-CC0E-B99F-F830-020F234AD25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82</a:t>
            </a:fld>
            <a:endParaRPr lang="en-US">
              <a:solidFill>
                <a:prstClr val="black">
                  <a:tint val="75000"/>
                </a:prstClr>
              </a:solidFill>
              <a:latin typeface="Calibri"/>
            </a:endParaRPr>
          </a:p>
        </p:txBody>
      </p:sp>
    </p:spTree>
    <p:extLst>
      <p:ext uri="{BB962C8B-B14F-4D97-AF65-F5344CB8AC3E}">
        <p14:creationId xmlns:p14="http://schemas.microsoft.com/office/powerpoint/2010/main" val="2816443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BE1C-B445-FE44-989B-2BF9AD984B68}"/>
              </a:ext>
            </a:extLst>
          </p:cNvPr>
          <p:cNvSpPr>
            <a:spLocks noGrp="1"/>
          </p:cNvSpPr>
          <p:nvPr>
            <p:ph type="title"/>
          </p:nvPr>
        </p:nvSpPr>
        <p:spPr/>
        <p:txBody>
          <a:bodyPr>
            <a:normAutofit fontScale="90000"/>
          </a:bodyPr>
          <a:lstStyle/>
          <a:p>
            <a:r>
              <a:rPr lang="en-US" dirty="0"/>
              <a:t>Appendix-Evaluation Search Time Overhead</a:t>
            </a:r>
          </a:p>
        </p:txBody>
      </p:sp>
      <p:pic>
        <p:nvPicPr>
          <p:cNvPr id="5" name="Picture 4">
            <a:extLst>
              <a:ext uri="{FF2B5EF4-FFF2-40B4-BE49-F238E27FC236}">
                <a16:creationId xmlns:a16="http://schemas.microsoft.com/office/drawing/2014/main" id="{D54F416E-9F8A-A14B-8418-2B19EBE9CE0A}"/>
              </a:ext>
            </a:extLst>
          </p:cNvPr>
          <p:cNvPicPr>
            <a:picLocks noChangeAspect="1"/>
          </p:cNvPicPr>
          <p:nvPr/>
        </p:nvPicPr>
        <p:blipFill>
          <a:blip r:embed="rId2"/>
          <a:stretch>
            <a:fillRect/>
          </a:stretch>
        </p:blipFill>
        <p:spPr>
          <a:xfrm>
            <a:off x="1996640" y="1577844"/>
            <a:ext cx="4983224" cy="3129346"/>
          </a:xfrm>
          <a:prstGeom prst="rect">
            <a:avLst/>
          </a:prstGeom>
        </p:spPr>
      </p:pic>
      <p:sp>
        <p:nvSpPr>
          <p:cNvPr id="3" name="Text Placeholder 2">
            <a:extLst>
              <a:ext uri="{FF2B5EF4-FFF2-40B4-BE49-F238E27FC236}">
                <a16:creationId xmlns:a16="http://schemas.microsoft.com/office/drawing/2014/main" id="{641D51B9-DBBF-544B-9FAD-D482149B9810}"/>
              </a:ext>
            </a:extLst>
          </p:cNvPr>
          <p:cNvSpPr>
            <a:spLocks noGrp="1"/>
          </p:cNvSpPr>
          <p:nvPr>
            <p:ph type="body" idx="1"/>
          </p:nvPr>
        </p:nvSpPr>
        <p:spPr>
          <a:xfrm>
            <a:off x="583097" y="4972424"/>
            <a:ext cx="8388626" cy="1829087"/>
          </a:xfrm>
        </p:spPr>
        <p:txBody>
          <a:bodyPr/>
          <a:lstStyle/>
          <a:p>
            <a:r>
              <a:rPr lang="en-US" sz="2000" dirty="0" err="1"/>
              <a:t>SAED+Kendra</a:t>
            </a:r>
            <a:r>
              <a:rPr lang="en-US" sz="2000" dirty="0"/>
              <a:t> causes 4X more time overhead than original Kendra</a:t>
            </a:r>
          </a:p>
          <a:p>
            <a:r>
              <a:rPr lang="en-US" sz="2000" dirty="0"/>
              <a:t>Reason?</a:t>
            </a:r>
          </a:p>
          <a:p>
            <a:pPr marL="571500" lvl="1" indent="0">
              <a:buNone/>
            </a:pPr>
            <a:r>
              <a:rPr lang="en-US" sz="1600" dirty="0"/>
              <a:t> - </a:t>
            </a:r>
            <a:r>
              <a:rPr lang="en-US" sz="1800" dirty="0"/>
              <a:t>Query Processing + weighting + re-ranking time</a:t>
            </a:r>
            <a:endParaRPr lang="en-US" sz="1600" dirty="0"/>
          </a:p>
        </p:txBody>
      </p:sp>
      <p:sp>
        <p:nvSpPr>
          <p:cNvPr id="4" name="Slide Number Placeholder 3">
            <a:extLst>
              <a:ext uri="{FF2B5EF4-FFF2-40B4-BE49-F238E27FC236}">
                <a16:creationId xmlns:a16="http://schemas.microsoft.com/office/drawing/2014/main" id="{485AA40D-FAA9-0C43-9624-C70290E47F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2222462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8A7E-818C-2048-B01F-8AF1DB71282E}"/>
              </a:ext>
            </a:extLst>
          </p:cNvPr>
          <p:cNvSpPr>
            <a:spLocks noGrp="1"/>
          </p:cNvSpPr>
          <p:nvPr>
            <p:ph type="title"/>
          </p:nvPr>
        </p:nvSpPr>
        <p:spPr/>
        <p:txBody>
          <a:bodyPr>
            <a:normAutofit fontScale="90000"/>
          </a:bodyPr>
          <a:lstStyle/>
          <a:p>
            <a:r>
              <a:rPr lang="en-US" dirty="0"/>
              <a:t>Appendix- Estimate</a:t>
            </a:r>
            <a:r>
              <a:rPr lang="en-US"/>
              <a:t> no. of Clusters (k) of a </a:t>
            </a:r>
            <a:r>
              <a:rPr lang="en-US" dirty="0"/>
              <a:t>Dataset (cont.)</a:t>
            </a:r>
          </a:p>
        </p:txBody>
      </p:sp>
      <p:sp>
        <p:nvSpPr>
          <p:cNvPr id="3" name="Content Placeholder 2">
            <a:extLst>
              <a:ext uri="{FF2B5EF4-FFF2-40B4-BE49-F238E27FC236}">
                <a16:creationId xmlns:a16="http://schemas.microsoft.com/office/drawing/2014/main" id="{8E66465D-850E-304D-910E-5B8C32707FD5}"/>
              </a:ext>
            </a:extLst>
          </p:cNvPr>
          <p:cNvSpPr>
            <a:spLocks noGrp="1"/>
          </p:cNvSpPr>
          <p:nvPr>
            <p:ph idx="1"/>
          </p:nvPr>
        </p:nvSpPr>
        <p:spPr/>
        <p:txBody>
          <a:bodyPr>
            <a:normAutofit/>
          </a:bodyPr>
          <a:lstStyle/>
          <a:p>
            <a:pPr marL="0" indent="0">
              <a:buNone/>
            </a:pPr>
            <a:r>
              <a:rPr lang="en-US" sz="2400" dirty="0"/>
              <a:t>5. Determine no. of Clusters: </a:t>
            </a:r>
          </a:p>
          <a:p>
            <a:pPr lvl="1"/>
            <a:r>
              <a:rPr lang="en-US" sz="2000" dirty="0"/>
              <a:t>Multiply R and S to create C Matrix</a:t>
            </a:r>
          </a:p>
          <a:p>
            <a:pPr lvl="1"/>
            <a:endParaRPr lang="en-US" sz="1000" dirty="0"/>
          </a:p>
          <a:p>
            <a:pPr lvl="1"/>
            <a:r>
              <a:rPr lang="en-US" sz="2000" dirty="0"/>
              <a:t>C -&gt; Term-Term relationship matrix</a:t>
            </a:r>
          </a:p>
          <a:p>
            <a:pPr lvl="1"/>
            <a:endParaRPr lang="en-US" sz="1100" dirty="0"/>
          </a:p>
          <a:p>
            <a:pPr lvl="1"/>
            <a:r>
              <a:rPr lang="en-US" sz="2000" dirty="0" err="1"/>
              <a:t>C</a:t>
            </a:r>
            <a:r>
              <a:rPr lang="en-US" sz="2000" baseline="-25000" dirty="0" err="1"/>
              <a:t>ii</a:t>
            </a:r>
            <a:r>
              <a:rPr lang="en-US" sz="2000" baseline="-25000" dirty="0"/>
              <a:t> </a:t>
            </a:r>
            <a:r>
              <a:rPr lang="en-US" sz="2000" dirty="0"/>
              <a:t>represents the </a:t>
            </a:r>
            <a:r>
              <a:rPr lang="en-US" sz="2000" dirty="0">
                <a:solidFill>
                  <a:srgbClr val="00B050"/>
                </a:solidFill>
              </a:rPr>
              <a:t>separation factor </a:t>
            </a:r>
            <a:r>
              <a:rPr lang="en-US" sz="2000" dirty="0"/>
              <a:t>of each term</a:t>
            </a:r>
          </a:p>
          <a:p>
            <a:pPr lvl="1"/>
            <a:endParaRPr lang="en-US" sz="1000" dirty="0"/>
          </a:p>
          <a:p>
            <a:pPr lvl="1"/>
            <a:r>
              <a:rPr lang="en-US" sz="2000" dirty="0"/>
              <a:t>Summation of </a:t>
            </a:r>
            <a:r>
              <a:rPr lang="en-US" sz="2000" dirty="0" err="1"/>
              <a:t>C</a:t>
            </a:r>
            <a:r>
              <a:rPr lang="en-US" sz="2000" baseline="-25000" dirty="0" err="1"/>
              <a:t>ii</a:t>
            </a:r>
            <a:r>
              <a:rPr lang="en-US" sz="2000" dirty="0"/>
              <a:t> can approximate the number of clusters (k)</a:t>
            </a:r>
          </a:p>
          <a:p>
            <a:pPr lvl="1"/>
            <a:endParaRPr lang="en-US" sz="2000" dirty="0"/>
          </a:p>
          <a:p>
            <a:pPr marL="457200" lvl="1" indent="0">
              <a:buNone/>
            </a:pPr>
            <a:endParaRPr lang="en-US" sz="1400" dirty="0"/>
          </a:p>
          <a:p>
            <a:pPr lvl="1"/>
            <a:endParaRPr lang="en-US" sz="1400" dirty="0"/>
          </a:p>
          <a:p>
            <a:pPr lvl="1"/>
            <a:endParaRPr lang="en-US" sz="1400" dirty="0"/>
          </a:p>
          <a:p>
            <a:pPr marL="0" indent="0">
              <a:buNone/>
            </a:pPr>
            <a:r>
              <a:rPr lang="en-US" sz="2000" dirty="0"/>
              <a:t>	</a:t>
            </a:r>
          </a:p>
        </p:txBody>
      </p:sp>
      <p:sp>
        <p:nvSpPr>
          <p:cNvPr id="4" name="Slide Number Placeholder 3">
            <a:extLst>
              <a:ext uri="{FF2B5EF4-FFF2-40B4-BE49-F238E27FC236}">
                <a16:creationId xmlns:a16="http://schemas.microsoft.com/office/drawing/2014/main" id="{F9C6162C-5E54-3141-84CD-A06D2FEDD86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84</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8083DFDE-C8C8-014E-8091-D353A96B0B4B}"/>
              </a:ext>
            </a:extLst>
          </p:cNvPr>
          <p:cNvPicPr>
            <a:picLocks noChangeAspect="1"/>
          </p:cNvPicPr>
          <p:nvPr/>
        </p:nvPicPr>
        <p:blipFill>
          <a:blip r:embed="rId2"/>
          <a:stretch>
            <a:fillRect/>
          </a:stretch>
        </p:blipFill>
        <p:spPr>
          <a:xfrm>
            <a:off x="767689" y="4700369"/>
            <a:ext cx="6908986" cy="2118993"/>
          </a:xfrm>
          <a:prstGeom prst="rect">
            <a:avLst/>
          </a:prstGeom>
        </p:spPr>
      </p:pic>
      <p:pic>
        <p:nvPicPr>
          <p:cNvPr id="7" name="Picture 6">
            <a:extLst>
              <a:ext uri="{FF2B5EF4-FFF2-40B4-BE49-F238E27FC236}">
                <a16:creationId xmlns:a16="http://schemas.microsoft.com/office/drawing/2014/main" id="{E0D2E493-5593-2349-BA18-5AD630DBA664}"/>
              </a:ext>
            </a:extLst>
          </p:cNvPr>
          <p:cNvPicPr>
            <a:picLocks noChangeAspect="1"/>
          </p:cNvPicPr>
          <p:nvPr/>
        </p:nvPicPr>
        <p:blipFill>
          <a:blip r:embed="rId3"/>
          <a:stretch>
            <a:fillRect/>
          </a:stretch>
        </p:blipFill>
        <p:spPr>
          <a:xfrm>
            <a:off x="3602252" y="4077337"/>
            <a:ext cx="1658620" cy="661670"/>
          </a:xfrm>
          <a:prstGeom prst="rect">
            <a:avLst/>
          </a:prstGeom>
        </p:spPr>
      </p:pic>
    </p:spTree>
    <p:extLst>
      <p:ext uri="{BB962C8B-B14F-4D97-AF65-F5344CB8AC3E}">
        <p14:creationId xmlns:p14="http://schemas.microsoft.com/office/powerpoint/2010/main" val="32742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F508-297A-AB92-7378-AF467900CCCA}"/>
              </a:ext>
            </a:extLst>
          </p:cNvPr>
          <p:cNvSpPr>
            <a:spLocks noGrp="1"/>
          </p:cNvSpPr>
          <p:nvPr>
            <p:ph type="title"/>
          </p:nvPr>
        </p:nvSpPr>
        <p:spPr>
          <a:xfrm>
            <a:off x="956326" y="162382"/>
            <a:ext cx="6123286" cy="1133018"/>
          </a:xfrm>
        </p:spPr>
        <p:txBody>
          <a:bodyPr/>
          <a:lstStyle/>
          <a:p>
            <a:r>
              <a:rPr lang="en-US" dirty="0"/>
              <a:t>What to Do?</a:t>
            </a:r>
          </a:p>
        </p:txBody>
      </p:sp>
      <p:sp>
        <p:nvSpPr>
          <p:cNvPr id="3" name="Content Placeholder 2">
            <a:extLst>
              <a:ext uri="{FF2B5EF4-FFF2-40B4-BE49-F238E27FC236}">
                <a16:creationId xmlns:a16="http://schemas.microsoft.com/office/drawing/2014/main" id="{741CF7CF-3E7C-B40C-1DC8-AFBC4B2FE8E4}"/>
              </a:ext>
            </a:extLst>
          </p:cNvPr>
          <p:cNvSpPr>
            <a:spLocks noGrp="1"/>
          </p:cNvSpPr>
          <p:nvPr>
            <p:ph idx="1"/>
          </p:nvPr>
        </p:nvSpPr>
        <p:spPr/>
        <p:txBody>
          <a:bodyPr vert="horz" lIns="91440" tIns="45720" rIns="91440" bIns="45720" rtlCol="0" anchor="t">
            <a:normAutofit/>
          </a:bodyPr>
          <a:lstStyle/>
          <a:p>
            <a:r>
              <a:rPr lang="en-US" sz="2800" dirty="0"/>
              <a:t>Sensitive data needs to be </a:t>
            </a:r>
            <a:br>
              <a:rPr lang="en-US" sz="2800" dirty="0"/>
            </a:br>
            <a:r>
              <a:rPr lang="en-US" sz="2800" dirty="0"/>
              <a:t>stored &amp; processed securely</a:t>
            </a:r>
            <a:endParaRPr lang="en-US" sz="2800" dirty="0">
              <a:cs typeface="Calibri"/>
            </a:endParaRPr>
          </a:p>
          <a:p>
            <a:r>
              <a:rPr lang="en-US" sz="2800" dirty="0"/>
              <a:t>Confidential computing!</a:t>
            </a:r>
            <a:endParaRPr lang="en-US" sz="2200" dirty="0"/>
          </a:p>
          <a:p>
            <a:pPr lvl="1"/>
            <a:r>
              <a:rPr lang="en-US" sz="2400" dirty="0"/>
              <a:t>Provides HW-enforced trusted </a:t>
            </a:r>
            <a:br>
              <a:rPr lang="en-US" sz="2400" dirty="0"/>
            </a:br>
            <a:r>
              <a:rPr lang="en-US" sz="2400" dirty="0"/>
              <a:t>execution environment (TEE)</a:t>
            </a:r>
          </a:p>
          <a:p>
            <a:pPr lvl="1"/>
            <a:endParaRPr lang="en-US" sz="400" dirty="0"/>
          </a:p>
          <a:p>
            <a:pPr lvl="1"/>
            <a:r>
              <a:rPr lang="en-US" sz="2400" dirty="0"/>
              <a:t>Isolates sensitive data during </a:t>
            </a:r>
            <a:br>
              <a:rPr lang="en-US" sz="2400" dirty="0"/>
            </a:br>
            <a:r>
              <a:rPr lang="en-US" sz="2400" dirty="0"/>
              <a:t>processing</a:t>
            </a:r>
          </a:p>
          <a:p>
            <a:pPr lvl="1"/>
            <a:endParaRPr lang="en-US" sz="2400" dirty="0"/>
          </a:p>
          <a:p>
            <a:pPr lvl="1"/>
            <a:endParaRPr lang="en-US" sz="2400" dirty="0"/>
          </a:p>
        </p:txBody>
      </p:sp>
      <p:sp>
        <p:nvSpPr>
          <p:cNvPr id="4" name="Slide Number Placeholder 3">
            <a:extLst>
              <a:ext uri="{FF2B5EF4-FFF2-40B4-BE49-F238E27FC236}">
                <a16:creationId xmlns:a16="http://schemas.microsoft.com/office/drawing/2014/main" id="{095F2EAF-39CB-D3F3-1A15-60BE04F0F09F}"/>
              </a:ext>
            </a:extLst>
          </p:cNvPr>
          <p:cNvSpPr>
            <a:spLocks noGrp="1"/>
          </p:cNvSpPr>
          <p:nvPr>
            <p:ph type="sldNum" sz="quarter" idx="12"/>
          </p:nvPr>
        </p:nvSpPr>
        <p:spPr/>
        <p:txBody>
          <a:bodyPr/>
          <a:lstStyle/>
          <a:p>
            <a:pPr algn="ctr"/>
            <a:fld id="{7D2751F7-D677-4CE9-B35A-C3CCA0CC8D94}" type="slidenum">
              <a:rPr lang="en-US" smtClean="0">
                <a:solidFill>
                  <a:prstClr val="black">
                    <a:tint val="75000"/>
                  </a:prstClr>
                </a:solidFill>
                <a:latin typeface="Calibri"/>
              </a:rPr>
              <a:pPr algn="ctr"/>
              <a:t>9</a:t>
            </a:fld>
            <a:endParaRPr lang="en-US">
              <a:solidFill>
                <a:prstClr val="black">
                  <a:tint val="75000"/>
                </a:prstClr>
              </a:solidFill>
              <a:latin typeface="Calibri"/>
            </a:endParaRPr>
          </a:p>
        </p:txBody>
      </p:sp>
      <p:grpSp>
        <p:nvGrpSpPr>
          <p:cNvPr id="5" name="Group 4">
            <a:extLst>
              <a:ext uri="{FF2B5EF4-FFF2-40B4-BE49-F238E27FC236}">
                <a16:creationId xmlns:a16="http://schemas.microsoft.com/office/drawing/2014/main" id="{E774B129-9CDD-4C2B-3579-38E3C002DBF3}"/>
              </a:ext>
            </a:extLst>
          </p:cNvPr>
          <p:cNvGrpSpPr/>
          <p:nvPr/>
        </p:nvGrpSpPr>
        <p:grpSpPr>
          <a:xfrm>
            <a:off x="5911763" y="165376"/>
            <a:ext cx="2988053" cy="1371834"/>
            <a:chOff x="2857044" y="4761586"/>
            <a:chExt cx="3337679" cy="1431819"/>
          </a:xfrm>
        </p:grpSpPr>
        <p:pic>
          <p:nvPicPr>
            <p:cNvPr id="6" name="Picture 2" descr="robber png">
              <a:extLst>
                <a:ext uri="{FF2B5EF4-FFF2-40B4-BE49-F238E27FC236}">
                  <a16:creationId xmlns:a16="http://schemas.microsoft.com/office/drawing/2014/main" id="{9240EED8-20F8-1623-4DCD-7A2B71B27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044" y="4814508"/>
              <a:ext cx="1440101" cy="13788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20E29F9-F2DC-76B6-ED30-62E7113580B4}"/>
                </a:ext>
              </a:extLst>
            </p:cNvPr>
            <p:cNvGrpSpPr/>
            <p:nvPr/>
          </p:nvGrpSpPr>
          <p:grpSpPr>
            <a:xfrm>
              <a:off x="4268470" y="4761586"/>
              <a:ext cx="1926253" cy="1280994"/>
              <a:chOff x="3341598" y="4974110"/>
              <a:chExt cx="2705890" cy="1799467"/>
            </a:xfrm>
          </p:grpSpPr>
          <p:pic>
            <p:nvPicPr>
              <p:cNvPr id="8" name="Picture 4" descr="http://whichcloudstorage.com/wp-content/uploads/2016/01/cloudsX3.png">
                <a:extLst>
                  <a:ext uri="{FF2B5EF4-FFF2-40B4-BE49-F238E27FC236}">
                    <a16:creationId xmlns:a16="http://schemas.microsoft.com/office/drawing/2014/main" id="{405992A3-C1E3-4A9A-B447-52E8027FB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598" y="4974110"/>
                <a:ext cx="2705890" cy="1799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unlocked icon">
                <a:extLst>
                  <a:ext uri="{FF2B5EF4-FFF2-40B4-BE49-F238E27FC236}">
                    <a16:creationId xmlns:a16="http://schemas.microsoft.com/office/drawing/2014/main" id="{55C94569-F401-8DC7-5A4F-6EA89B177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377" y="5873843"/>
                <a:ext cx="888149" cy="88814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aphic 11">
            <a:extLst>
              <a:ext uri="{FF2B5EF4-FFF2-40B4-BE49-F238E27FC236}">
                <a16:creationId xmlns:a16="http://schemas.microsoft.com/office/drawing/2014/main" id="{61A86BE1-FFC7-E205-B0F7-DCB3953FE4E3}"/>
              </a:ext>
            </a:extLst>
          </p:cNvPr>
          <p:cNvGrpSpPr/>
          <p:nvPr/>
        </p:nvGrpSpPr>
        <p:grpSpPr>
          <a:xfrm>
            <a:off x="5691114" y="1677388"/>
            <a:ext cx="2767566" cy="3828933"/>
            <a:chOff x="3742614" y="940157"/>
            <a:chExt cx="4591050" cy="6092468"/>
          </a:xfrm>
        </p:grpSpPr>
        <p:sp>
          <p:nvSpPr>
            <p:cNvPr id="15" name="Freeform: Shape 14">
              <a:extLst>
                <a:ext uri="{FF2B5EF4-FFF2-40B4-BE49-F238E27FC236}">
                  <a16:creationId xmlns:a16="http://schemas.microsoft.com/office/drawing/2014/main" id="{E909A435-785E-A2F6-90C0-2142678CE7A2}"/>
                </a:ext>
              </a:extLst>
            </p:cNvPr>
            <p:cNvSpPr/>
            <p:nvPr/>
          </p:nvSpPr>
          <p:spPr>
            <a:xfrm>
              <a:off x="3742614" y="983107"/>
              <a:ext cx="4591050" cy="6049518"/>
            </a:xfrm>
            <a:custGeom>
              <a:avLst/>
              <a:gdLst>
                <a:gd name="connsiteX0" fmla="*/ 3902393 w 4591050"/>
                <a:gd name="connsiteY0" fmla="*/ 0 h 6049518"/>
                <a:gd name="connsiteX1" fmla="*/ 4591050 w 4591050"/>
                <a:gd name="connsiteY1" fmla="*/ 688658 h 6049518"/>
                <a:gd name="connsiteX2" fmla="*/ 4591050 w 4591050"/>
                <a:gd name="connsiteY2" fmla="*/ 5360861 h 6049518"/>
                <a:gd name="connsiteX3" fmla="*/ 3902393 w 4591050"/>
                <a:gd name="connsiteY3" fmla="*/ 6049518 h 6049518"/>
                <a:gd name="connsiteX4" fmla="*/ 688658 w 4591050"/>
                <a:gd name="connsiteY4" fmla="*/ 6049518 h 6049518"/>
                <a:gd name="connsiteX5" fmla="*/ 0 w 4591050"/>
                <a:gd name="connsiteY5" fmla="*/ 5360861 h 6049518"/>
                <a:gd name="connsiteX6" fmla="*/ 0 w 4591050"/>
                <a:gd name="connsiteY6" fmla="*/ 688658 h 6049518"/>
                <a:gd name="connsiteX7" fmla="*/ 688658 w 4591050"/>
                <a:gd name="connsiteY7" fmla="*/ 0 h 604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050" h="6049518">
                  <a:moveTo>
                    <a:pt x="3902393" y="0"/>
                  </a:moveTo>
                  <a:cubicBezTo>
                    <a:pt x="4282728" y="0"/>
                    <a:pt x="4591050" y="308322"/>
                    <a:pt x="4591050" y="688658"/>
                  </a:cubicBezTo>
                  <a:lnTo>
                    <a:pt x="4591050" y="5360861"/>
                  </a:lnTo>
                  <a:cubicBezTo>
                    <a:pt x="4591050" y="5741196"/>
                    <a:pt x="4282728" y="6049518"/>
                    <a:pt x="3902393" y="6049518"/>
                  </a:cubicBezTo>
                  <a:lnTo>
                    <a:pt x="688658" y="6049518"/>
                  </a:lnTo>
                  <a:cubicBezTo>
                    <a:pt x="308323" y="6049518"/>
                    <a:pt x="0" y="5741196"/>
                    <a:pt x="0" y="5360861"/>
                  </a:cubicBezTo>
                  <a:lnTo>
                    <a:pt x="0" y="688658"/>
                  </a:lnTo>
                  <a:cubicBezTo>
                    <a:pt x="0" y="308323"/>
                    <a:pt x="308323" y="0"/>
                    <a:pt x="688658" y="0"/>
                  </a:cubicBezTo>
                  <a:close/>
                </a:path>
              </a:pathLst>
            </a:custGeom>
            <a:solidFill>
              <a:srgbClr val="E6E6E6"/>
            </a:solidFill>
            <a:ln w="19050" cap="flat">
              <a:solidFill>
                <a:srgbClr val="ADADAD"/>
              </a:solidFill>
              <a:prstDash val="sysDot"/>
              <a:miter/>
            </a:ln>
          </p:spPr>
          <p:txBody>
            <a:bodyPr rtlCol="0" anchor="ctr"/>
            <a:lstStyle/>
            <a:p>
              <a:endParaRPr lang="en-US"/>
            </a:p>
          </p:txBody>
        </p:sp>
        <p:sp>
          <p:nvSpPr>
            <p:cNvPr id="16" name="Freeform: Shape 15">
              <a:extLst>
                <a:ext uri="{FF2B5EF4-FFF2-40B4-BE49-F238E27FC236}">
                  <a16:creationId xmlns:a16="http://schemas.microsoft.com/office/drawing/2014/main" id="{E81FFB50-9958-C997-7C0B-4F448AE5393B}"/>
                </a:ext>
              </a:extLst>
            </p:cNvPr>
            <p:cNvSpPr/>
            <p:nvPr/>
          </p:nvSpPr>
          <p:spPr>
            <a:xfrm>
              <a:off x="3895014" y="5927725"/>
              <a:ext cx="4286250" cy="857250"/>
            </a:xfrm>
            <a:custGeom>
              <a:avLst/>
              <a:gdLst>
                <a:gd name="connsiteX0" fmla="*/ 4157663 w 4286250"/>
                <a:gd name="connsiteY0" fmla="*/ 0 h 857250"/>
                <a:gd name="connsiteX1" fmla="*/ 4286250 w 4286250"/>
                <a:gd name="connsiteY1" fmla="*/ 128588 h 857250"/>
                <a:gd name="connsiteX2" fmla="*/ 4286250 w 4286250"/>
                <a:gd name="connsiteY2" fmla="*/ 728663 h 857250"/>
                <a:gd name="connsiteX3" fmla="*/ 4157663 w 4286250"/>
                <a:gd name="connsiteY3" fmla="*/ 857250 h 857250"/>
                <a:gd name="connsiteX4" fmla="*/ 128588 w 4286250"/>
                <a:gd name="connsiteY4" fmla="*/ 857250 h 857250"/>
                <a:gd name="connsiteX5" fmla="*/ 0 w 4286250"/>
                <a:gd name="connsiteY5" fmla="*/ 728663 h 857250"/>
                <a:gd name="connsiteX6" fmla="*/ 0 w 4286250"/>
                <a:gd name="connsiteY6" fmla="*/ 128588 h 857250"/>
                <a:gd name="connsiteX7" fmla="*/ 128588 w 4286250"/>
                <a:gd name="connsiteY7"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0" h="857250">
                  <a:moveTo>
                    <a:pt x="4157663" y="0"/>
                  </a:moveTo>
                  <a:cubicBezTo>
                    <a:pt x="4228680" y="0"/>
                    <a:pt x="4286250" y="57570"/>
                    <a:pt x="4286250" y="128588"/>
                  </a:cubicBezTo>
                  <a:lnTo>
                    <a:pt x="4286250" y="728663"/>
                  </a:lnTo>
                  <a:cubicBezTo>
                    <a:pt x="4286250" y="799680"/>
                    <a:pt x="4228680" y="857250"/>
                    <a:pt x="4157663" y="857250"/>
                  </a:cubicBezTo>
                  <a:lnTo>
                    <a:pt x="128588" y="857250"/>
                  </a:lnTo>
                  <a:cubicBezTo>
                    <a:pt x="57571" y="857250"/>
                    <a:pt x="0" y="799680"/>
                    <a:pt x="0" y="728663"/>
                  </a:cubicBezTo>
                  <a:lnTo>
                    <a:pt x="0" y="128588"/>
                  </a:lnTo>
                  <a:cubicBezTo>
                    <a:pt x="0" y="57570"/>
                    <a:pt x="57571" y="0"/>
                    <a:pt x="128588" y="0"/>
                  </a:cubicBezTo>
                  <a:close/>
                </a:path>
              </a:pathLst>
            </a:custGeom>
            <a:solidFill>
              <a:srgbClr val="FFE6CC"/>
            </a:solidFill>
            <a:ln w="9525" cap="flat">
              <a:solidFill>
                <a:srgbClr val="D79B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FD87844-FC60-6A57-C91A-4D052F14245F}"/>
                </a:ext>
              </a:extLst>
            </p:cNvPr>
            <p:cNvSpPr/>
            <p:nvPr/>
          </p:nvSpPr>
          <p:spPr>
            <a:xfrm>
              <a:off x="6028614" y="2735707"/>
              <a:ext cx="2105025" cy="1496568"/>
            </a:xfrm>
            <a:custGeom>
              <a:avLst/>
              <a:gdLst>
                <a:gd name="connsiteX0" fmla="*/ 1880521 w 2105025"/>
                <a:gd name="connsiteY0" fmla="*/ 0 h 1496568"/>
                <a:gd name="connsiteX1" fmla="*/ 2105025 w 2105025"/>
                <a:gd name="connsiteY1" fmla="*/ 224504 h 1496568"/>
                <a:gd name="connsiteX2" fmla="*/ 2105025 w 2105025"/>
                <a:gd name="connsiteY2" fmla="*/ 1272064 h 1496568"/>
                <a:gd name="connsiteX3" fmla="*/ 1880521 w 2105025"/>
                <a:gd name="connsiteY3" fmla="*/ 1496568 h 1496568"/>
                <a:gd name="connsiteX4" fmla="*/ 224504 w 2105025"/>
                <a:gd name="connsiteY4" fmla="*/ 1496568 h 1496568"/>
                <a:gd name="connsiteX5" fmla="*/ 0 w 2105025"/>
                <a:gd name="connsiteY5" fmla="*/ 1272064 h 1496568"/>
                <a:gd name="connsiteX6" fmla="*/ 0 w 2105025"/>
                <a:gd name="connsiteY6" fmla="*/ 224505 h 1496568"/>
                <a:gd name="connsiteX7" fmla="*/ 224504 w 2105025"/>
                <a:gd name="connsiteY7" fmla="*/ 0 h 149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025" h="1496568">
                  <a:moveTo>
                    <a:pt x="1880521" y="0"/>
                  </a:moveTo>
                  <a:cubicBezTo>
                    <a:pt x="2004511" y="0"/>
                    <a:pt x="2105025" y="100514"/>
                    <a:pt x="2105025" y="224504"/>
                  </a:cubicBezTo>
                  <a:lnTo>
                    <a:pt x="2105025" y="1272064"/>
                  </a:lnTo>
                  <a:cubicBezTo>
                    <a:pt x="2105025" y="1396054"/>
                    <a:pt x="2004511" y="1496568"/>
                    <a:pt x="1880521" y="1496568"/>
                  </a:cubicBezTo>
                  <a:lnTo>
                    <a:pt x="224504" y="1496568"/>
                  </a:lnTo>
                  <a:cubicBezTo>
                    <a:pt x="100514" y="1496568"/>
                    <a:pt x="0" y="1396054"/>
                    <a:pt x="0" y="1272064"/>
                  </a:cubicBezTo>
                  <a:lnTo>
                    <a:pt x="0" y="224505"/>
                  </a:lnTo>
                  <a:cubicBezTo>
                    <a:pt x="0" y="100514"/>
                    <a:pt x="100514" y="0"/>
                    <a:pt x="224504" y="0"/>
                  </a:cubicBezTo>
                  <a:close/>
                </a:path>
              </a:pathLst>
            </a:custGeom>
            <a:solidFill>
              <a:srgbClr val="C6D5E0"/>
            </a:solidFill>
            <a:ln w="9525" cap="flat">
              <a:solidFill>
                <a:srgbClr val="23445D"/>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B478B51-C94F-D01A-1D51-2D516A5E308A}"/>
                </a:ext>
              </a:extLst>
            </p:cNvPr>
            <p:cNvSpPr/>
            <p:nvPr/>
          </p:nvSpPr>
          <p:spPr>
            <a:xfrm>
              <a:off x="5952414" y="1336675"/>
              <a:ext cx="2238375" cy="2981325"/>
            </a:xfrm>
            <a:custGeom>
              <a:avLst/>
              <a:gdLst>
                <a:gd name="connsiteX0" fmla="*/ 1902619 w 2238375"/>
                <a:gd name="connsiteY0" fmla="*/ 0 h 2981325"/>
                <a:gd name="connsiteX1" fmla="*/ 2238375 w 2238375"/>
                <a:gd name="connsiteY1" fmla="*/ 335756 h 2981325"/>
                <a:gd name="connsiteX2" fmla="*/ 2238375 w 2238375"/>
                <a:gd name="connsiteY2" fmla="*/ 2645569 h 2981325"/>
                <a:gd name="connsiteX3" fmla="*/ 1902619 w 2238375"/>
                <a:gd name="connsiteY3" fmla="*/ 2981325 h 2981325"/>
                <a:gd name="connsiteX4" fmla="*/ 335756 w 2238375"/>
                <a:gd name="connsiteY4" fmla="*/ 2981325 h 2981325"/>
                <a:gd name="connsiteX5" fmla="*/ 0 w 2238375"/>
                <a:gd name="connsiteY5" fmla="*/ 2645569 h 2981325"/>
                <a:gd name="connsiteX6" fmla="*/ 0 w 2238375"/>
                <a:gd name="connsiteY6" fmla="*/ 335756 h 2981325"/>
                <a:gd name="connsiteX7" fmla="*/ 335756 w 2238375"/>
                <a:gd name="connsiteY7"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8375" h="2981325">
                  <a:moveTo>
                    <a:pt x="1902619" y="0"/>
                  </a:moveTo>
                  <a:cubicBezTo>
                    <a:pt x="2088052" y="0"/>
                    <a:pt x="2238375" y="150323"/>
                    <a:pt x="2238375" y="335756"/>
                  </a:cubicBezTo>
                  <a:lnTo>
                    <a:pt x="2238375" y="2645569"/>
                  </a:lnTo>
                  <a:cubicBezTo>
                    <a:pt x="2238375" y="2831002"/>
                    <a:pt x="2088052" y="2981325"/>
                    <a:pt x="1902619" y="2981325"/>
                  </a:cubicBezTo>
                  <a:lnTo>
                    <a:pt x="335756" y="2981325"/>
                  </a:lnTo>
                  <a:cubicBezTo>
                    <a:pt x="150323" y="2981325"/>
                    <a:pt x="0" y="2831002"/>
                    <a:pt x="0" y="2645569"/>
                  </a:cubicBezTo>
                  <a:lnTo>
                    <a:pt x="0" y="335756"/>
                  </a:lnTo>
                  <a:cubicBezTo>
                    <a:pt x="0" y="150323"/>
                    <a:pt x="150323" y="0"/>
                    <a:pt x="335756" y="0"/>
                  </a:cubicBezTo>
                  <a:close/>
                </a:path>
              </a:pathLst>
            </a:custGeom>
            <a:noFill/>
            <a:ln w="9525" cap="flat">
              <a:solidFill>
                <a:srgbClr val="000000"/>
              </a:solidFill>
              <a:custDash>
                <a:ds d="225000" sp="225000"/>
              </a:custDash>
              <a:miter/>
            </a:ln>
          </p:spPr>
          <p:txBody>
            <a:bodyPr rtlCol="0" anchor="ctr"/>
            <a:lstStyle/>
            <a:p>
              <a:endParaRPr lang="en-US"/>
            </a:p>
          </p:txBody>
        </p:sp>
        <p:sp>
          <p:nvSpPr>
            <p:cNvPr id="19" name="Freeform: Shape 18">
              <a:extLst>
                <a:ext uri="{FF2B5EF4-FFF2-40B4-BE49-F238E27FC236}">
                  <a16:creationId xmlns:a16="http://schemas.microsoft.com/office/drawing/2014/main" id="{DFCD8497-99BB-D93D-7C31-D441FE9D0392}"/>
                </a:ext>
              </a:extLst>
            </p:cNvPr>
            <p:cNvSpPr/>
            <p:nvPr/>
          </p:nvSpPr>
          <p:spPr>
            <a:xfrm>
              <a:off x="6276264" y="5137150"/>
              <a:ext cx="1914525" cy="714375"/>
            </a:xfrm>
            <a:custGeom>
              <a:avLst/>
              <a:gdLst>
                <a:gd name="connsiteX0" fmla="*/ 1807369 w 1914525"/>
                <a:gd name="connsiteY0" fmla="*/ 0 h 714375"/>
                <a:gd name="connsiteX1" fmla="*/ 1914525 w 1914525"/>
                <a:gd name="connsiteY1" fmla="*/ 107156 h 714375"/>
                <a:gd name="connsiteX2" fmla="*/ 1914525 w 1914525"/>
                <a:gd name="connsiteY2" fmla="*/ 607219 h 714375"/>
                <a:gd name="connsiteX3" fmla="*/ 1807369 w 1914525"/>
                <a:gd name="connsiteY3" fmla="*/ 714375 h 714375"/>
                <a:gd name="connsiteX4" fmla="*/ 107156 w 1914525"/>
                <a:gd name="connsiteY4" fmla="*/ 714375 h 714375"/>
                <a:gd name="connsiteX5" fmla="*/ 0 w 1914525"/>
                <a:gd name="connsiteY5" fmla="*/ 607219 h 714375"/>
                <a:gd name="connsiteX6" fmla="*/ 0 w 1914525"/>
                <a:gd name="connsiteY6" fmla="*/ 107156 h 714375"/>
                <a:gd name="connsiteX7" fmla="*/ 107156 w 1914525"/>
                <a:gd name="connsiteY7"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4525" h="714375">
                  <a:moveTo>
                    <a:pt x="1807369" y="0"/>
                  </a:moveTo>
                  <a:cubicBezTo>
                    <a:pt x="1866550" y="0"/>
                    <a:pt x="1914525" y="47976"/>
                    <a:pt x="1914525" y="107156"/>
                  </a:cubicBezTo>
                  <a:lnTo>
                    <a:pt x="1914525" y="607219"/>
                  </a:lnTo>
                  <a:cubicBezTo>
                    <a:pt x="1914525" y="666399"/>
                    <a:pt x="1866550" y="714375"/>
                    <a:pt x="1807369" y="714375"/>
                  </a:cubicBezTo>
                  <a:lnTo>
                    <a:pt x="107156" y="714375"/>
                  </a:lnTo>
                  <a:cubicBezTo>
                    <a:pt x="47976" y="714375"/>
                    <a:pt x="0" y="666399"/>
                    <a:pt x="0" y="607219"/>
                  </a:cubicBezTo>
                  <a:lnTo>
                    <a:pt x="0" y="107156"/>
                  </a:lnTo>
                  <a:cubicBezTo>
                    <a:pt x="0" y="47976"/>
                    <a:pt x="47976" y="0"/>
                    <a:pt x="107156" y="0"/>
                  </a:cubicBezTo>
                  <a:close/>
                </a:path>
              </a:pathLst>
            </a:custGeom>
            <a:solidFill>
              <a:srgbClr val="F5F5F5"/>
            </a:solidFill>
            <a:ln w="9525" cap="flat">
              <a:solidFill>
                <a:srgbClr val="666666"/>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C4036E5-9980-BCFE-3DF5-08023D98E0E0}"/>
                </a:ext>
              </a:extLst>
            </p:cNvPr>
            <p:cNvSpPr/>
            <p:nvPr/>
          </p:nvSpPr>
          <p:spPr>
            <a:xfrm>
              <a:off x="6238164" y="5975350"/>
              <a:ext cx="1895475" cy="771525"/>
            </a:xfrm>
            <a:custGeom>
              <a:avLst/>
              <a:gdLst>
                <a:gd name="connsiteX0" fmla="*/ 1779746 w 1895475"/>
                <a:gd name="connsiteY0" fmla="*/ 0 h 771525"/>
                <a:gd name="connsiteX1" fmla="*/ 1895475 w 1895475"/>
                <a:gd name="connsiteY1" fmla="*/ 115729 h 771525"/>
                <a:gd name="connsiteX2" fmla="*/ 1895475 w 1895475"/>
                <a:gd name="connsiteY2" fmla="*/ 655797 h 771525"/>
                <a:gd name="connsiteX3" fmla="*/ 1779746 w 1895475"/>
                <a:gd name="connsiteY3" fmla="*/ 771526 h 771525"/>
                <a:gd name="connsiteX4" fmla="*/ 115729 w 1895475"/>
                <a:gd name="connsiteY4" fmla="*/ 771526 h 771525"/>
                <a:gd name="connsiteX5" fmla="*/ 0 w 1895475"/>
                <a:gd name="connsiteY5" fmla="*/ 655797 h 771525"/>
                <a:gd name="connsiteX6" fmla="*/ 0 w 1895475"/>
                <a:gd name="connsiteY6" fmla="*/ 115729 h 771525"/>
                <a:gd name="connsiteX7" fmla="*/ 115729 w 1895475"/>
                <a:gd name="connsiteY7"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75" h="771525">
                  <a:moveTo>
                    <a:pt x="1779746" y="0"/>
                  </a:moveTo>
                  <a:cubicBezTo>
                    <a:pt x="1843662" y="0"/>
                    <a:pt x="1895475" y="51814"/>
                    <a:pt x="1895475" y="115729"/>
                  </a:cubicBezTo>
                  <a:lnTo>
                    <a:pt x="1895475" y="655797"/>
                  </a:lnTo>
                  <a:cubicBezTo>
                    <a:pt x="1895475" y="719712"/>
                    <a:pt x="1843662" y="771526"/>
                    <a:pt x="1779746" y="771526"/>
                  </a:cubicBezTo>
                  <a:lnTo>
                    <a:pt x="115729" y="771526"/>
                  </a:lnTo>
                  <a:cubicBezTo>
                    <a:pt x="51813" y="771526"/>
                    <a:pt x="0" y="719712"/>
                    <a:pt x="0" y="655797"/>
                  </a:cubicBezTo>
                  <a:lnTo>
                    <a:pt x="0" y="115729"/>
                  </a:lnTo>
                  <a:cubicBezTo>
                    <a:pt x="0" y="51814"/>
                    <a:pt x="51813" y="0"/>
                    <a:pt x="115729" y="0"/>
                  </a:cubicBezTo>
                  <a:close/>
                </a:path>
              </a:pathLst>
            </a:custGeom>
            <a:noFill/>
            <a:ln w="9525" cap="flat">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0A93B71-81A9-8EB9-2357-D4C1DFABBEDB}"/>
                </a:ext>
              </a:extLst>
            </p:cNvPr>
            <p:cNvSpPr/>
            <p:nvPr/>
          </p:nvSpPr>
          <p:spPr>
            <a:xfrm>
              <a:off x="3923589" y="1336675"/>
              <a:ext cx="1714500" cy="2981325"/>
            </a:xfrm>
            <a:custGeom>
              <a:avLst/>
              <a:gdLst>
                <a:gd name="connsiteX0" fmla="*/ 1457325 w 1714500"/>
                <a:gd name="connsiteY0" fmla="*/ 0 h 2981325"/>
                <a:gd name="connsiteX1" fmla="*/ 1714500 w 1714500"/>
                <a:gd name="connsiteY1" fmla="*/ 257175 h 2981325"/>
                <a:gd name="connsiteX2" fmla="*/ 1714500 w 1714500"/>
                <a:gd name="connsiteY2" fmla="*/ 2724150 h 2981325"/>
                <a:gd name="connsiteX3" fmla="*/ 1457325 w 1714500"/>
                <a:gd name="connsiteY3" fmla="*/ 2981325 h 2981325"/>
                <a:gd name="connsiteX4" fmla="*/ 257175 w 1714500"/>
                <a:gd name="connsiteY4" fmla="*/ 2981325 h 2981325"/>
                <a:gd name="connsiteX5" fmla="*/ 0 w 1714500"/>
                <a:gd name="connsiteY5" fmla="*/ 2724150 h 2981325"/>
                <a:gd name="connsiteX6" fmla="*/ 0 w 1714500"/>
                <a:gd name="connsiteY6" fmla="*/ 257175 h 2981325"/>
                <a:gd name="connsiteX7" fmla="*/ 257175 w 1714500"/>
                <a:gd name="connsiteY7"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2981325">
                  <a:moveTo>
                    <a:pt x="1457325" y="0"/>
                  </a:moveTo>
                  <a:cubicBezTo>
                    <a:pt x="1599359" y="0"/>
                    <a:pt x="1714500" y="115141"/>
                    <a:pt x="1714500" y="257175"/>
                  </a:cubicBezTo>
                  <a:lnTo>
                    <a:pt x="1714500" y="2724150"/>
                  </a:lnTo>
                  <a:cubicBezTo>
                    <a:pt x="1714500" y="2866184"/>
                    <a:pt x="1599359" y="2981325"/>
                    <a:pt x="1457325" y="2981325"/>
                  </a:cubicBezTo>
                  <a:lnTo>
                    <a:pt x="257175" y="2981325"/>
                  </a:lnTo>
                  <a:cubicBezTo>
                    <a:pt x="115141" y="2981325"/>
                    <a:pt x="0" y="2866184"/>
                    <a:pt x="0" y="2724150"/>
                  </a:cubicBezTo>
                  <a:lnTo>
                    <a:pt x="0" y="257175"/>
                  </a:lnTo>
                  <a:cubicBezTo>
                    <a:pt x="0" y="115141"/>
                    <a:pt x="115141" y="0"/>
                    <a:pt x="257175" y="0"/>
                  </a:cubicBezTo>
                  <a:close/>
                </a:path>
              </a:pathLst>
            </a:custGeom>
            <a:noFill/>
            <a:ln w="9525" cap="flat">
              <a:solidFill>
                <a:srgbClr val="000000"/>
              </a:solidFill>
              <a:custDash>
                <a:ds d="225000" sp="225000"/>
              </a:custDash>
              <a:miter/>
            </a:ln>
          </p:spPr>
          <p:txBody>
            <a:bodyPr rtlCol="0" anchor="ctr"/>
            <a:lstStyle/>
            <a:p>
              <a:endParaRPr lang="en-US"/>
            </a:p>
          </p:txBody>
        </p:sp>
        <p:sp>
          <p:nvSpPr>
            <p:cNvPr id="22" name="Freeform: Shape 21">
              <a:extLst>
                <a:ext uri="{FF2B5EF4-FFF2-40B4-BE49-F238E27FC236}">
                  <a16:creationId xmlns:a16="http://schemas.microsoft.com/office/drawing/2014/main" id="{0490E346-9E61-C01E-23E3-B428F278E95B}"/>
                </a:ext>
              </a:extLst>
            </p:cNvPr>
            <p:cNvSpPr/>
            <p:nvPr/>
          </p:nvSpPr>
          <p:spPr>
            <a:xfrm>
              <a:off x="3980739" y="1422400"/>
              <a:ext cx="1600200" cy="1276350"/>
            </a:xfrm>
            <a:custGeom>
              <a:avLst/>
              <a:gdLst>
                <a:gd name="connsiteX0" fmla="*/ 1408748 w 1600200"/>
                <a:gd name="connsiteY0" fmla="*/ 0 h 1276350"/>
                <a:gd name="connsiteX1" fmla="*/ 1600200 w 1600200"/>
                <a:gd name="connsiteY1" fmla="*/ 191452 h 1276350"/>
                <a:gd name="connsiteX2" fmla="*/ 1600200 w 1600200"/>
                <a:gd name="connsiteY2" fmla="*/ 1084898 h 1276350"/>
                <a:gd name="connsiteX3" fmla="*/ 1408748 w 1600200"/>
                <a:gd name="connsiteY3" fmla="*/ 1276350 h 1276350"/>
                <a:gd name="connsiteX4" fmla="*/ 191452 w 1600200"/>
                <a:gd name="connsiteY4" fmla="*/ 1276350 h 1276350"/>
                <a:gd name="connsiteX5" fmla="*/ 0 w 1600200"/>
                <a:gd name="connsiteY5" fmla="*/ 1084898 h 1276350"/>
                <a:gd name="connsiteX6" fmla="*/ 0 w 1600200"/>
                <a:gd name="connsiteY6" fmla="*/ 191452 h 1276350"/>
                <a:gd name="connsiteX7" fmla="*/ 191452 w 1600200"/>
                <a:gd name="connsiteY7" fmla="*/ 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276350">
                  <a:moveTo>
                    <a:pt x="1408748" y="0"/>
                  </a:moveTo>
                  <a:cubicBezTo>
                    <a:pt x="1514484" y="0"/>
                    <a:pt x="1600200" y="85716"/>
                    <a:pt x="1600200" y="191452"/>
                  </a:cubicBezTo>
                  <a:lnTo>
                    <a:pt x="1600200" y="1084898"/>
                  </a:lnTo>
                  <a:cubicBezTo>
                    <a:pt x="1600200" y="1190634"/>
                    <a:pt x="1514484" y="1276350"/>
                    <a:pt x="1408748" y="1276350"/>
                  </a:cubicBezTo>
                  <a:lnTo>
                    <a:pt x="191452" y="1276350"/>
                  </a:lnTo>
                  <a:cubicBezTo>
                    <a:pt x="85716" y="1276350"/>
                    <a:pt x="0" y="1190634"/>
                    <a:pt x="0" y="1084898"/>
                  </a:cubicBezTo>
                  <a:lnTo>
                    <a:pt x="0" y="191452"/>
                  </a:lnTo>
                  <a:cubicBezTo>
                    <a:pt x="0" y="85716"/>
                    <a:pt x="85716" y="0"/>
                    <a:pt x="191452" y="0"/>
                  </a:cubicBezTo>
                  <a:close/>
                </a:path>
              </a:pathLst>
            </a:custGeom>
            <a:solidFill>
              <a:srgbClr val="DAE8FC"/>
            </a:solidFill>
            <a:ln w="9525" cap="flat">
              <a:solidFill>
                <a:srgbClr val="6C8EB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1A93011-4495-2A89-1804-0006B98D95E4}"/>
                </a:ext>
              </a:extLst>
            </p:cNvPr>
            <p:cNvSpPr/>
            <p:nvPr/>
          </p:nvSpPr>
          <p:spPr>
            <a:xfrm>
              <a:off x="6028614" y="1441450"/>
              <a:ext cx="2105025" cy="819150"/>
            </a:xfrm>
            <a:custGeom>
              <a:avLst/>
              <a:gdLst>
                <a:gd name="connsiteX0" fmla="*/ 1982153 w 2105025"/>
                <a:gd name="connsiteY0" fmla="*/ 0 h 819150"/>
                <a:gd name="connsiteX1" fmla="*/ 2105025 w 2105025"/>
                <a:gd name="connsiteY1" fmla="*/ 122873 h 819150"/>
                <a:gd name="connsiteX2" fmla="*/ 2105025 w 2105025"/>
                <a:gd name="connsiteY2" fmla="*/ 696278 h 819150"/>
                <a:gd name="connsiteX3" fmla="*/ 1982153 w 2105025"/>
                <a:gd name="connsiteY3" fmla="*/ 819150 h 819150"/>
                <a:gd name="connsiteX4" fmla="*/ 122873 w 2105025"/>
                <a:gd name="connsiteY4" fmla="*/ 819150 h 819150"/>
                <a:gd name="connsiteX5" fmla="*/ 0 w 2105025"/>
                <a:gd name="connsiteY5" fmla="*/ 696278 h 819150"/>
                <a:gd name="connsiteX6" fmla="*/ 0 w 2105025"/>
                <a:gd name="connsiteY6" fmla="*/ 122872 h 819150"/>
                <a:gd name="connsiteX7" fmla="*/ 122873 w 2105025"/>
                <a:gd name="connsiteY7"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025" h="819150">
                  <a:moveTo>
                    <a:pt x="1982153" y="0"/>
                  </a:moveTo>
                  <a:cubicBezTo>
                    <a:pt x="2050013" y="0"/>
                    <a:pt x="2105025" y="55012"/>
                    <a:pt x="2105025" y="122873"/>
                  </a:cubicBezTo>
                  <a:lnTo>
                    <a:pt x="2105025" y="696278"/>
                  </a:lnTo>
                  <a:cubicBezTo>
                    <a:pt x="2105025" y="764138"/>
                    <a:pt x="2050013" y="819150"/>
                    <a:pt x="1982153" y="819150"/>
                  </a:cubicBezTo>
                  <a:lnTo>
                    <a:pt x="122873" y="819150"/>
                  </a:lnTo>
                  <a:cubicBezTo>
                    <a:pt x="55012" y="819150"/>
                    <a:pt x="0" y="764138"/>
                    <a:pt x="0" y="696278"/>
                  </a:cubicBezTo>
                  <a:lnTo>
                    <a:pt x="0" y="122872"/>
                  </a:lnTo>
                  <a:cubicBezTo>
                    <a:pt x="0" y="55012"/>
                    <a:pt x="55012" y="0"/>
                    <a:pt x="122873" y="0"/>
                  </a:cubicBezTo>
                  <a:close/>
                </a:path>
              </a:pathLst>
            </a:custGeom>
            <a:solidFill>
              <a:srgbClr val="DAE8FC"/>
            </a:solidFill>
            <a:ln w="9525" cap="flat">
              <a:solidFill>
                <a:srgbClr val="6C8EB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65CEAF66-848A-C239-E958-F615534BD67F}"/>
                </a:ext>
              </a:extLst>
            </p:cNvPr>
            <p:cNvPicPr>
              <a:picLocks noChangeAspect="1"/>
            </p:cNvPicPr>
            <p:nvPr/>
          </p:nvPicPr>
          <p:blipFill>
            <a:blip r:embed="rId5"/>
            <a:stretch>
              <a:fillRect/>
            </a:stretch>
          </p:blipFill>
          <p:spPr>
            <a:xfrm>
              <a:off x="4805889" y="6145466"/>
              <a:ext cx="381000" cy="381000"/>
            </a:xfrm>
            <a:custGeom>
              <a:avLst/>
              <a:gdLst>
                <a:gd name="connsiteX0" fmla="*/ 0 w 381000"/>
                <a:gd name="connsiteY0" fmla="*/ 0 h 381000"/>
                <a:gd name="connsiteX1" fmla="*/ 381000 w 381000"/>
                <a:gd name="connsiteY1" fmla="*/ 0 h 381000"/>
                <a:gd name="connsiteX2" fmla="*/ 381000 w 381000"/>
                <a:gd name="connsiteY2" fmla="*/ 381000 h 381000"/>
                <a:gd name="connsiteX3" fmla="*/ 0 w 3810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81000" h="381000">
                  <a:moveTo>
                    <a:pt x="0" y="0"/>
                  </a:moveTo>
                  <a:lnTo>
                    <a:pt x="381000" y="0"/>
                  </a:lnTo>
                  <a:lnTo>
                    <a:pt x="381000" y="381000"/>
                  </a:lnTo>
                  <a:lnTo>
                    <a:pt x="0" y="381000"/>
                  </a:lnTo>
                  <a:close/>
                </a:path>
              </a:pathLst>
            </a:custGeom>
          </p:spPr>
        </p:pic>
        <p:sp>
          <p:nvSpPr>
            <p:cNvPr id="25" name="Freeform: Shape 24">
              <a:extLst>
                <a:ext uri="{FF2B5EF4-FFF2-40B4-BE49-F238E27FC236}">
                  <a16:creationId xmlns:a16="http://schemas.microsoft.com/office/drawing/2014/main" id="{D324C280-8FE8-B1EB-A1C9-D590F45371B3}"/>
                </a:ext>
              </a:extLst>
            </p:cNvPr>
            <p:cNvSpPr/>
            <p:nvPr/>
          </p:nvSpPr>
          <p:spPr>
            <a:xfrm>
              <a:off x="6223876" y="1974850"/>
              <a:ext cx="1714500" cy="285750"/>
            </a:xfrm>
            <a:custGeom>
              <a:avLst/>
              <a:gdLst>
                <a:gd name="connsiteX0" fmla="*/ 0 w 1714500"/>
                <a:gd name="connsiteY0" fmla="*/ 0 h 285750"/>
                <a:gd name="connsiteX1" fmla="*/ 1714500 w 1714500"/>
                <a:gd name="connsiteY1" fmla="*/ 0 h 285750"/>
                <a:gd name="connsiteX2" fmla="*/ 1714500 w 1714500"/>
                <a:gd name="connsiteY2" fmla="*/ 285750 h 285750"/>
                <a:gd name="connsiteX3" fmla="*/ 0 w 17145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714500" h="285750">
                  <a:moveTo>
                    <a:pt x="0" y="0"/>
                  </a:moveTo>
                  <a:lnTo>
                    <a:pt x="1714500" y="0"/>
                  </a:lnTo>
                  <a:lnTo>
                    <a:pt x="1714500" y="285750"/>
                  </a:lnTo>
                  <a:lnTo>
                    <a:pt x="0" y="285750"/>
                  </a:lnTo>
                  <a:close/>
                </a:path>
              </a:pathLst>
            </a:custGeom>
            <a:noFill/>
            <a:ln w="9525"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114C3390-659E-A5B8-4188-486A0FAB5E9E}"/>
                </a:ext>
              </a:extLst>
            </p:cNvPr>
            <p:cNvSpPr txBox="1"/>
            <p:nvPr/>
          </p:nvSpPr>
          <p:spPr>
            <a:xfrm>
              <a:off x="6222925" y="1962467"/>
              <a:ext cx="1856643"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Trusted Applications</a:t>
              </a:r>
            </a:p>
          </p:txBody>
        </p:sp>
        <p:sp>
          <p:nvSpPr>
            <p:cNvPr id="27" name="Freeform: Shape 26">
              <a:extLst>
                <a:ext uri="{FF2B5EF4-FFF2-40B4-BE49-F238E27FC236}">
                  <a16:creationId xmlns:a16="http://schemas.microsoft.com/office/drawing/2014/main" id="{82953112-9916-C7AC-E9A8-15BCD1C5BA08}"/>
                </a:ext>
              </a:extLst>
            </p:cNvPr>
            <p:cNvSpPr/>
            <p:nvPr/>
          </p:nvSpPr>
          <p:spPr>
            <a:xfrm>
              <a:off x="6395326" y="1527175"/>
              <a:ext cx="457200" cy="457200"/>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lnTo>
                    <a:pt x="0" y="457200"/>
                  </a:lnTo>
                  <a:close/>
                </a:path>
              </a:pathLst>
            </a:custGeom>
            <a:no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8F693D3-36E9-626A-F95B-1A50A0C360A1}"/>
                </a:ext>
              </a:extLst>
            </p:cNvPr>
            <p:cNvSpPr/>
            <p:nvPr/>
          </p:nvSpPr>
          <p:spPr>
            <a:xfrm>
              <a:off x="6507426" y="1584040"/>
              <a:ext cx="223171" cy="354614"/>
            </a:xfrm>
            <a:custGeom>
              <a:avLst/>
              <a:gdLst>
                <a:gd name="connsiteX0" fmla="*/ 164125 w 223171"/>
                <a:gd name="connsiteY0" fmla="*/ 167639 h 354614"/>
                <a:gd name="connsiteX1" fmla="*/ 33728 w 223171"/>
                <a:gd name="connsiteY1" fmla="*/ 211359 h 354614"/>
                <a:gd name="connsiteX2" fmla="*/ 124501 w 223171"/>
                <a:gd name="connsiteY2" fmla="*/ 130492 h 354614"/>
                <a:gd name="connsiteX3" fmla="*/ 206892 w 223171"/>
                <a:gd name="connsiteY3" fmla="*/ 33337 h 354614"/>
                <a:gd name="connsiteX4" fmla="*/ 164125 w 223171"/>
                <a:gd name="connsiteY4" fmla="*/ 167639 h 354614"/>
                <a:gd name="connsiteX5" fmla="*/ 67256 w 223171"/>
                <a:gd name="connsiteY5" fmla="*/ 52482 h 354614"/>
                <a:gd name="connsiteX6" fmla="*/ 70018 w 223171"/>
                <a:gd name="connsiteY6" fmla="*/ 50291 h 354614"/>
                <a:gd name="connsiteX7" fmla="*/ 76019 w 223171"/>
                <a:gd name="connsiteY7" fmla="*/ 45814 h 354614"/>
                <a:gd name="connsiteX8" fmla="*/ 79448 w 223171"/>
                <a:gd name="connsiteY8" fmla="*/ 43624 h 354614"/>
                <a:gd name="connsiteX9" fmla="*/ 85353 w 223171"/>
                <a:gd name="connsiteY9" fmla="*/ 40004 h 354614"/>
                <a:gd name="connsiteX10" fmla="*/ 88878 w 223171"/>
                <a:gd name="connsiteY10" fmla="*/ 38004 h 354614"/>
                <a:gd name="connsiteX11" fmla="*/ 95640 w 223171"/>
                <a:gd name="connsiteY11" fmla="*/ 34670 h 354614"/>
                <a:gd name="connsiteX12" fmla="*/ 98498 w 223171"/>
                <a:gd name="connsiteY12" fmla="*/ 33241 h 354614"/>
                <a:gd name="connsiteX13" fmla="*/ 108213 w 223171"/>
                <a:gd name="connsiteY13" fmla="*/ 29336 h 354614"/>
                <a:gd name="connsiteX14" fmla="*/ 110785 w 223171"/>
                <a:gd name="connsiteY14" fmla="*/ 28479 h 354614"/>
                <a:gd name="connsiteX15" fmla="*/ 118214 w 223171"/>
                <a:gd name="connsiteY15" fmla="*/ 26002 h 354614"/>
                <a:gd name="connsiteX16" fmla="*/ 122215 w 223171"/>
                <a:gd name="connsiteY16" fmla="*/ 24955 h 354614"/>
                <a:gd name="connsiteX17" fmla="*/ 128311 w 223171"/>
                <a:gd name="connsiteY17" fmla="*/ 23335 h 354614"/>
                <a:gd name="connsiteX18" fmla="*/ 132407 w 223171"/>
                <a:gd name="connsiteY18" fmla="*/ 22288 h 354614"/>
                <a:gd name="connsiteX19" fmla="*/ 138407 w 223171"/>
                <a:gd name="connsiteY19" fmla="*/ 21049 h 354614"/>
                <a:gd name="connsiteX20" fmla="*/ 142408 w 223171"/>
                <a:gd name="connsiteY20" fmla="*/ 20287 h 354614"/>
                <a:gd name="connsiteX21" fmla="*/ 148790 w 223171"/>
                <a:gd name="connsiteY21" fmla="*/ 19240 h 354614"/>
                <a:gd name="connsiteX22" fmla="*/ 151933 w 223171"/>
                <a:gd name="connsiteY22" fmla="*/ 18764 h 354614"/>
                <a:gd name="connsiteX23" fmla="*/ 160791 w 223171"/>
                <a:gd name="connsiteY23" fmla="*/ 17716 h 354614"/>
                <a:gd name="connsiteX24" fmla="*/ 164601 w 223171"/>
                <a:gd name="connsiteY24" fmla="*/ 17430 h 354614"/>
                <a:gd name="connsiteX25" fmla="*/ 169649 w 223171"/>
                <a:gd name="connsiteY25" fmla="*/ 16954 h 354614"/>
                <a:gd name="connsiteX26" fmla="*/ 173555 w 223171"/>
                <a:gd name="connsiteY26" fmla="*/ 16763 h 354614"/>
                <a:gd name="connsiteX27" fmla="*/ 177936 w 223171"/>
                <a:gd name="connsiteY27" fmla="*/ 16477 h 354614"/>
                <a:gd name="connsiteX28" fmla="*/ 181651 w 223171"/>
                <a:gd name="connsiteY28" fmla="*/ 16382 h 354614"/>
                <a:gd name="connsiteX29" fmla="*/ 185747 w 223171"/>
                <a:gd name="connsiteY29" fmla="*/ 16287 h 354614"/>
                <a:gd name="connsiteX30" fmla="*/ 188985 w 223171"/>
                <a:gd name="connsiteY30" fmla="*/ 16287 h 354614"/>
                <a:gd name="connsiteX31" fmla="*/ 194700 w 223171"/>
                <a:gd name="connsiteY31" fmla="*/ 16287 h 354614"/>
                <a:gd name="connsiteX32" fmla="*/ 197177 w 223171"/>
                <a:gd name="connsiteY32" fmla="*/ 16382 h 354614"/>
                <a:gd name="connsiteX33" fmla="*/ 199177 w 223171"/>
                <a:gd name="connsiteY33" fmla="*/ 16477 h 354614"/>
                <a:gd name="connsiteX34" fmla="*/ 112976 w 223171"/>
                <a:gd name="connsiteY34" fmla="*/ 119252 h 354614"/>
                <a:gd name="connsiteX35" fmla="*/ 16488 w 223171"/>
                <a:gd name="connsiteY35" fmla="*/ 204215 h 354614"/>
                <a:gd name="connsiteX36" fmla="*/ 16392 w 223171"/>
                <a:gd name="connsiteY36" fmla="*/ 202501 h 354614"/>
                <a:gd name="connsiteX37" fmla="*/ 16297 w 223171"/>
                <a:gd name="connsiteY37" fmla="*/ 198691 h 354614"/>
                <a:gd name="connsiteX38" fmla="*/ 16297 w 223171"/>
                <a:gd name="connsiteY38" fmla="*/ 195643 h 354614"/>
                <a:gd name="connsiteX39" fmla="*/ 16202 w 223171"/>
                <a:gd name="connsiteY39" fmla="*/ 191642 h 354614"/>
                <a:gd name="connsiteX40" fmla="*/ 16297 w 223171"/>
                <a:gd name="connsiteY40" fmla="*/ 187547 h 354614"/>
                <a:gd name="connsiteX41" fmla="*/ 16392 w 223171"/>
                <a:gd name="connsiteY41" fmla="*/ 183451 h 354614"/>
                <a:gd name="connsiteX42" fmla="*/ 16773 w 223171"/>
                <a:gd name="connsiteY42" fmla="*/ 175069 h 354614"/>
                <a:gd name="connsiteX43" fmla="*/ 17059 w 223171"/>
                <a:gd name="connsiteY43" fmla="*/ 171830 h 354614"/>
                <a:gd name="connsiteX44" fmla="*/ 17535 w 223171"/>
                <a:gd name="connsiteY44" fmla="*/ 165734 h 354614"/>
                <a:gd name="connsiteX45" fmla="*/ 17916 w 223171"/>
                <a:gd name="connsiteY45" fmla="*/ 161734 h 354614"/>
                <a:gd name="connsiteX46" fmla="*/ 18583 w 223171"/>
                <a:gd name="connsiteY46" fmla="*/ 155828 h 354614"/>
                <a:gd name="connsiteX47" fmla="*/ 19250 w 223171"/>
                <a:gd name="connsiteY47" fmla="*/ 151447 h 354614"/>
                <a:gd name="connsiteX48" fmla="*/ 20107 w 223171"/>
                <a:gd name="connsiteY48" fmla="*/ 145541 h 354614"/>
                <a:gd name="connsiteX49" fmla="*/ 20964 w 223171"/>
                <a:gd name="connsiteY49" fmla="*/ 140969 h 354614"/>
                <a:gd name="connsiteX50" fmla="*/ 22203 w 223171"/>
                <a:gd name="connsiteY50" fmla="*/ 134968 h 354614"/>
                <a:gd name="connsiteX51" fmla="*/ 23250 w 223171"/>
                <a:gd name="connsiteY51" fmla="*/ 130206 h 354614"/>
                <a:gd name="connsiteX52" fmla="*/ 24774 w 223171"/>
                <a:gd name="connsiteY52" fmla="*/ 124205 h 354614"/>
                <a:gd name="connsiteX53" fmla="*/ 26108 w 223171"/>
                <a:gd name="connsiteY53" fmla="*/ 119538 h 354614"/>
                <a:gd name="connsiteX54" fmla="*/ 28013 w 223171"/>
                <a:gd name="connsiteY54" fmla="*/ 113442 h 354614"/>
                <a:gd name="connsiteX55" fmla="*/ 29632 w 223171"/>
                <a:gd name="connsiteY55" fmla="*/ 108775 h 354614"/>
                <a:gd name="connsiteX56" fmla="*/ 32013 w 223171"/>
                <a:gd name="connsiteY56" fmla="*/ 102774 h 354614"/>
                <a:gd name="connsiteX57" fmla="*/ 33918 w 223171"/>
                <a:gd name="connsiteY57" fmla="*/ 98202 h 354614"/>
                <a:gd name="connsiteX58" fmla="*/ 36681 w 223171"/>
                <a:gd name="connsiteY58" fmla="*/ 92201 h 354614"/>
                <a:gd name="connsiteX59" fmla="*/ 38871 w 223171"/>
                <a:gd name="connsiteY59" fmla="*/ 87915 h 354614"/>
                <a:gd name="connsiteX60" fmla="*/ 42300 w 223171"/>
                <a:gd name="connsiteY60" fmla="*/ 81914 h 354614"/>
                <a:gd name="connsiteX61" fmla="*/ 44681 w 223171"/>
                <a:gd name="connsiteY61" fmla="*/ 78009 h 354614"/>
                <a:gd name="connsiteX62" fmla="*/ 49158 w 223171"/>
                <a:gd name="connsiteY62" fmla="*/ 71722 h 354614"/>
                <a:gd name="connsiteX63" fmla="*/ 51444 w 223171"/>
                <a:gd name="connsiteY63" fmla="*/ 68674 h 354614"/>
                <a:gd name="connsiteX64" fmla="*/ 59064 w 223171"/>
                <a:gd name="connsiteY64" fmla="*/ 59912 h 354614"/>
                <a:gd name="connsiteX65" fmla="*/ 67256 w 223171"/>
                <a:gd name="connsiteY65" fmla="*/ 52482 h 354614"/>
                <a:gd name="connsiteX66" fmla="*/ 221847 w 223171"/>
                <a:gd name="connsiteY66" fmla="*/ 8381 h 354614"/>
                <a:gd name="connsiteX67" fmla="*/ 221847 w 223171"/>
                <a:gd name="connsiteY67" fmla="*/ 8191 h 354614"/>
                <a:gd name="connsiteX68" fmla="*/ 221180 w 223171"/>
                <a:gd name="connsiteY68" fmla="*/ 6000 h 354614"/>
                <a:gd name="connsiteX69" fmla="*/ 221180 w 223171"/>
                <a:gd name="connsiteY69" fmla="*/ 5905 h 354614"/>
                <a:gd name="connsiteX70" fmla="*/ 220894 w 223171"/>
                <a:gd name="connsiteY70" fmla="*/ 5524 h 354614"/>
                <a:gd name="connsiteX71" fmla="*/ 219751 w 223171"/>
                <a:gd name="connsiteY71" fmla="*/ 3904 h 354614"/>
                <a:gd name="connsiteX72" fmla="*/ 219275 w 223171"/>
                <a:gd name="connsiteY72" fmla="*/ 3428 h 354614"/>
                <a:gd name="connsiteX73" fmla="*/ 217846 w 223171"/>
                <a:gd name="connsiteY73" fmla="*/ 2381 h 354614"/>
                <a:gd name="connsiteX74" fmla="*/ 217179 w 223171"/>
                <a:gd name="connsiteY74" fmla="*/ 1999 h 354614"/>
                <a:gd name="connsiteX75" fmla="*/ 214893 w 223171"/>
                <a:gd name="connsiteY75" fmla="*/ 1333 h 354614"/>
                <a:gd name="connsiteX76" fmla="*/ 47539 w 223171"/>
                <a:gd name="connsiteY76" fmla="*/ 48672 h 354614"/>
                <a:gd name="connsiteX77" fmla="*/ 295 w 223171"/>
                <a:gd name="connsiteY77" fmla="*/ 205168 h 354614"/>
                <a:gd name="connsiteX78" fmla="*/ 9 w 223171"/>
                <a:gd name="connsiteY78" fmla="*/ 205168 h 354614"/>
                <a:gd name="connsiteX79" fmla="*/ 9 w 223171"/>
                <a:gd name="connsiteY79" fmla="*/ 354615 h 354614"/>
                <a:gd name="connsiteX80" fmla="*/ 16202 w 223171"/>
                <a:gd name="connsiteY80" fmla="*/ 354615 h 354614"/>
                <a:gd name="connsiteX81" fmla="*/ 16202 w 223171"/>
                <a:gd name="connsiteY81" fmla="*/ 226885 h 354614"/>
                <a:gd name="connsiteX82" fmla="*/ 34966 w 223171"/>
                <a:gd name="connsiteY82" fmla="*/ 227552 h 354614"/>
                <a:gd name="connsiteX83" fmla="*/ 175555 w 223171"/>
                <a:gd name="connsiteY83" fmla="*/ 178879 h 354614"/>
                <a:gd name="connsiteX84" fmla="*/ 221847 w 223171"/>
                <a:gd name="connsiteY84" fmla="*/ 8381 h 35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23171" h="354614">
                  <a:moveTo>
                    <a:pt x="164125" y="167639"/>
                  </a:moveTo>
                  <a:cubicBezTo>
                    <a:pt x="126787" y="205739"/>
                    <a:pt x="66398" y="211359"/>
                    <a:pt x="33728" y="211359"/>
                  </a:cubicBezTo>
                  <a:cubicBezTo>
                    <a:pt x="64017" y="188118"/>
                    <a:pt x="95069" y="160591"/>
                    <a:pt x="124501" y="130492"/>
                  </a:cubicBezTo>
                  <a:cubicBezTo>
                    <a:pt x="155267" y="99059"/>
                    <a:pt x="183365" y="65817"/>
                    <a:pt x="206892" y="33337"/>
                  </a:cubicBezTo>
                  <a:cubicBezTo>
                    <a:pt x="206988" y="66865"/>
                    <a:pt x="201654" y="129254"/>
                    <a:pt x="164125" y="167639"/>
                  </a:cubicBezTo>
                  <a:moveTo>
                    <a:pt x="67256" y="52482"/>
                  </a:moveTo>
                  <a:cubicBezTo>
                    <a:pt x="68208" y="51720"/>
                    <a:pt x="69161" y="50958"/>
                    <a:pt x="70018" y="50291"/>
                  </a:cubicBezTo>
                  <a:cubicBezTo>
                    <a:pt x="72018" y="48672"/>
                    <a:pt x="74019" y="47243"/>
                    <a:pt x="76019" y="45814"/>
                  </a:cubicBezTo>
                  <a:cubicBezTo>
                    <a:pt x="77162" y="45052"/>
                    <a:pt x="78305" y="44291"/>
                    <a:pt x="79448" y="43624"/>
                  </a:cubicBezTo>
                  <a:cubicBezTo>
                    <a:pt x="81353" y="42290"/>
                    <a:pt x="83353" y="41147"/>
                    <a:pt x="85353" y="40004"/>
                  </a:cubicBezTo>
                  <a:cubicBezTo>
                    <a:pt x="86591" y="39337"/>
                    <a:pt x="87735" y="38671"/>
                    <a:pt x="88878" y="38004"/>
                  </a:cubicBezTo>
                  <a:cubicBezTo>
                    <a:pt x="91068" y="36861"/>
                    <a:pt x="93354" y="35718"/>
                    <a:pt x="95640" y="34670"/>
                  </a:cubicBezTo>
                  <a:cubicBezTo>
                    <a:pt x="96593" y="34194"/>
                    <a:pt x="97545" y="33718"/>
                    <a:pt x="98498" y="33241"/>
                  </a:cubicBezTo>
                  <a:cubicBezTo>
                    <a:pt x="101736" y="31908"/>
                    <a:pt x="104975" y="30574"/>
                    <a:pt x="108213" y="29336"/>
                  </a:cubicBezTo>
                  <a:cubicBezTo>
                    <a:pt x="109071" y="29050"/>
                    <a:pt x="109928" y="28765"/>
                    <a:pt x="110785" y="28479"/>
                  </a:cubicBezTo>
                  <a:cubicBezTo>
                    <a:pt x="113262" y="27622"/>
                    <a:pt x="115738" y="26764"/>
                    <a:pt x="118214" y="26002"/>
                  </a:cubicBezTo>
                  <a:cubicBezTo>
                    <a:pt x="119548" y="25622"/>
                    <a:pt x="120881" y="25241"/>
                    <a:pt x="122215" y="24955"/>
                  </a:cubicBezTo>
                  <a:cubicBezTo>
                    <a:pt x="124215" y="24383"/>
                    <a:pt x="126215" y="23812"/>
                    <a:pt x="128311" y="23335"/>
                  </a:cubicBezTo>
                  <a:cubicBezTo>
                    <a:pt x="129645" y="22954"/>
                    <a:pt x="131073" y="22669"/>
                    <a:pt x="132407" y="22288"/>
                  </a:cubicBezTo>
                  <a:cubicBezTo>
                    <a:pt x="134407" y="21907"/>
                    <a:pt x="136407" y="21431"/>
                    <a:pt x="138407" y="21049"/>
                  </a:cubicBezTo>
                  <a:cubicBezTo>
                    <a:pt x="139741" y="20764"/>
                    <a:pt x="141074" y="20573"/>
                    <a:pt x="142408" y="20287"/>
                  </a:cubicBezTo>
                  <a:cubicBezTo>
                    <a:pt x="144504" y="19906"/>
                    <a:pt x="146694" y="19621"/>
                    <a:pt x="148790" y="19240"/>
                  </a:cubicBezTo>
                  <a:cubicBezTo>
                    <a:pt x="149838" y="19145"/>
                    <a:pt x="150885" y="18954"/>
                    <a:pt x="151933" y="18764"/>
                  </a:cubicBezTo>
                  <a:cubicBezTo>
                    <a:pt x="154981" y="18383"/>
                    <a:pt x="157934" y="18001"/>
                    <a:pt x="160791" y="17716"/>
                  </a:cubicBezTo>
                  <a:cubicBezTo>
                    <a:pt x="162125" y="17620"/>
                    <a:pt x="163268" y="17525"/>
                    <a:pt x="164601" y="17430"/>
                  </a:cubicBezTo>
                  <a:cubicBezTo>
                    <a:pt x="166316" y="17239"/>
                    <a:pt x="167935" y="17049"/>
                    <a:pt x="169649" y="16954"/>
                  </a:cubicBezTo>
                  <a:cubicBezTo>
                    <a:pt x="170983" y="16858"/>
                    <a:pt x="172316" y="16763"/>
                    <a:pt x="173555" y="16763"/>
                  </a:cubicBezTo>
                  <a:cubicBezTo>
                    <a:pt x="175079" y="16668"/>
                    <a:pt x="176507" y="16573"/>
                    <a:pt x="177936" y="16477"/>
                  </a:cubicBezTo>
                  <a:cubicBezTo>
                    <a:pt x="179270" y="16477"/>
                    <a:pt x="180508" y="16382"/>
                    <a:pt x="181651" y="16382"/>
                  </a:cubicBezTo>
                  <a:cubicBezTo>
                    <a:pt x="183080" y="16382"/>
                    <a:pt x="184413" y="16287"/>
                    <a:pt x="185747" y="16287"/>
                  </a:cubicBezTo>
                  <a:cubicBezTo>
                    <a:pt x="186795" y="16287"/>
                    <a:pt x="187938" y="16287"/>
                    <a:pt x="188985" y="16287"/>
                  </a:cubicBezTo>
                  <a:cubicBezTo>
                    <a:pt x="190986" y="16287"/>
                    <a:pt x="192986" y="16287"/>
                    <a:pt x="194700" y="16287"/>
                  </a:cubicBezTo>
                  <a:cubicBezTo>
                    <a:pt x="195653" y="16382"/>
                    <a:pt x="196415" y="16382"/>
                    <a:pt x="197177" y="16382"/>
                  </a:cubicBezTo>
                  <a:cubicBezTo>
                    <a:pt x="197939" y="16382"/>
                    <a:pt x="198606" y="16382"/>
                    <a:pt x="199177" y="16477"/>
                  </a:cubicBezTo>
                  <a:cubicBezTo>
                    <a:pt x="175174" y="50672"/>
                    <a:pt x="145647" y="85915"/>
                    <a:pt x="112976" y="119252"/>
                  </a:cubicBezTo>
                  <a:cubicBezTo>
                    <a:pt x="81639" y="151256"/>
                    <a:pt x="48491" y="180403"/>
                    <a:pt x="16488" y="204215"/>
                  </a:cubicBezTo>
                  <a:cubicBezTo>
                    <a:pt x="16392" y="203644"/>
                    <a:pt x="16392" y="203072"/>
                    <a:pt x="16392" y="202501"/>
                  </a:cubicBezTo>
                  <a:cubicBezTo>
                    <a:pt x="16392" y="201262"/>
                    <a:pt x="16297" y="200024"/>
                    <a:pt x="16297" y="198691"/>
                  </a:cubicBezTo>
                  <a:cubicBezTo>
                    <a:pt x="16297" y="197738"/>
                    <a:pt x="16297" y="196691"/>
                    <a:pt x="16297" y="195643"/>
                  </a:cubicBezTo>
                  <a:cubicBezTo>
                    <a:pt x="16297" y="194309"/>
                    <a:pt x="16202" y="192976"/>
                    <a:pt x="16202" y="191642"/>
                  </a:cubicBezTo>
                  <a:cubicBezTo>
                    <a:pt x="16202" y="190309"/>
                    <a:pt x="16297" y="188880"/>
                    <a:pt x="16297" y="187547"/>
                  </a:cubicBezTo>
                  <a:cubicBezTo>
                    <a:pt x="16392" y="186118"/>
                    <a:pt x="16392" y="184879"/>
                    <a:pt x="16392" y="183451"/>
                  </a:cubicBezTo>
                  <a:cubicBezTo>
                    <a:pt x="16488" y="180784"/>
                    <a:pt x="16583" y="178022"/>
                    <a:pt x="16773" y="175069"/>
                  </a:cubicBezTo>
                  <a:cubicBezTo>
                    <a:pt x="16869" y="174021"/>
                    <a:pt x="16964" y="172878"/>
                    <a:pt x="17059" y="171830"/>
                  </a:cubicBezTo>
                  <a:cubicBezTo>
                    <a:pt x="17154" y="169830"/>
                    <a:pt x="17345" y="167830"/>
                    <a:pt x="17535" y="165734"/>
                  </a:cubicBezTo>
                  <a:cubicBezTo>
                    <a:pt x="17631" y="164401"/>
                    <a:pt x="17821" y="163067"/>
                    <a:pt x="17916" y="161734"/>
                  </a:cubicBezTo>
                  <a:cubicBezTo>
                    <a:pt x="18107" y="159733"/>
                    <a:pt x="18393" y="157829"/>
                    <a:pt x="18583" y="155828"/>
                  </a:cubicBezTo>
                  <a:cubicBezTo>
                    <a:pt x="18773" y="154400"/>
                    <a:pt x="19059" y="152875"/>
                    <a:pt x="19250" y="151447"/>
                  </a:cubicBezTo>
                  <a:cubicBezTo>
                    <a:pt x="19536" y="149447"/>
                    <a:pt x="19821" y="147541"/>
                    <a:pt x="20107" y="145541"/>
                  </a:cubicBezTo>
                  <a:cubicBezTo>
                    <a:pt x="20393" y="144017"/>
                    <a:pt x="20679" y="142493"/>
                    <a:pt x="20964" y="140969"/>
                  </a:cubicBezTo>
                  <a:cubicBezTo>
                    <a:pt x="21345" y="138969"/>
                    <a:pt x="21726" y="136969"/>
                    <a:pt x="22203" y="134968"/>
                  </a:cubicBezTo>
                  <a:cubicBezTo>
                    <a:pt x="22488" y="133349"/>
                    <a:pt x="22869" y="131825"/>
                    <a:pt x="23250" y="130206"/>
                  </a:cubicBezTo>
                  <a:cubicBezTo>
                    <a:pt x="23727" y="128206"/>
                    <a:pt x="24203" y="126206"/>
                    <a:pt x="24774" y="124205"/>
                  </a:cubicBezTo>
                  <a:cubicBezTo>
                    <a:pt x="25251" y="122681"/>
                    <a:pt x="25631" y="121062"/>
                    <a:pt x="26108" y="119538"/>
                  </a:cubicBezTo>
                  <a:cubicBezTo>
                    <a:pt x="26679" y="117443"/>
                    <a:pt x="27346" y="115442"/>
                    <a:pt x="28013" y="113442"/>
                  </a:cubicBezTo>
                  <a:cubicBezTo>
                    <a:pt x="28584" y="111918"/>
                    <a:pt x="29061" y="110299"/>
                    <a:pt x="29632" y="108775"/>
                  </a:cubicBezTo>
                  <a:cubicBezTo>
                    <a:pt x="30394" y="106774"/>
                    <a:pt x="31156" y="104774"/>
                    <a:pt x="32013" y="102774"/>
                  </a:cubicBezTo>
                  <a:cubicBezTo>
                    <a:pt x="32585" y="101250"/>
                    <a:pt x="33252" y="99726"/>
                    <a:pt x="33918" y="98202"/>
                  </a:cubicBezTo>
                  <a:cubicBezTo>
                    <a:pt x="34776" y="96202"/>
                    <a:pt x="35728" y="94202"/>
                    <a:pt x="36681" y="92201"/>
                  </a:cubicBezTo>
                  <a:cubicBezTo>
                    <a:pt x="37443" y="90772"/>
                    <a:pt x="38109" y="89344"/>
                    <a:pt x="38871" y="87915"/>
                  </a:cubicBezTo>
                  <a:cubicBezTo>
                    <a:pt x="39919" y="85915"/>
                    <a:pt x="41157" y="83914"/>
                    <a:pt x="42300" y="81914"/>
                  </a:cubicBezTo>
                  <a:cubicBezTo>
                    <a:pt x="43157" y="80676"/>
                    <a:pt x="43824" y="79343"/>
                    <a:pt x="44681" y="78009"/>
                  </a:cubicBezTo>
                  <a:cubicBezTo>
                    <a:pt x="46110" y="75914"/>
                    <a:pt x="47634" y="73818"/>
                    <a:pt x="49158" y="71722"/>
                  </a:cubicBezTo>
                  <a:cubicBezTo>
                    <a:pt x="49920" y="70770"/>
                    <a:pt x="50587" y="69627"/>
                    <a:pt x="51444" y="68674"/>
                  </a:cubicBezTo>
                  <a:cubicBezTo>
                    <a:pt x="53826" y="65627"/>
                    <a:pt x="56397" y="62674"/>
                    <a:pt x="59064" y="59912"/>
                  </a:cubicBezTo>
                  <a:cubicBezTo>
                    <a:pt x="61731" y="57245"/>
                    <a:pt x="64398" y="54768"/>
                    <a:pt x="67256" y="52482"/>
                  </a:cubicBezTo>
                  <a:moveTo>
                    <a:pt x="221847" y="8381"/>
                  </a:moveTo>
                  <a:cubicBezTo>
                    <a:pt x="221847" y="8381"/>
                    <a:pt x="221847" y="8286"/>
                    <a:pt x="221847" y="8191"/>
                  </a:cubicBezTo>
                  <a:cubicBezTo>
                    <a:pt x="221751" y="7429"/>
                    <a:pt x="221561" y="6667"/>
                    <a:pt x="221180" y="6000"/>
                  </a:cubicBezTo>
                  <a:cubicBezTo>
                    <a:pt x="221180" y="6000"/>
                    <a:pt x="221180" y="5905"/>
                    <a:pt x="221180" y="5905"/>
                  </a:cubicBezTo>
                  <a:cubicBezTo>
                    <a:pt x="221085" y="5714"/>
                    <a:pt x="220989" y="5619"/>
                    <a:pt x="220894" y="5524"/>
                  </a:cubicBezTo>
                  <a:cubicBezTo>
                    <a:pt x="220608" y="4857"/>
                    <a:pt x="220227" y="4381"/>
                    <a:pt x="219751" y="3904"/>
                  </a:cubicBezTo>
                  <a:cubicBezTo>
                    <a:pt x="219561" y="3714"/>
                    <a:pt x="219465" y="3523"/>
                    <a:pt x="219275" y="3428"/>
                  </a:cubicBezTo>
                  <a:cubicBezTo>
                    <a:pt x="218798" y="3047"/>
                    <a:pt x="218322" y="2666"/>
                    <a:pt x="217846" y="2381"/>
                  </a:cubicBezTo>
                  <a:cubicBezTo>
                    <a:pt x="217656" y="2285"/>
                    <a:pt x="217465" y="2190"/>
                    <a:pt x="217179" y="1999"/>
                  </a:cubicBezTo>
                  <a:cubicBezTo>
                    <a:pt x="216417" y="1714"/>
                    <a:pt x="215655" y="1428"/>
                    <a:pt x="214893" y="1333"/>
                  </a:cubicBezTo>
                  <a:cubicBezTo>
                    <a:pt x="210416" y="761"/>
                    <a:pt x="106118" y="-11145"/>
                    <a:pt x="47539" y="48672"/>
                  </a:cubicBezTo>
                  <a:cubicBezTo>
                    <a:pt x="866" y="96297"/>
                    <a:pt x="-1134" y="173640"/>
                    <a:pt x="295" y="205168"/>
                  </a:cubicBezTo>
                  <a:lnTo>
                    <a:pt x="9" y="205168"/>
                  </a:lnTo>
                  <a:lnTo>
                    <a:pt x="9" y="354615"/>
                  </a:lnTo>
                  <a:lnTo>
                    <a:pt x="16202" y="354615"/>
                  </a:lnTo>
                  <a:lnTo>
                    <a:pt x="16202" y="226885"/>
                  </a:lnTo>
                  <a:cubicBezTo>
                    <a:pt x="20964" y="227266"/>
                    <a:pt x="27251" y="227552"/>
                    <a:pt x="34966" y="227552"/>
                  </a:cubicBezTo>
                  <a:cubicBezTo>
                    <a:pt x="71256" y="227552"/>
                    <a:pt x="134502" y="220789"/>
                    <a:pt x="175555" y="178879"/>
                  </a:cubicBezTo>
                  <a:cubicBezTo>
                    <a:pt x="234134" y="119157"/>
                    <a:pt x="222418" y="12858"/>
                    <a:pt x="221847" y="8381"/>
                  </a:cubicBezTo>
                </a:path>
              </a:pathLst>
            </a:custGeom>
            <a:solidFill>
              <a:srgbClr val="232F3E"/>
            </a:solidFill>
            <a:ln w="9525" cap="flat">
              <a:noFill/>
              <a:prstDash val="solid"/>
              <a:miter/>
            </a:ln>
          </p:spPr>
          <p:txBody>
            <a:bodyPr rtlCol="0" anchor="ctr"/>
            <a:lstStyle/>
            <a:p>
              <a:endParaRPr lang="en-US"/>
            </a:p>
          </p:txBody>
        </p:sp>
        <p:pic>
          <p:nvPicPr>
            <p:cNvPr id="29" name="Picture 28">
              <a:extLst>
                <a:ext uri="{FF2B5EF4-FFF2-40B4-BE49-F238E27FC236}">
                  <a16:creationId xmlns:a16="http://schemas.microsoft.com/office/drawing/2014/main" id="{14FA2F03-125F-FD82-0AC1-1A22FEBCA85C}"/>
                </a:ext>
              </a:extLst>
            </p:cNvPr>
            <p:cNvPicPr>
              <a:picLocks noChangeAspect="1"/>
            </p:cNvPicPr>
            <p:nvPr/>
          </p:nvPicPr>
          <p:blipFill>
            <a:blip r:embed="rId6"/>
            <a:stretch>
              <a:fillRect/>
            </a:stretch>
          </p:blipFill>
          <p:spPr>
            <a:xfrm>
              <a:off x="5133264" y="1512887"/>
              <a:ext cx="361950" cy="361950"/>
            </a:xfrm>
            <a:custGeom>
              <a:avLst/>
              <a:gdLst>
                <a:gd name="connsiteX0" fmla="*/ 0 w 361950"/>
                <a:gd name="connsiteY0" fmla="*/ 0 h 361950"/>
                <a:gd name="connsiteX1" fmla="*/ 361950 w 361950"/>
                <a:gd name="connsiteY1" fmla="*/ 0 h 361950"/>
                <a:gd name="connsiteX2" fmla="*/ 361950 w 361950"/>
                <a:gd name="connsiteY2" fmla="*/ 361950 h 361950"/>
                <a:gd name="connsiteX3" fmla="*/ 0 w 361950"/>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361950" h="361950">
                  <a:moveTo>
                    <a:pt x="0" y="0"/>
                  </a:moveTo>
                  <a:lnTo>
                    <a:pt x="361950" y="0"/>
                  </a:lnTo>
                  <a:lnTo>
                    <a:pt x="361950" y="361950"/>
                  </a:lnTo>
                  <a:lnTo>
                    <a:pt x="0" y="361950"/>
                  </a:lnTo>
                  <a:close/>
                </a:path>
              </a:pathLst>
            </a:custGeom>
          </p:spPr>
        </p:pic>
        <p:pic>
          <p:nvPicPr>
            <p:cNvPr id="30" name="Picture 29">
              <a:extLst>
                <a:ext uri="{FF2B5EF4-FFF2-40B4-BE49-F238E27FC236}">
                  <a16:creationId xmlns:a16="http://schemas.microsoft.com/office/drawing/2014/main" id="{5F8EABC9-9957-8153-F01B-07A1907A2D27}"/>
                </a:ext>
              </a:extLst>
            </p:cNvPr>
            <p:cNvPicPr>
              <a:picLocks noChangeAspect="1"/>
            </p:cNvPicPr>
            <p:nvPr/>
          </p:nvPicPr>
          <p:blipFill>
            <a:blip r:embed="rId7"/>
            <a:stretch>
              <a:fillRect/>
            </a:stretch>
          </p:blipFill>
          <p:spPr>
            <a:xfrm>
              <a:off x="4804651" y="1912937"/>
              <a:ext cx="466725" cy="466725"/>
            </a:xfrm>
            <a:custGeom>
              <a:avLst/>
              <a:gdLst>
                <a:gd name="connsiteX0" fmla="*/ 0 w 466725"/>
                <a:gd name="connsiteY0" fmla="*/ 0 h 466725"/>
                <a:gd name="connsiteX1" fmla="*/ 466725 w 466725"/>
                <a:gd name="connsiteY1" fmla="*/ 0 h 466725"/>
                <a:gd name="connsiteX2" fmla="*/ 466725 w 466725"/>
                <a:gd name="connsiteY2" fmla="*/ 466725 h 466725"/>
                <a:gd name="connsiteX3" fmla="*/ 0 w 466725"/>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66725" h="466725">
                  <a:moveTo>
                    <a:pt x="0" y="0"/>
                  </a:moveTo>
                  <a:lnTo>
                    <a:pt x="466725" y="0"/>
                  </a:lnTo>
                  <a:lnTo>
                    <a:pt x="466725" y="466725"/>
                  </a:lnTo>
                  <a:lnTo>
                    <a:pt x="0" y="466725"/>
                  </a:lnTo>
                  <a:close/>
                </a:path>
              </a:pathLst>
            </a:custGeom>
          </p:spPr>
        </p:pic>
        <p:pic>
          <p:nvPicPr>
            <p:cNvPr id="31" name="Picture 30">
              <a:extLst>
                <a:ext uri="{FF2B5EF4-FFF2-40B4-BE49-F238E27FC236}">
                  <a16:creationId xmlns:a16="http://schemas.microsoft.com/office/drawing/2014/main" id="{3A077067-8704-0ABF-A975-6FE079B41838}"/>
                </a:ext>
              </a:extLst>
            </p:cNvPr>
            <p:cNvPicPr>
              <a:picLocks noChangeAspect="1"/>
            </p:cNvPicPr>
            <p:nvPr/>
          </p:nvPicPr>
          <p:blipFill>
            <a:blip r:embed="rId8"/>
            <a:stretch>
              <a:fillRect/>
            </a:stretch>
          </p:blipFill>
          <p:spPr>
            <a:xfrm>
              <a:off x="4495089" y="1417637"/>
              <a:ext cx="552450" cy="552450"/>
            </a:xfrm>
            <a:custGeom>
              <a:avLst/>
              <a:gdLst>
                <a:gd name="connsiteX0" fmla="*/ 0 w 552450"/>
                <a:gd name="connsiteY0" fmla="*/ 0 h 552450"/>
                <a:gd name="connsiteX1" fmla="*/ 552450 w 552450"/>
                <a:gd name="connsiteY1" fmla="*/ 0 h 552450"/>
                <a:gd name="connsiteX2" fmla="*/ 552450 w 552450"/>
                <a:gd name="connsiteY2" fmla="*/ 552450 h 552450"/>
                <a:gd name="connsiteX3" fmla="*/ 0 w 552450"/>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552450" h="552450">
                  <a:moveTo>
                    <a:pt x="0" y="0"/>
                  </a:moveTo>
                  <a:lnTo>
                    <a:pt x="552450" y="0"/>
                  </a:lnTo>
                  <a:lnTo>
                    <a:pt x="552450" y="552450"/>
                  </a:lnTo>
                  <a:lnTo>
                    <a:pt x="0" y="552450"/>
                  </a:lnTo>
                  <a:close/>
                </a:path>
              </a:pathLst>
            </a:custGeom>
          </p:spPr>
        </p:pic>
        <p:sp>
          <p:nvSpPr>
            <p:cNvPr id="32" name="Freeform: Shape 31">
              <a:extLst>
                <a:ext uri="{FF2B5EF4-FFF2-40B4-BE49-F238E27FC236}">
                  <a16:creationId xmlns:a16="http://schemas.microsoft.com/office/drawing/2014/main" id="{81AA31C6-EF40-D261-22C2-2D4FBFA11834}"/>
                </a:ext>
              </a:extLst>
            </p:cNvPr>
            <p:cNvSpPr/>
            <p:nvPr/>
          </p:nvSpPr>
          <p:spPr>
            <a:xfrm>
              <a:off x="4237914" y="2008187"/>
              <a:ext cx="476250" cy="304800"/>
            </a:xfrm>
            <a:custGeom>
              <a:avLst/>
              <a:gdLst>
                <a:gd name="connsiteX0" fmla="*/ 0 w 476250"/>
                <a:gd name="connsiteY0" fmla="*/ 0 h 304800"/>
                <a:gd name="connsiteX1" fmla="*/ 476250 w 476250"/>
                <a:gd name="connsiteY1" fmla="*/ 0 h 304800"/>
                <a:gd name="connsiteX2" fmla="*/ 476250 w 476250"/>
                <a:gd name="connsiteY2" fmla="*/ 304800 h 304800"/>
                <a:gd name="connsiteX3" fmla="*/ 0 w 4762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476250" h="304800">
                  <a:moveTo>
                    <a:pt x="0" y="0"/>
                  </a:moveTo>
                  <a:lnTo>
                    <a:pt x="476250" y="0"/>
                  </a:lnTo>
                  <a:lnTo>
                    <a:pt x="476250" y="304800"/>
                  </a:lnTo>
                  <a:lnTo>
                    <a:pt x="0" y="304800"/>
                  </a:lnTo>
                  <a:close/>
                </a:path>
              </a:pathLst>
            </a:custGeom>
            <a:solidFill>
              <a:srgbClr val="000000"/>
            </a:solidFill>
            <a:ln w="19050" cap="flat">
              <a:solidFill>
                <a:srgbClr val="E6E6E6"/>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7D62D7-02E5-10F4-683F-4D03BAC4A700}"/>
                </a:ext>
              </a:extLst>
            </p:cNvPr>
            <p:cNvSpPr/>
            <p:nvPr/>
          </p:nvSpPr>
          <p:spPr>
            <a:xfrm>
              <a:off x="4237914" y="2008187"/>
              <a:ext cx="476250" cy="304800"/>
            </a:xfrm>
            <a:custGeom>
              <a:avLst/>
              <a:gdLst>
                <a:gd name="connsiteX0" fmla="*/ 0 w 476250"/>
                <a:gd name="connsiteY0" fmla="*/ 0 h 304800"/>
                <a:gd name="connsiteX1" fmla="*/ 238125 w 476250"/>
                <a:gd name="connsiteY1" fmla="*/ 249364 h 304800"/>
                <a:gd name="connsiteX2" fmla="*/ 476250 w 476250"/>
                <a:gd name="connsiteY2" fmla="*/ 0 h 304800"/>
                <a:gd name="connsiteX3" fmla="*/ 0 w 476250"/>
                <a:gd name="connsiteY3" fmla="*/ 304800 h 304800"/>
                <a:gd name="connsiteX4" fmla="*/ 147638 w 476250"/>
                <a:gd name="connsiteY4" fmla="*/ 152400 h 304800"/>
                <a:gd name="connsiteX5" fmla="*/ 476250 w 476250"/>
                <a:gd name="connsiteY5" fmla="*/ 304800 h 304800"/>
                <a:gd name="connsiteX6" fmla="*/ 328613 w 476250"/>
                <a:gd name="connsiteY6" fmla="*/ 1524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304800">
                  <a:moveTo>
                    <a:pt x="0" y="0"/>
                  </a:moveTo>
                  <a:lnTo>
                    <a:pt x="238125" y="249364"/>
                  </a:lnTo>
                  <a:lnTo>
                    <a:pt x="476250" y="0"/>
                  </a:lnTo>
                  <a:moveTo>
                    <a:pt x="0" y="304800"/>
                  </a:moveTo>
                  <a:lnTo>
                    <a:pt x="147638" y="152400"/>
                  </a:lnTo>
                  <a:moveTo>
                    <a:pt x="476250" y="304800"/>
                  </a:moveTo>
                  <a:lnTo>
                    <a:pt x="328613" y="152400"/>
                  </a:lnTo>
                </a:path>
              </a:pathLst>
            </a:custGeom>
            <a:noFill/>
            <a:ln w="19050" cap="flat">
              <a:solidFill>
                <a:srgbClr val="E6E6E6"/>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584FEFF3-9125-2F88-77A0-C939C9A305F0}"/>
                </a:ext>
              </a:extLst>
            </p:cNvPr>
            <p:cNvPicPr>
              <a:picLocks noChangeAspect="1"/>
            </p:cNvPicPr>
            <p:nvPr/>
          </p:nvPicPr>
          <p:blipFill>
            <a:blip r:embed="rId9"/>
            <a:stretch>
              <a:fillRect/>
            </a:stretch>
          </p:blipFill>
          <p:spPr>
            <a:xfrm>
              <a:off x="4037889" y="1493837"/>
              <a:ext cx="381000" cy="381000"/>
            </a:xfrm>
            <a:custGeom>
              <a:avLst/>
              <a:gdLst>
                <a:gd name="connsiteX0" fmla="*/ 0 w 381000"/>
                <a:gd name="connsiteY0" fmla="*/ 0 h 381000"/>
                <a:gd name="connsiteX1" fmla="*/ 381000 w 381000"/>
                <a:gd name="connsiteY1" fmla="*/ 0 h 381000"/>
                <a:gd name="connsiteX2" fmla="*/ 381000 w 381000"/>
                <a:gd name="connsiteY2" fmla="*/ 381000 h 381000"/>
                <a:gd name="connsiteX3" fmla="*/ 0 w 3810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81000" h="381000">
                  <a:moveTo>
                    <a:pt x="0" y="0"/>
                  </a:moveTo>
                  <a:lnTo>
                    <a:pt x="381000" y="0"/>
                  </a:lnTo>
                  <a:lnTo>
                    <a:pt x="381000" y="381000"/>
                  </a:lnTo>
                  <a:lnTo>
                    <a:pt x="0" y="381000"/>
                  </a:lnTo>
                  <a:close/>
                </a:path>
              </a:pathLst>
            </a:custGeom>
          </p:spPr>
        </p:pic>
        <p:sp>
          <p:nvSpPr>
            <p:cNvPr id="35" name="Freeform: Shape 34">
              <a:extLst>
                <a:ext uri="{FF2B5EF4-FFF2-40B4-BE49-F238E27FC236}">
                  <a16:creationId xmlns:a16="http://schemas.microsoft.com/office/drawing/2014/main" id="{0E7F6606-8FA2-AAD7-2FB6-9320462BD836}"/>
                </a:ext>
              </a:extLst>
            </p:cNvPr>
            <p:cNvSpPr/>
            <p:nvPr/>
          </p:nvSpPr>
          <p:spPr>
            <a:xfrm>
              <a:off x="3971214" y="2736850"/>
              <a:ext cx="1600200" cy="571500"/>
            </a:xfrm>
            <a:custGeom>
              <a:avLst/>
              <a:gdLst>
                <a:gd name="connsiteX0" fmla="*/ 1514475 w 1600200"/>
                <a:gd name="connsiteY0" fmla="*/ 0 h 571500"/>
                <a:gd name="connsiteX1" fmla="*/ 1600200 w 1600200"/>
                <a:gd name="connsiteY1" fmla="*/ 85725 h 571500"/>
                <a:gd name="connsiteX2" fmla="*/ 1600200 w 1600200"/>
                <a:gd name="connsiteY2" fmla="*/ 485775 h 571500"/>
                <a:gd name="connsiteX3" fmla="*/ 1514475 w 1600200"/>
                <a:gd name="connsiteY3" fmla="*/ 571500 h 571500"/>
                <a:gd name="connsiteX4" fmla="*/ 85725 w 1600200"/>
                <a:gd name="connsiteY4" fmla="*/ 571500 h 571500"/>
                <a:gd name="connsiteX5" fmla="*/ 0 w 1600200"/>
                <a:gd name="connsiteY5" fmla="*/ 485775 h 571500"/>
                <a:gd name="connsiteX6" fmla="*/ 0 w 1600200"/>
                <a:gd name="connsiteY6" fmla="*/ 85725 h 571500"/>
                <a:gd name="connsiteX7" fmla="*/ 85725 w 1600200"/>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571500">
                  <a:moveTo>
                    <a:pt x="1514475" y="0"/>
                  </a:moveTo>
                  <a:cubicBezTo>
                    <a:pt x="1561820" y="0"/>
                    <a:pt x="1600200" y="38380"/>
                    <a:pt x="1600200" y="85725"/>
                  </a:cubicBezTo>
                  <a:lnTo>
                    <a:pt x="1600200" y="485775"/>
                  </a:lnTo>
                  <a:cubicBezTo>
                    <a:pt x="1600200" y="533120"/>
                    <a:pt x="1561820" y="571500"/>
                    <a:pt x="1514475" y="571500"/>
                  </a:cubicBezTo>
                  <a:lnTo>
                    <a:pt x="85725" y="571500"/>
                  </a:lnTo>
                  <a:cubicBezTo>
                    <a:pt x="38380" y="571500"/>
                    <a:pt x="0" y="533120"/>
                    <a:pt x="0" y="485775"/>
                  </a:cubicBezTo>
                  <a:lnTo>
                    <a:pt x="0" y="85725"/>
                  </a:lnTo>
                  <a:cubicBezTo>
                    <a:pt x="0" y="38380"/>
                    <a:pt x="38380" y="0"/>
                    <a:pt x="85725" y="0"/>
                  </a:cubicBezTo>
                  <a:close/>
                </a:path>
              </a:pathLst>
            </a:custGeom>
            <a:solidFill>
              <a:srgbClr val="FFF2CC"/>
            </a:solidFill>
            <a:ln w="9525" cap="flat">
              <a:solidFill>
                <a:srgbClr val="D6B656"/>
              </a:solid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61BD1C59-98F5-FDE9-CEC3-93396CC41B4E}"/>
                </a:ext>
              </a:extLst>
            </p:cNvPr>
            <p:cNvSpPr txBox="1"/>
            <p:nvPr/>
          </p:nvSpPr>
          <p:spPr>
            <a:xfrm>
              <a:off x="4113136" y="2867342"/>
              <a:ext cx="1447129"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TEE Client API</a:t>
              </a:r>
            </a:p>
          </p:txBody>
        </p:sp>
        <p:sp>
          <p:nvSpPr>
            <p:cNvPr id="37" name="Freeform: Shape 36">
              <a:extLst>
                <a:ext uri="{FF2B5EF4-FFF2-40B4-BE49-F238E27FC236}">
                  <a16:creationId xmlns:a16="http://schemas.microsoft.com/office/drawing/2014/main" id="{8E16B629-FECD-1817-D930-594DEE71847F}"/>
                </a:ext>
              </a:extLst>
            </p:cNvPr>
            <p:cNvSpPr/>
            <p:nvPr/>
          </p:nvSpPr>
          <p:spPr>
            <a:xfrm>
              <a:off x="3971214" y="1060450"/>
              <a:ext cx="1524000" cy="285750"/>
            </a:xfrm>
            <a:custGeom>
              <a:avLst/>
              <a:gdLst>
                <a:gd name="connsiteX0" fmla="*/ 0 w 1524000"/>
                <a:gd name="connsiteY0" fmla="*/ 0 h 285750"/>
                <a:gd name="connsiteX1" fmla="*/ 1524000 w 1524000"/>
                <a:gd name="connsiteY1" fmla="*/ 0 h 285750"/>
                <a:gd name="connsiteX2" fmla="*/ 1524000 w 1524000"/>
                <a:gd name="connsiteY2" fmla="*/ 285750 h 285750"/>
                <a:gd name="connsiteX3" fmla="*/ 0 w 15240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524000" h="285750">
                  <a:moveTo>
                    <a:pt x="0" y="0"/>
                  </a:moveTo>
                  <a:lnTo>
                    <a:pt x="1524000" y="0"/>
                  </a:lnTo>
                  <a:lnTo>
                    <a:pt x="1524000" y="285750"/>
                  </a:lnTo>
                  <a:lnTo>
                    <a:pt x="0" y="285750"/>
                  </a:lnTo>
                  <a:close/>
                </a:path>
              </a:pathLst>
            </a:custGeom>
            <a:noFill/>
            <a:ln w="9525" cap="flat">
              <a:noFill/>
              <a:prstDash val="solid"/>
              <a:miter/>
            </a:ln>
          </p:spPr>
          <p:txBody>
            <a:bodyPr rtlCol="0" anchor="ctr"/>
            <a:lstStyle/>
            <a:p>
              <a:endParaRPr lang="en-US"/>
            </a:p>
          </p:txBody>
        </p:sp>
        <p:sp>
          <p:nvSpPr>
            <p:cNvPr id="38" name="TextBox 37">
              <a:extLst>
                <a:ext uri="{FF2B5EF4-FFF2-40B4-BE49-F238E27FC236}">
                  <a16:creationId xmlns:a16="http://schemas.microsoft.com/office/drawing/2014/main" id="{E89775DF-956B-18BB-4CCC-F502E51DA77F}"/>
                </a:ext>
              </a:extLst>
            </p:cNvPr>
            <p:cNvSpPr txBox="1"/>
            <p:nvPr/>
          </p:nvSpPr>
          <p:spPr>
            <a:xfrm>
              <a:off x="4022505" y="940157"/>
              <a:ext cx="1859302" cy="477480"/>
            </a:xfrm>
            <a:prstGeom prst="rect">
              <a:avLst/>
            </a:prstGeom>
            <a:noFill/>
          </p:spPr>
          <p:txBody>
            <a:bodyPr wrap="none" rtlCol="0">
              <a:spAutoFit/>
            </a:bodyPr>
            <a:lstStyle/>
            <a:p>
              <a:pPr algn="l"/>
              <a:r>
                <a:rPr lang="en-US" sz="1000" spc="0" baseline="0" dirty="0">
                  <a:ln/>
                  <a:solidFill>
                    <a:srgbClr val="000000"/>
                  </a:solidFill>
                  <a:latin typeface="Helvetica"/>
                  <a:cs typeface="Helvetica"/>
                  <a:sym typeface="Helvetica"/>
                  <a:rtl val="0"/>
                </a:rPr>
                <a:t>Untrusted</a:t>
              </a:r>
              <a:r>
                <a:rPr lang="en-US" sz="1350" spc="0" baseline="0" dirty="0">
                  <a:ln/>
                  <a:solidFill>
                    <a:srgbClr val="000000"/>
                  </a:solidFill>
                  <a:latin typeface="Helvetica"/>
                  <a:cs typeface="Helvetica"/>
                  <a:sym typeface="Helvetica"/>
                  <a:rtl val="0"/>
                </a:rPr>
                <a:t> </a:t>
              </a:r>
              <a:r>
                <a:rPr lang="en-US" sz="1000" spc="0" baseline="0" dirty="0">
                  <a:ln/>
                  <a:solidFill>
                    <a:srgbClr val="000000"/>
                  </a:solidFill>
                  <a:latin typeface="Helvetica"/>
                  <a:cs typeface="Helvetica"/>
                  <a:sym typeface="Helvetica"/>
                  <a:rtl val="0"/>
                </a:rPr>
                <a:t>World</a:t>
              </a:r>
            </a:p>
          </p:txBody>
        </p:sp>
        <p:sp>
          <p:nvSpPr>
            <p:cNvPr id="39" name="Freeform: Shape 38">
              <a:extLst>
                <a:ext uri="{FF2B5EF4-FFF2-40B4-BE49-F238E27FC236}">
                  <a16:creationId xmlns:a16="http://schemas.microsoft.com/office/drawing/2014/main" id="{A8CF13DB-9306-093A-7872-5CA57D2FE2C9}"/>
                </a:ext>
              </a:extLst>
            </p:cNvPr>
            <p:cNvSpPr/>
            <p:nvPr/>
          </p:nvSpPr>
          <p:spPr>
            <a:xfrm>
              <a:off x="6457239" y="1060450"/>
              <a:ext cx="1333500" cy="285750"/>
            </a:xfrm>
            <a:custGeom>
              <a:avLst/>
              <a:gdLst>
                <a:gd name="connsiteX0" fmla="*/ 0 w 1333500"/>
                <a:gd name="connsiteY0" fmla="*/ 0 h 285750"/>
                <a:gd name="connsiteX1" fmla="*/ 1333500 w 1333500"/>
                <a:gd name="connsiteY1" fmla="*/ 0 h 285750"/>
                <a:gd name="connsiteX2" fmla="*/ 1333500 w 1333500"/>
                <a:gd name="connsiteY2" fmla="*/ 285750 h 285750"/>
                <a:gd name="connsiteX3" fmla="*/ 0 w 13335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333500" h="285750">
                  <a:moveTo>
                    <a:pt x="0" y="0"/>
                  </a:moveTo>
                  <a:lnTo>
                    <a:pt x="1333500" y="0"/>
                  </a:lnTo>
                  <a:lnTo>
                    <a:pt x="1333500" y="285750"/>
                  </a:lnTo>
                  <a:lnTo>
                    <a:pt x="0" y="285750"/>
                  </a:lnTo>
                  <a:close/>
                </a:path>
              </a:pathLst>
            </a:custGeom>
            <a:noFill/>
            <a:ln w="9525" cap="flat">
              <a:noFill/>
              <a:prstDash val="solid"/>
              <a:miter/>
            </a:ln>
          </p:spPr>
          <p:txBody>
            <a:bodyPr rtlCol="0" anchor="ctr"/>
            <a:lstStyle/>
            <a:p>
              <a:endParaRPr lang="en-US"/>
            </a:p>
          </p:txBody>
        </p:sp>
        <p:sp>
          <p:nvSpPr>
            <p:cNvPr id="40" name="TextBox 39">
              <a:extLst>
                <a:ext uri="{FF2B5EF4-FFF2-40B4-BE49-F238E27FC236}">
                  <a16:creationId xmlns:a16="http://schemas.microsoft.com/office/drawing/2014/main" id="{62E96691-B211-FB48-D2E4-47CBE168BD12}"/>
                </a:ext>
              </a:extLst>
            </p:cNvPr>
            <p:cNvSpPr txBox="1"/>
            <p:nvPr/>
          </p:nvSpPr>
          <p:spPr>
            <a:xfrm>
              <a:off x="6179404" y="942604"/>
              <a:ext cx="1729002" cy="477480"/>
            </a:xfrm>
            <a:prstGeom prst="rect">
              <a:avLst/>
            </a:prstGeom>
            <a:noFill/>
          </p:spPr>
          <p:txBody>
            <a:bodyPr wrap="none" rtlCol="0">
              <a:spAutoFit/>
            </a:bodyPr>
            <a:lstStyle/>
            <a:p>
              <a:pPr algn="l"/>
              <a:r>
                <a:rPr lang="en-US" sz="1050" spc="0" baseline="0" dirty="0">
                  <a:ln/>
                  <a:solidFill>
                    <a:srgbClr val="000000"/>
                  </a:solidFill>
                  <a:latin typeface="Helvetica"/>
                  <a:cs typeface="Helvetica"/>
                  <a:sym typeface="Helvetica"/>
                  <a:rtl val="0"/>
                </a:rPr>
                <a:t>Trusted</a:t>
              </a:r>
              <a:r>
                <a:rPr lang="en-US" sz="1350" spc="0" baseline="0" dirty="0">
                  <a:ln/>
                  <a:solidFill>
                    <a:srgbClr val="000000"/>
                  </a:solidFill>
                  <a:latin typeface="Helvetica"/>
                  <a:cs typeface="Helvetica"/>
                  <a:sym typeface="Helvetica"/>
                  <a:rtl val="0"/>
                </a:rPr>
                <a:t> </a:t>
              </a:r>
              <a:r>
                <a:rPr lang="en-US" sz="1000" spc="0" baseline="0" dirty="0">
                  <a:ln/>
                  <a:solidFill>
                    <a:srgbClr val="000000"/>
                  </a:solidFill>
                  <a:latin typeface="Helvetica"/>
                  <a:cs typeface="Helvetica"/>
                  <a:sym typeface="Helvetica"/>
                  <a:rtl val="0"/>
                </a:rPr>
                <a:t>World</a:t>
              </a:r>
              <a:endParaRPr lang="en-US" sz="1350" spc="0" baseline="0" dirty="0">
                <a:ln/>
                <a:solidFill>
                  <a:srgbClr val="000000"/>
                </a:solidFill>
                <a:latin typeface="Helvetica"/>
                <a:cs typeface="Helvetica"/>
                <a:sym typeface="Helvetica"/>
                <a:rtl val="0"/>
              </a:endParaRPr>
            </a:p>
          </p:txBody>
        </p:sp>
        <p:sp>
          <p:nvSpPr>
            <p:cNvPr id="41" name="Freeform: Shape 40">
              <a:extLst>
                <a:ext uri="{FF2B5EF4-FFF2-40B4-BE49-F238E27FC236}">
                  <a16:creationId xmlns:a16="http://schemas.microsoft.com/office/drawing/2014/main" id="{12907211-9738-D32D-A085-E38724248BC4}"/>
                </a:ext>
              </a:extLst>
            </p:cNvPr>
            <p:cNvSpPr/>
            <p:nvPr/>
          </p:nvSpPr>
          <p:spPr>
            <a:xfrm>
              <a:off x="6085764" y="3413125"/>
              <a:ext cx="990600" cy="571500"/>
            </a:xfrm>
            <a:custGeom>
              <a:avLst/>
              <a:gdLst>
                <a:gd name="connsiteX0" fmla="*/ 904875 w 990600"/>
                <a:gd name="connsiteY0" fmla="*/ 0 h 571500"/>
                <a:gd name="connsiteX1" fmla="*/ 990600 w 990600"/>
                <a:gd name="connsiteY1" fmla="*/ 85725 h 571500"/>
                <a:gd name="connsiteX2" fmla="*/ 990600 w 990600"/>
                <a:gd name="connsiteY2" fmla="*/ 485775 h 571500"/>
                <a:gd name="connsiteX3" fmla="*/ 904875 w 990600"/>
                <a:gd name="connsiteY3" fmla="*/ 571500 h 571500"/>
                <a:gd name="connsiteX4" fmla="*/ 85725 w 990600"/>
                <a:gd name="connsiteY4" fmla="*/ 571500 h 571500"/>
                <a:gd name="connsiteX5" fmla="*/ 0 w 990600"/>
                <a:gd name="connsiteY5" fmla="*/ 485775 h 571500"/>
                <a:gd name="connsiteX6" fmla="*/ 0 w 990600"/>
                <a:gd name="connsiteY6" fmla="*/ 85725 h 571500"/>
                <a:gd name="connsiteX7" fmla="*/ 85725 w 990600"/>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571500">
                  <a:moveTo>
                    <a:pt x="904875" y="0"/>
                  </a:moveTo>
                  <a:cubicBezTo>
                    <a:pt x="952220" y="0"/>
                    <a:pt x="990600" y="38381"/>
                    <a:pt x="990600" y="85725"/>
                  </a:cubicBezTo>
                  <a:lnTo>
                    <a:pt x="990600" y="485775"/>
                  </a:lnTo>
                  <a:cubicBezTo>
                    <a:pt x="990600" y="533120"/>
                    <a:pt x="952220" y="571500"/>
                    <a:pt x="904875" y="571500"/>
                  </a:cubicBezTo>
                  <a:lnTo>
                    <a:pt x="85725" y="571500"/>
                  </a:lnTo>
                  <a:cubicBezTo>
                    <a:pt x="38380" y="571500"/>
                    <a:pt x="0" y="533120"/>
                    <a:pt x="0" y="485775"/>
                  </a:cubicBezTo>
                  <a:lnTo>
                    <a:pt x="0" y="85725"/>
                  </a:lnTo>
                  <a:cubicBezTo>
                    <a:pt x="0" y="38381"/>
                    <a:pt x="38380" y="0"/>
                    <a:pt x="85725" y="0"/>
                  </a:cubicBezTo>
                  <a:close/>
                </a:path>
              </a:pathLst>
            </a:custGeom>
            <a:solidFill>
              <a:srgbClr val="FFF2CC"/>
            </a:solidFill>
            <a:ln w="9525" cap="flat">
              <a:solidFill>
                <a:srgbClr val="D6B656"/>
              </a:solidFill>
              <a:prstDash val="solid"/>
              <a:miter/>
            </a:ln>
          </p:spPr>
          <p:txBody>
            <a:bodyPr rtlCol="0" anchor="ctr"/>
            <a:lstStyle/>
            <a:p>
              <a:endParaRPr lang="en-US"/>
            </a:p>
          </p:txBody>
        </p:sp>
        <p:sp>
          <p:nvSpPr>
            <p:cNvPr id="42" name="TextBox 41">
              <a:extLst>
                <a:ext uri="{FF2B5EF4-FFF2-40B4-BE49-F238E27FC236}">
                  <a16:creationId xmlns:a16="http://schemas.microsoft.com/office/drawing/2014/main" id="{B8CE8A01-6855-48A5-47B0-061F837997EA}"/>
                </a:ext>
              </a:extLst>
            </p:cNvPr>
            <p:cNvSpPr txBox="1"/>
            <p:nvPr/>
          </p:nvSpPr>
          <p:spPr>
            <a:xfrm>
              <a:off x="5965616" y="3456820"/>
              <a:ext cx="1242371" cy="538696"/>
            </a:xfrm>
            <a:prstGeom prst="rect">
              <a:avLst/>
            </a:prstGeom>
            <a:noFill/>
          </p:spPr>
          <p:txBody>
            <a:bodyPr wrap="none" rtlCol="0">
              <a:spAutoFit/>
            </a:bodyPr>
            <a:lstStyle/>
            <a:p>
              <a:pPr algn="ctr"/>
              <a:r>
                <a:rPr lang="en-US" sz="800" spc="0" baseline="0" dirty="0">
                  <a:ln/>
                  <a:solidFill>
                    <a:srgbClr val="000000"/>
                  </a:solidFill>
                  <a:latin typeface="Helvetica"/>
                  <a:cs typeface="Helvetica"/>
                  <a:sym typeface="Helvetica"/>
                  <a:rtl val="0"/>
                </a:rPr>
                <a:t>TEE Comm-</a:t>
              </a:r>
              <a:br>
                <a:rPr lang="en-US" sz="800" spc="0" baseline="0" dirty="0">
                  <a:ln/>
                  <a:solidFill>
                    <a:srgbClr val="000000"/>
                  </a:solidFill>
                  <a:latin typeface="Helvetica"/>
                  <a:cs typeface="Helvetica"/>
                  <a:sym typeface="Helvetica"/>
                  <a:rtl val="0"/>
                </a:rPr>
              </a:br>
              <a:r>
                <a:rPr lang="en-US" sz="800" spc="0" baseline="0" dirty="0" err="1">
                  <a:ln/>
                  <a:solidFill>
                    <a:srgbClr val="000000"/>
                  </a:solidFill>
                  <a:latin typeface="Helvetica"/>
                  <a:cs typeface="Helvetica"/>
                  <a:sym typeface="Helvetica"/>
                  <a:rtl val="0"/>
                </a:rPr>
                <a:t>unication</a:t>
              </a:r>
              <a:endParaRPr lang="en-US" sz="800" spc="0" baseline="0" dirty="0">
                <a:ln/>
                <a:solidFill>
                  <a:srgbClr val="000000"/>
                </a:solidFill>
                <a:latin typeface="Helvetica"/>
                <a:cs typeface="Helvetica"/>
                <a:sym typeface="Helvetica"/>
                <a:rtl val="0"/>
              </a:endParaRPr>
            </a:p>
          </p:txBody>
        </p:sp>
        <p:sp>
          <p:nvSpPr>
            <p:cNvPr id="43" name="Freeform: Shape 42">
              <a:extLst>
                <a:ext uri="{FF2B5EF4-FFF2-40B4-BE49-F238E27FC236}">
                  <a16:creationId xmlns:a16="http://schemas.microsoft.com/office/drawing/2014/main" id="{CCB7ADD7-7AD6-16C1-FD95-4128260431BE}"/>
                </a:ext>
              </a:extLst>
            </p:cNvPr>
            <p:cNvSpPr/>
            <p:nvPr/>
          </p:nvSpPr>
          <p:spPr>
            <a:xfrm>
              <a:off x="6081001" y="2811907"/>
              <a:ext cx="990600" cy="571500"/>
            </a:xfrm>
            <a:custGeom>
              <a:avLst/>
              <a:gdLst>
                <a:gd name="connsiteX0" fmla="*/ 904875 w 990600"/>
                <a:gd name="connsiteY0" fmla="*/ 0 h 571500"/>
                <a:gd name="connsiteX1" fmla="*/ 990600 w 990600"/>
                <a:gd name="connsiteY1" fmla="*/ 85725 h 571500"/>
                <a:gd name="connsiteX2" fmla="*/ 990600 w 990600"/>
                <a:gd name="connsiteY2" fmla="*/ 485775 h 571500"/>
                <a:gd name="connsiteX3" fmla="*/ 904875 w 990600"/>
                <a:gd name="connsiteY3" fmla="*/ 571500 h 571500"/>
                <a:gd name="connsiteX4" fmla="*/ 85725 w 990600"/>
                <a:gd name="connsiteY4" fmla="*/ 571500 h 571500"/>
                <a:gd name="connsiteX5" fmla="*/ 0 w 990600"/>
                <a:gd name="connsiteY5" fmla="*/ 485775 h 571500"/>
                <a:gd name="connsiteX6" fmla="*/ 0 w 990600"/>
                <a:gd name="connsiteY6" fmla="*/ 85725 h 571500"/>
                <a:gd name="connsiteX7" fmla="*/ 85725 w 990600"/>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571500">
                  <a:moveTo>
                    <a:pt x="904875" y="0"/>
                  </a:moveTo>
                  <a:cubicBezTo>
                    <a:pt x="952220" y="0"/>
                    <a:pt x="990600" y="38380"/>
                    <a:pt x="990600" y="85725"/>
                  </a:cubicBezTo>
                  <a:lnTo>
                    <a:pt x="990600" y="485775"/>
                  </a:lnTo>
                  <a:cubicBezTo>
                    <a:pt x="990600" y="533120"/>
                    <a:pt x="952220" y="571500"/>
                    <a:pt x="904875" y="571500"/>
                  </a:cubicBezTo>
                  <a:lnTo>
                    <a:pt x="85725" y="571500"/>
                  </a:lnTo>
                  <a:cubicBezTo>
                    <a:pt x="38380" y="571500"/>
                    <a:pt x="0" y="533120"/>
                    <a:pt x="0" y="485775"/>
                  </a:cubicBezTo>
                  <a:lnTo>
                    <a:pt x="0" y="85725"/>
                  </a:lnTo>
                  <a:cubicBezTo>
                    <a:pt x="0" y="38380"/>
                    <a:pt x="38380" y="0"/>
                    <a:pt x="85725" y="0"/>
                  </a:cubicBezTo>
                  <a:close/>
                </a:path>
              </a:pathLst>
            </a:custGeom>
            <a:solidFill>
              <a:srgbClr val="FFF2CC"/>
            </a:solidFill>
            <a:ln w="9525" cap="flat">
              <a:solidFill>
                <a:srgbClr val="D6B656"/>
              </a:solidFill>
              <a:prstDash val="solid"/>
              <a:miter/>
            </a:ln>
          </p:spPr>
          <p:txBody>
            <a:bodyPr rtlCol="0" anchor="ctr"/>
            <a:lstStyle/>
            <a:p>
              <a:endParaRPr lang="en-US"/>
            </a:p>
          </p:txBody>
        </p:sp>
        <p:sp>
          <p:nvSpPr>
            <p:cNvPr id="44" name="TextBox 43">
              <a:extLst>
                <a:ext uri="{FF2B5EF4-FFF2-40B4-BE49-F238E27FC236}">
                  <a16:creationId xmlns:a16="http://schemas.microsoft.com/office/drawing/2014/main" id="{B3FCE77C-8B54-D249-2956-BFBDFCF6F0FC}"/>
                </a:ext>
              </a:extLst>
            </p:cNvPr>
            <p:cNvSpPr txBox="1"/>
            <p:nvPr/>
          </p:nvSpPr>
          <p:spPr>
            <a:xfrm>
              <a:off x="6069761" y="2816123"/>
              <a:ext cx="1045591" cy="538696"/>
            </a:xfrm>
            <a:prstGeom prst="rect">
              <a:avLst/>
            </a:prstGeom>
            <a:noFill/>
          </p:spPr>
          <p:txBody>
            <a:bodyPr wrap="none" rtlCol="0">
              <a:spAutoFit/>
            </a:bodyPr>
            <a:lstStyle/>
            <a:p>
              <a:pPr algn="ctr"/>
              <a:r>
                <a:rPr lang="en-US" sz="800" spc="0" baseline="0" dirty="0">
                  <a:ln/>
                  <a:solidFill>
                    <a:srgbClr val="000000"/>
                  </a:solidFill>
                  <a:latin typeface="Helvetica"/>
                  <a:cs typeface="Helvetica"/>
                  <a:sym typeface="Helvetica"/>
                  <a:rtl val="0"/>
                </a:rPr>
                <a:t>Secure</a:t>
              </a:r>
              <a:br>
                <a:rPr lang="en-US" sz="800" spc="0" baseline="0" dirty="0">
                  <a:ln/>
                  <a:solidFill>
                    <a:srgbClr val="000000"/>
                  </a:solidFill>
                  <a:latin typeface="Helvetica"/>
                  <a:cs typeface="Helvetica"/>
                  <a:sym typeface="Helvetica"/>
                  <a:rtl val="0"/>
                </a:rPr>
              </a:br>
              <a:r>
                <a:rPr lang="en-US" sz="800" spc="0" baseline="0" dirty="0">
                  <a:ln/>
                  <a:solidFill>
                    <a:srgbClr val="000000"/>
                  </a:solidFill>
                  <a:latin typeface="Helvetica"/>
                  <a:cs typeface="Helvetica"/>
                  <a:sym typeface="Helvetica"/>
                  <a:rtl val="0"/>
                </a:rPr>
                <a:t>Provision</a:t>
              </a:r>
            </a:p>
          </p:txBody>
        </p:sp>
        <p:sp>
          <p:nvSpPr>
            <p:cNvPr id="45" name="Freeform: Shape 44">
              <a:extLst>
                <a:ext uri="{FF2B5EF4-FFF2-40B4-BE49-F238E27FC236}">
                  <a16:creationId xmlns:a16="http://schemas.microsoft.com/office/drawing/2014/main" id="{2E74574C-D66B-3E0D-9FDC-8F78DF51DC9C}"/>
                </a:ext>
              </a:extLst>
            </p:cNvPr>
            <p:cNvSpPr/>
            <p:nvPr/>
          </p:nvSpPr>
          <p:spPr>
            <a:xfrm>
              <a:off x="7094366" y="3411982"/>
              <a:ext cx="990600" cy="571500"/>
            </a:xfrm>
            <a:custGeom>
              <a:avLst/>
              <a:gdLst>
                <a:gd name="connsiteX0" fmla="*/ 904875 w 990600"/>
                <a:gd name="connsiteY0" fmla="*/ 0 h 571500"/>
                <a:gd name="connsiteX1" fmla="*/ 990600 w 990600"/>
                <a:gd name="connsiteY1" fmla="*/ 85725 h 571500"/>
                <a:gd name="connsiteX2" fmla="*/ 990600 w 990600"/>
                <a:gd name="connsiteY2" fmla="*/ 485775 h 571500"/>
                <a:gd name="connsiteX3" fmla="*/ 904875 w 990600"/>
                <a:gd name="connsiteY3" fmla="*/ 571500 h 571500"/>
                <a:gd name="connsiteX4" fmla="*/ 85725 w 990600"/>
                <a:gd name="connsiteY4" fmla="*/ 571500 h 571500"/>
                <a:gd name="connsiteX5" fmla="*/ 0 w 990600"/>
                <a:gd name="connsiteY5" fmla="*/ 485775 h 571500"/>
                <a:gd name="connsiteX6" fmla="*/ 0 w 990600"/>
                <a:gd name="connsiteY6" fmla="*/ 85725 h 571500"/>
                <a:gd name="connsiteX7" fmla="*/ 85725 w 990600"/>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571500">
                  <a:moveTo>
                    <a:pt x="904875" y="0"/>
                  </a:moveTo>
                  <a:cubicBezTo>
                    <a:pt x="952220" y="0"/>
                    <a:pt x="990600" y="38381"/>
                    <a:pt x="990600" y="85725"/>
                  </a:cubicBezTo>
                  <a:lnTo>
                    <a:pt x="990600" y="485775"/>
                  </a:lnTo>
                  <a:cubicBezTo>
                    <a:pt x="990600" y="533120"/>
                    <a:pt x="952220" y="571500"/>
                    <a:pt x="904875" y="571500"/>
                  </a:cubicBezTo>
                  <a:lnTo>
                    <a:pt x="85725" y="571500"/>
                  </a:lnTo>
                  <a:cubicBezTo>
                    <a:pt x="38381" y="571500"/>
                    <a:pt x="0" y="533120"/>
                    <a:pt x="0" y="485775"/>
                  </a:cubicBezTo>
                  <a:lnTo>
                    <a:pt x="0" y="85725"/>
                  </a:lnTo>
                  <a:cubicBezTo>
                    <a:pt x="0" y="38381"/>
                    <a:pt x="38381" y="0"/>
                    <a:pt x="85725" y="0"/>
                  </a:cubicBezTo>
                  <a:close/>
                </a:path>
              </a:pathLst>
            </a:custGeom>
            <a:solidFill>
              <a:srgbClr val="FFF2CC"/>
            </a:solidFill>
            <a:ln w="9525" cap="flat">
              <a:solidFill>
                <a:srgbClr val="D6B656"/>
              </a:solidFill>
              <a:prstDash val="solid"/>
              <a:miter/>
            </a:ln>
          </p:spPr>
          <p:txBody>
            <a:bodyPr rtlCol="0" anchor="ctr"/>
            <a:lstStyle/>
            <a:p>
              <a:endParaRPr lang="en-US"/>
            </a:p>
          </p:txBody>
        </p:sp>
        <p:sp>
          <p:nvSpPr>
            <p:cNvPr id="46" name="TextBox 45">
              <a:extLst>
                <a:ext uri="{FF2B5EF4-FFF2-40B4-BE49-F238E27FC236}">
                  <a16:creationId xmlns:a16="http://schemas.microsoft.com/office/drawing/2014/main" id="{E6A80DC1-DF09-E8C8-2CA0-7B4CD92CD000}"/>
                </a:ext>
              </a:extLst>
            </p:cNvPr>
            <p:cNvSpPr txBox="1"/>
            <p:nvPr/>
          </p:nvSpPr>
          <p:spPr>
            <a:xfrm>
              <a:off x="7132561" y="3426577"/>
              <a:ext cx="933906" cy="538696"/>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Trusted</a:t>
              </a:r>
              <a:r>
                <a:rPr lang="en-US" sz="800" dirty="0">
                  <a:ln/>
                  <a:solidFill>
                    <a:srgbClr val="000000"/>
                  </a:solidFill>
                  <a:latin typeface="Helvetica"/>
                  <a:cs typeface="Helvetica"/>
                  <a:sym typeface="Helvetica"/>
                  <a:rtl val="0"/>
                </a:rPr>
                <a:t> </a:t>
              </a:r>
              <a:br>
                <a:rPr lang="en-US" sz="800" dirty="0">
                  <a:ln/>
                  <a:solidFill>
                    <a:srgbClr val="000000"/>
                  </a:solidFill>
                  <a:latin typeface="Helvetica"/>
                  <a:cs typeface="Helvetica"/>
                  <a:sym typeface="Helvetica"/>
                  <a:rtl val="0"/>
                </a:rPr>
              </a:br>
              <a:r>
                <a:rPr lang="en-US" sz="800" dirty="0">
                  <a:ln/>
                  <a:solidFill>
                    <a:srgbClr val="000000"/>
                  </a:solidFill>
                  <a:latin typeface="Helvetica"/>
                  <a:cs typeface="Helvetica"/>
                  <a:sym typeface="Helvetica"/>
                  <a:rtl val="0"/>
                </a:rPr>
                <a:t>I/O path</a:t>
              </a:r>
              <a:endParaRPr lang="en-US" sz="800" spc="0" baseline="0" dirty="0">
                <a:ln/>
                <a:solidFill>
                  <a:srgbClr val="000000"/>
                </a:solidFill>
                <a:latin typeface="Helvetica"/>
                <a:cs typeface="Helvetica"/>
                <a:sym typeface="Helvetica"/>
                <a:rtl val="0"/>
              </a:endParaRPr>
            </a:p>
          </p:txBody>
        </p:sp>
        <p:sp>
          <p:nvSpPr>
            <p:cNvPr id="47" name="Freeform: Shape 46">
              <a:extLst>
                <a:ext uri="{FF2B5EF4-FFF2-40B4-BE49-F238E27FC236}">
                  <a16:creationId xmlns:a16="http://schemas.microsoft.com/office/drawing/2014/main" id="{3E0425FA-874D-7629-95F9-F2B315FB53D0}"/>
                </a:ext>
              </a:extLst>
            </p:cNvPr>
            <p:cNvSpPr/>
            <p:nvPr/>
          </p:nvSpPr>
          <p:spPr>
            <a:xfrm>
              <a:off x="7309726" y="1553368"/>
              <a:ext cx="400050" cy="361950"/>
            </a:xfrm>
            <a:custGeom>
              <a:avLst/>
              <a:gdLst>
                <a:gd name="connsiteX0" fmla="*/ 0 w 400050"/>
                <a:gd name="connsiteY0" fmla="*/ 0 h 361950"/>
                <a:gd name="connsiteX1" fmla="*/ 400050 w 400050"/>
                <a:gd name="connsiteY1" fmla="*/ 0 h 361950"/>
                <a:gd name="connsiteX2" fmla="*/ 400050 w 400050"/>
                <a:gd name="connsiteY2" fmla="*/ 361950 h 361950"/>
                <a:gd name="connsiteX3" fmla="*/ 0 w 400050"/>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400050" h="361950">
                  <a:moveTo>
                    <a:pt x="0" y="0"/>
                  </a:moveTo>
                  <a:lnTo>
                    <a:pt x="400050" y="0"/>
                  </a:lnTo>
                  <a:lnTo>
                    <a:pt x="400050" y="361950"/>
                  </a:lnTo>
                  <a:lnTo>
                    <a:pt x="0" y="361950"/>
                  </a:ln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10023B-C1AF-95EA-6A65-1187C721D3D2}"/>
                </a:ext>
              </a:extLst>
            </p:cNvPr>
            <p:cNvSpPr/>
            <p:nvPr/>
          </p:nvSpPr>
          <p:spPr>
            <a:xfrm>
              <a:off x="7319251" y="1562893"/>
              <a:ext cx="381000" cy="381000"/>
            </a:xfrm>
            <a:custGeom>
              <a:avLst/>
              <a:gdLst>
                <a:gd name="connsiteX0" fmla="*/ 0 w 381000"/>
                <a:gd name="connsiteY0" fmla="*/ 0 h 381000"/>
                <a:gd name="connsiteX1" fmla="*/ 381000 w 381000"/>
                <a:gd name="connsiteY1" fmla="*/ 0 h 381000"/>
                <a:gd name="connsiteX2" fmla="*/ 381000 w 381000"/>
                <a:gd name="connsiteY2" fmla="*/ 381000 h 381000"/>
                <a:gd name="connsiteX3" fmla="*/ 0 w 3810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81000" h="381000">
                  <a:moveTo>
                    <a:pt x="0" y="0"/>
                  </a:moveTo>
                  <a:lnTo>
                    <a:pt x="381000" y="0"/>
                  </a:lnTo>
                  <a:lnTo>
                    <a:pt x="381000" y="381000"/>
                  </a:lnTo>
                  <a:lnTo>
                    <a:pt x="0" y="381000"/>
                  </a:lnTo>
                  <a:close/>
                </a:path>
              </a:pathLst>
            </a:custGeom>
            <a:gradFill>
              <a:gsLst>
                <a:gs pos="0">
                  <a:srgbClr val="333333">
                    <a:alpha val="61176"/>
                  </a:srgbClr>
                </a:gs>
                <a:gs pos="50000">
                  <a:srgbClr val="333333">
                    <a:alpha val="61176"/>
                  </a:srgbClr>
                </a:gs>
                <a:gs pos="100000">
                  <a:srgbClr val="333333">
                    <a:alpha val="61176"/>
                  </a:srgbClr>
                </a:gs>
              </a:gsLst>
              <a:lin ang="5400000" scaled="1"/>
            </a:gra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5BD1574-46C0-ED25-D138-DDD497155C66}"/>
                </a:ext>
              </a:extLst>
            </p:cNvPr>
            <p:cNvSpPr/>
            <p:nvPr/>
          </p:nvSpPr>
          <p:spPr>
            <a:xfrm>
              <a:off x="7379258" y="1637934"/>
              <a:ext cx="260985" cy="241570"/>
            </a:xfrm>
            <a:custGeom>
              <a:avLst/>
              <a:gdLst>
                <a:gd name="connsiteX0" fmla="*/ 258699 w 260985"/>
                <a:gd name="connsiteY0" fmla="*/ 62691 h 241570"/>
                <a:gd name="connsiteX1" fmla="*/ 232029 w 260985"/>
                <a:gd name="connsiteY1" fmla="*/ 55928 h 241570"/>
                <a:gd name="connsiteX2" fmla="*/ 220504 w 260985"/>
                <a:gd name="connsiteY2" fmla="*/ 200994 h 241570"/>
                <a:gd name="connsiteX3" fmla="*/ 128778 w 260985"/>
                <a:gd name="connsiteY3" fmla="*/ 241571 h 241570"/>
                <a:gd name="connsiteX4" fmla="*/ 70676 w 260985"/>
                <a:gd name="connsiteY4" fmla="*/ 226902 h 241570"/>
                <a:gd name="connsiteX5" fmla="*/ 75343 w 260985"/>
                <a:gd name="connsiteY5" fmla="*/ 218330 h 241570"/>
                <a:gd name="connsiteX6" fmla="*/ 213360 w 260985"/>
                <a:gd name="connsiteY6" fmla="*/ 194612 h 241570"/>
                <a:gd name="connsiteX7" fmla="*/ 223457 w 260985"/>
                <a:gd name="connsiteY7" fmla="*/ 60310 h 241570"/>
                <a:gd name="connsiteX8" fmla="*/ 216599 w 260985"/>
                <a:gd name="connsiteY8" fmla="*/ 88218 h 241570"/>
                <a:gd name="connsiteX9" fmla="*/ 207264 w 260985"/>
                <a:gd name="connsiteY9" fmla="*/ 85837 h 241570"/>
                <a:gd name="connsiteX10" fmla="*/ 216884 w 260985"/>
                <a:gd name="connsiteY10" fmla="*/ 47165 h 241570"/>
                <a:gd name="connsiteX11" fmla="*/ 222695 w 260985"/>
                <a:gd name="connsiteY11" fmla="*/ 43641 h 241570"/>
                <a:gd name="connsiteX12" fmla="*/ 260985 w 260985"/>
                <a:gd name="connsiteY12" fmla="*/ 53261 h 241570"/>
                <a:gd name="connsiteX13" fmla="*/ 37529 w 260985"/>
                <a:gd name="connsiteY13" fmla="*/ 176801 h 241570"/>
                <a:gd name="connsiteX14" fmla="*/ 44387 w 260985"/>
                <a:gd name="connsiteY14" fmla="*/ 148797 h 241570"/>
                <a:gd name="connsiteX15" fmla="*/ 53721 w 260985"/>
                <a:gd name="connsiteY15" fmla="*/ 151178 h 241570"/>
                <a:gd name="connsiteX16" fmla="*/ 44101 w 260985"/>
                <a:gd name="connsiteY16" fmla="*/ 189945 h 241570"/>
                <a:gd name="connsiteX17" fmla="*/ 39529 w 260985"/>
                <a:gd name="connsiteY17" fmla="*/ 193565 h 241570"/>
                <a:gd name="connsiteX18" fmla="*/ 38291 w 260985"/>
                <a:gd name="connsiteY18" fmla="*/ 193469 h 241570"/>
                <a:gd name="connsiteX19" fmla="*/ 0 w 260985"/>
                <a:gd name="connsiteY19" fmla="*/ 183754 h 241570"/>
                <a:gd name="connsiteX20" fmla="*/ 2286 w 260985"/>
                <a:gd name="connsiteY20" fmla="*/ 174324 h 241570"/>
                <a:gd name="connsiteX21" fmla="*/ 28861 w 260985"/>
                <a:gd name="connsiteY21" fmla="*/ 181087 h 241570"/>
                <a:gd name="connsiteX22" fmla="*/ 40862 w 260985"/>
                <a:gd name="connsiteY22" fmla="*/ 40879 h 241570"/>
                <a:gd name="connsiteX23" fmla="*/ 190310 w 260985"/>
                <a:gd name="connsiteY23" fmla="*/ 15066 h 241570"/>
                <a:gd name="connsiteX24" fmla="*/ 185642 w 260985"/>
                <a:gd name="connsiteY24" fmla="*/ 23543 h 241570"/>
                <a:gd name="connsiteX25" fmla="*/ 48101 w 260985"/>
                <a:gd name="connsiteY25" fmla="*/ 47261 h 241570"/>
                <a:gd name="connsiteX26" fmla="*/ 37529 w 260985"/>
                <a:gd name="connsiteY26" fmla="*/ 176801 h 241570"/>
                <a:gd name="connsiteX27" fmla="*/ 88868 w 260985"/>
                <a:gd name="connsiteY27" fmla="*/ 138796 h 241570"/>
                <a:gd name="connsiteX28" fmla="*/ 100013 w 260985"/>
                <a:gd name="connsiteY28" fmla="*/ 150035 h 241570"/>
                <a:gd name="connsiteX29" fmla="*/ 88868 w 260985"/>
                <a:gd name="connsiteY29" fmla="*/ 161180 h 241570"/>
                <a:gd name="connsiteX30" fmla="*/ 77819 w 260985"/>
                <a:gd name="connsiteY30" fmla="*/ 150035 h 241570"/>
                <a:gd name="connsiteX31" fmla="*/ 88868 w 260985"/>
                <a:gd name="connsiteY31" fmla="*/ 138796 h 241570"/>
                <a:gd name="connsiteX32" fmla="*/ 124968 w 260985"/>
                <a:gd name="connsiteY32" fmla="*/ 95933 h 241570"/>
                <a:gd name="connsiteX33" fmla="*/ 130493 w 260985"/>
                <a:gd name="connsiteY33" fmla="*/ 96695 h 241570"/>
                <a:gd name="connsiteX34" fmla="*/ 135636 w 260985"/>
                <a:gd name="connsiteY34" fmla="*/ 96029 h 241570"/>
                <a:gd name="connsiteX35" fmla="*/ 153543 w 260985"/>
                <a:gd name="connsiteY35" fmla="*/ 134605 h 241570"/>
                <a:gd name="connsiteX36" fmla="*/ 147352 w 260985"/>
                <a:gd name="connsiteY36" fmla="*/ 145178 h 241570"/>
                <a:gd name="connsiteX37" fmla="*/ 108966 w 260985"/>
                <a:gd name="connsiteY37" fmla="*/ 145178 h 241570"/>
                <a:gd name="connsiteX38" fmla="*/ 102965 w 260985"/>
                <a:gd name="connsiteY38" fmla="*/ 134700 h 241570"/>
                <a:gd name="connsiteX39" fmla="*/ 130493 w 260985"/>
                <a:gd name="connsiteY39" fmla="*/ 64596 h 241570"/>
                <a:gd name="connsiteX40" fmla="*/ 141637 w 260985"/>
                <a:gd name="connsiteY40" fmla="*/ 75836 h 241570"/>
                <a:gd name="connsiteX41" fmla="*/ 130493 w 260985"/>
                <a:gd name="connsiteY41" fmla="*/ 87075 h 241570"/>
                <a:gd name="connsiteX42" fmla="*/ 119348 w 260985"/>
                <a:gd name="connsiteY42" fmla="*/ 75836 h 241570"/>
                <a:gd name="connsiteX43" fmla="*/ 130493 w 260985"/>
                <a:gd name="connsiteY43" fmla="*/ 64596 h 241570"/>
                <a:gd name="connsiteX44" fmla="*/ 178499 w 260985"/>
                <a:gd name="connsiteY44" fmla="*/ 150035 h 241570"/>
                <a:gd name="connsiteX45" fmla="*/ 167354 w 260985"/>
                <a:gd name="connsiteY45" fmla="*/ 161180 h 241570"/>
                <a:gd name="connsiteX46" fmla="*/ 156305 w 260985"/>
                <a:gd name="connsiteY46" fmla="*/ 150035 h 241570"/>
                <a:gd name="connsiteX47" fmla="*/ 167354 w 260985"/>
                <a:gd name="connsiteY47" fmla="*/ 138796 h 241570"/>
                <a:gd name="connsiteX48" fmla="*/ 178499 w 260985"/>
                <a:gd name="connsiteY48" fmla="*/ 150035 h 241570"/>
                <a:gd name="connsiteX49" fmla="*/ 88868 w 260985"/>
                <a:gd name="connsiteY49" fmla="*/ 170895 h 241570"/>
                <a:gd name="connsiteX50" fmla="*/ 108966 w 260985"/>
                <a:gd name="connsiteY50" fmla="*/ 154798 h 241570"/>
                <a:gd name="connsiteX51" fmla="*/ 147352 w 260985"/>
                <a:gd name="connsiteY51" fmla="*/ 154798 h 241570"/>
                <a:gd name="connsiteX52" fmla="*/ 167354 w 260985"/>
                <a:gd name="connsiteY52" fmla="*/ 170895 h 241570"/>
                <a:gd name="connsiteX53" fmla="*/ 188119 w 260985"/>
                <a:gd name="connsiteY53" fmla="*/ 150035 h 241570"/>
                <a:gd name="connsiteX54" fmla="*/ 167354 w 260985"/>
                <a:gd name="connsiteY54" fmla="*/ 129080 h 241570"/>
                <a:gd name="connsiteX55" fmla="*/ 161925 w 260985"/>
                <a:gd name="connsiteY55" fmla="*/ 129938 h 241570"/>
                <a:gd name="connsiteX56" fmla="*/ 144113 w 260985"/>
                <a:gd name="connsiteY56" fmla="*/ 91457 h 241570"/>
                <a:gd name="connsiteX57" fmla="*/ 151162 w 260985"/>
                <a:gd name="connsiteY57" fmla="*/ 75836 h 241570"/>
                <a:gd name="connsiteX58" fmla="*/ 130493 w 260985"/>
                <a:gd name="connsiteY58" fmla="*/ 54881 h 241570"/>
                <a:gd name="connsiteX59" fmla="*/ 109823 w 260985"/>
                <a:gd name="connsiteY59" fmla="*/ 75836 h 241570"/>
                <a:gd name="connsiteX60" fmla="*/ 116586 w 260985"/>
                <a:gd name="connsiteY60" fmla="*/ 91171 h 241570"/>
                <a:gd name="connsiteX61" fmla="*/ 94583 w 260985"/>
                <a:gd name="connsiteY61" fmla="*/ 129938 h 241570"/>
                <a:gd name="connsiteX62" fmla="*/ 88868 w 260985"/>
                <a:gd name="connsiteY62" fmla="*/ 129080 h 241570"/>
                <a:gd name="connsiteX63" fmla="*/ 68199 w 260985"/>
                <a:gd name="connsiteY63" fmla="*/ 150035 h 241570"/>
                <a:gd name="connsiteX64" fmla="*/ 88868 w 260985"/>
                <a:gd name="connsiteY64" fmla="*/ 170895 h 24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0985" h="241570">
                  <a:moveTo>
                    <a:pt x="258699" y="62691"/>
                  </a:moveTo>
                  <a:lnTo>
                    <a:pt x="232029" y="55928"/>
                  </a:lnTo>
                  <a:cubicBezTo>
                    <a:pt x="258509" y="102029"/>
                    <a:pt x="254222" y="162323"/>
                    <a:pt x="220504" y="200994"/>
                  </a:cubicBezTo>
                  <a:cubicBezTo>
                    <a:pt x="197453" y="227474"/>
                    <a:pt x="163259" y="241571"/>
                    <a:pt x="128778" y="241571"/>
                  </a:cubicBezTo>
                  <a:cubicBezTo>
                    <a:pt x="108776" y="241571"/>
                    <a:pt x="88678" y="236808"/>
                    <a:pt x="70676" y="226902"/>
                  </a:cubicBezTo>
                  <a:lnTo>
                    <a:pt x="75343" y="218330"/>
                  </a:lnTo>
                  <a:cubicBezTo>
                    <a:pt x="120396" y="243285"/>
                    <a:pt x="179737" y="233093"/>
                    <a:pt x="213360" y="194612"/>
                  </a:cubicBezTo>
                  <a:cubicBezTo>
                    <a:pt x="244507" y="158894"/>
                    <a:pt x="248221" y="102887"/>
                    <a:pt x="223457" y="60310"/>
                  </a:cubicBezTo>
                  <a:lnTo>
                    <a:pt x="216599" y="88218"/>
                  </a:lnTo>
                  <a:lnTo>
                    <a:pt x="207264" y="85837"/>
                  </a:lnTo>
                  <a:lnTo>
                    <a:pt x="216884" y="47165"/>
                  </a:lnTo>
                  <a:cubicBezTo>
                    <a:pt x="217456" y="44594"/>
                    <a:pt x="220123" y="42974"/>
                    <a:pt x="222695" y="43641"/>
                  </a:cubicBezTo>
                  <a:lnTo>
                    <a:pt x="260985" y="53261"/>
                  </a:lnTo>
                  <a:close/>
                  <a:moveTo>
                    <a:pt x="37529" y="176801"/>
                  </a:moveTo>
                  <a:lnTo>
                    <a:pt x="44387" y="148797"/>
                  </a:lnTo>
                  <a:lnTo>
                    <a:pt x="53721" y="151178"/>
                  </a:lnTo>
                  <a:lnTo>
                    <a:pt x="44101" y="189945"/>
                  </a:lnTo>
                  <a:cubicBezTo>
                    <a:pt x="43625" y="192136"/>
                    <a:pt x="41624" y="193565"/>
                    <a:pt x="39529" y="193565"/>
                  </a:cubicBezTo>
                  <a:cubicBezTo>
                    <a:pt x="39053" y="193565"/>
                    <a:pt x="38671" y="193565"/>
                    <a:pt x="38291" y="193469"/>
                  </a:cubicBezTo>
                  <a:lnTo>
                    <a:pt x="0" y="183754"/>
                  </a:lnTo>
                  <a:lnTo>
                    <a:pt x="2286" y="174324"/>
                  </a:lnTo>
                  <a:lnTo>
                    <a:pt x="28861" y="181087"/>
                  </a:lnTo>
                  <a:cubicBezTo>
                    <a:pt x="2667" y="135748"/>
                    <a:pt x="6953" y="79741"/>
                    <a:pt x="40862" y="40879"/>
                  </a:cubicBezTo>
                  <a:cubicBezTo>
                    <a:pt x="77915" y="-1507"/>
                    <a:pt x="140684" y="-12366"/>
                    <a:pt x="190310" y="15066"/>
                  </a:cubicBezTo>
                  <a:lnTo>
                    <a:pt x="185642" y="23543"/>
                  </a:lnTo>
                  <a:cubicBezTo>
                    <a:pt x="140018" y="-1793"/>
                    <a:pt x="82106" y="8208"/>
                    <a:pt x="48101" y="47261"/>
                  </a:cubicBezTo>
                  <a:cubicBezTo>
                    <a:pt x="16764" y="83075"/>
                    <a:pt x="12954" y="134986"/>
                    <a:pt x="37529" y="176801"/>
                  </a:cubicBezTo>
                  <a:close/>
                  <a:moveTo>
                    <a:pt x="88868" y="138796"/>
                  </a:moveTo>
                  <a:cubicBezTo>
                    <a:pt x="95060" y="138796"/>
                    <a:pt x="100013" y="143844"/>
                    <a:pt x="100013" y="150035"/>
                  </a:cubicBezTo>
                  <a:cubicBezTo>
                    <a:pt x="100013" y="156227"/>
                    <a:pt x="95060" y="161180"/>
                    <a:pt x="88868" y="161180"/>
                  </a:cubicBezTo>
                  <a:cubicBezTo>
                    <a:pt x="82772" y="161180"/>
                    <a:pt x="77819" y="156227"/>
                    <a:pt x="77819" y="150035"/>
                  </a:cubicBezTo>
                  <a:cubicBezTo>
                    <a:pt x="77819" y="143844"/>
                    <a:pt x="82772" y="138796"/>
                    <a:pt x="88868" y="138796"/>
                  </a:cubicBezTo>
                  <a:close/>
                  <a:moveTo>
                    <a:pt x="124968" y="95933"/>
                  </a:moveTo>
                  <a:cubicBezTo>
                    <a:pt x="126778" y="96410"/>
                    <a:pt x="128588" y="96695"/>
                    <a:pt x="130493" y="96695"/>
                  </a:cubicBezTo>
                  <a:cubicBezTo>
                    <a:pt x="132302" y="96695"/>
                    <a:pt x="134017" y="96410"/>
                    <a:pt x="135636" y="96029"/>
                  </a:cubicBezTo>
                  <a:lnTo>
                    <a:pt x="153543" y="134605"/>
                  </a:lnTo>
                  <a:cubicBezTo>
                    <a:pt x="150495" y="137367"/>
                    <a:pt x="148304" y="140987"/>
                    <a:pt x="147352" y="145178"/>
                  </a:cubicBezTo>
                  <a:lnTo>
                    <a:pt x="108966" y="145178"/>
                  </a:lnTo>
                  <a:cubicBezTo>
                    <a:pt x="108014" y="141082"/>
                    <a:pt x="105918" y="137462"/>
                    <a:pt x="102965" y="134700"/>
                  </a:cubicBezTo>
                  <a:close/>
                  <a:moveTo>
                    <a:pt x="130493" y="64596"/>
                  </a:moveTo>
                  <a:cubicBezTo>
                    <a:pt x="136589" y="64596"/>
                    <a:pt x="141637" y="69644"/>
                    <a:pt x="141637" y="75836"/>
                  </a:cubicBezTo>
                  <a:cubicBezTo>
                    <a:pt x="141637" y="82027"/>
                    <a:pt x="136589" y="87075"/>
                    <a:pt x="130493" y="87075"/>
                  </a:cubicBezTo>
                  <a:cubicBezTo>
                    <a:pt x="124396" y="87075"/>
                    <a:pt x="119348" y="82027"/>
                    <a:pt x="119348" y="75836"/>
                  </a:cubicBezTo>
                  <a:cubicBezTo>
                    <a:pt x="119348" y="69644"/>
                    <a:pt x="124396" y="64596"/>
                    <a:pt x="130493" y="64596"/>
                  </a:cubicBezTo>
                  <a:close/>
                  <a:moveTo>
                    <a:pt x="178499" y="150035"/>
                  </a:moveTo>
                  <a:cubicBezTo>
                    <a:pt x="178499" y="156227"/>
                    <a:pt x="173546" y="161180"/>
                    <a:pt x="167354" y="161180"/>
                  </a:cubicBezTo>
                  <a:cubicBezTo>
                    <a:pt x="161258" y="161180"/>
                    <a:pt x="156305" y="156227"/>
                    <a:pt x="156305" y="150035"/>
                  </a:cubicBezTo>
                  <a:cubicBezTo>
                    <a:pt x="156305" y="143844"/>
                    <a:pt x="161258" y="138796"/>
                    <a:pt x="167354" y="138796"/>
                  </a:cubicBezTo>
                  <a:cubicBezTo>
                    <a:pt x="173546" y="138796"/>
                    <a:pt x="178499" y="143844"/>
                    <a:pt x="178499" y="150035"/>
                  </a:cubicBezTo>
                  <a:close/>
                  <a:moveTo>
                    <a:pt x="88868" y="170895"/>
                  </a:moveTo>
                  <a:cubicBezTo>
                    <a:pt x="98679" y="170895"/>
                    <a:pt x="106775" y="164037"/>
                    <a:pt x="108966" y="154798"/>
                  </a:cubicBezTo>
                  <a:lnTo>
                    <a:pt x="147352" y="154798"/>
                  </a:lnTo>
                  <a:cubicBezTo>
                    <a:pt x="149543" y="164037"/>
                    <a:pt x="157639" y="170895"/>
                    <a:pt x="167354" y="170895"/>
                  </a:cubicBezTo>
                  <a:cubicBezTo>
                    <a:pt x="178784" y="170895"/>
                    <a:pt x="188119" y="161561"/>
                    <a:pt x="188119" y="150035"/>
                  </a:cubicBezTo>
                  <a:cubicBezTo>
                    <a:pt x="188119" y="138510"/>
                    <a:pt x="178784" y="129080"/>
                    <a:pt x="167354" y="129080"/>
                  </a:cubicBezTo>
                  <a:cubicBezTo>
                    <a:pt x="165450" y="129080"/>
                    <a:pt x="163735" y="129461"/>
                    <a:pt x="161925" y="129938"/>
                  </a:cubicBezTo>
                  <a:lnTo>
                    <a:pt x="144113" y="91457"/>
                  </a:lnTo>
                  <a:cubicBezTo>
                    <a:pt x="148400" y="87551"/>
                    <a:pt x="151162" y="82027"/>
                    <a:pt x="151162" y="75836"/>
                  </a:cubicBezTo>
                  <a:cubicBezTo>
                    <a:pt x="151162" y="64310"/>
                    <a:pt x="141923" y="54881"/>
                    <a:pt x="130493" y="54881"/>
                  </a:cubicBezTo>
                  <a:cubicBezTo>
                    <a:pt x="119063" y="54881"/>
                    <a:pt x="109823" y="64310"/>
                    <a:pt x="109823" y="75836"/>
                  </a:cubicBezTo>
                  <a:cubicBezTo>
                    <a:pt x="109823" y="81932"/>
                    <a:pt x="112490" y="87361"/>
                    <a:pt x="116586" y="91171"/>
                  </a:cubicBezTo>
                  <a:lnTo>
                    <a:pt x="94583" y="129938"/>
                  </a:lnTo>
                  <a:cubicBezTo>
                    <a:pt x="92774" y="129461"/>
                    <a:pt x="90869" y="129080"/>
                    <a:pt x="88868" y="129080"/>
                  </a:cubicBezTo>
                  <a:cubicBezTo>
                    <a:pt x="77534" y="129080"/>
                    <a:pt x="68199" y="138510"/>
                    <a:pt x="68199" y="150035"/>
                  </a:cubicBezTo>
                  <a:cubicBezTo>
                    <a:pt x="68199" y="161561"/>
                    <a:pt x="77534" y="170895"/>
                    <a:pt x="88868" y="170895"/>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C7BA848-EAAD-A417-AB8D-24803AF5F815}"/>
                </a:ext>
              </a:extLst>
            </p:cNvPr>
            <p:cNvSpPr/>
            <p:nvPr/>
          </p:nvSpPr>
          <p:spPr>
            <a:xfrm>
              <a:off x="6823951" y="1554607"/>
              <a:ext cx="400050" cy="361949"/>
            </a:xfrm>
            <a:custGeom>
              <a:avLst/>
              <a:gdLst>
                <a:gd name="connsiteX0" fmla="*/ 0 w 400050"/>
                <a:gd name="connsiteY0" fmla="*/ 0 h 361949"/>
                <a:gd name="connsiteX1" fmla="*/ 400050 w 400050"/>
                <a:gd name="connsiteY1" fmla="*/ 0 h 361949"/>
                <a:gd name="connsiteX2" fmla="*/ 400050 w 400050"/>
                <a:gd name="connsiteY2" fmla="*/ 361950 h 361949"/>
                <a:gd name="connsiteX3" fmla="*/ 0 w 400050"/>
                <a:gd name="connsiteY3" fmla="*/ 361950 h 361949"/>
              </a:gdLst>
              <a:ahLst/>
              <a:cxnLst>
                <a:cxn ang="0">
                  <a:pos x="connsiteX0" y="connsiteY0"/>
                </a:cxn>
                <a:cxn ang="0">
                  <a:pos x="connsiteX1" y="connsiteY1"/>
                </a:cxn>
                <a:cxn ang="0">
                  <a:pos x="connsiteX2" y="connsiteY2"/>
                </a:cxn>
                <a:cxn ang="0">
                  <a:pos x="connsiteX3" y="connsiteY3"/>
                </a:cxn>
              </a:cxnLst>
              <a:rect l="l" t="t" r="r" b="b"/>
              <a:pathLst>
                <a:path w="400050" h="361949">
                  <a:moveTo>
                    <a:pt x="0" y="0"/>
                  </a:moveTo>
                  <a:lnTo>
                    <a:pt x="400050" y="0"/>
                  </a:lnTo>
                  <a:lnTo>
                    <a:pt x="400050" y="361950"/>
                  </a:lnTo>
                  <a:lnTo>
                    <a:pt x="0" y="361950"/>
                  </a:ln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F178CFC-C1A9-AC21-CB40-F3BFF2D755C9}"/>
                </a:ext>
              </a:extLst>
            </p:cNvPr>
            <p:cNvSpPr/>
            <p:nvPr/>
          </p:nvSpPr>
          <p:spPr>
            <a:xfrm>
              <a:off x="6833476" y="1564132"/>
              <a:ext cx="381000" cy="380999"/>
            </a:xfrm>
            <a:custGeom>
              <a:avLst/>
              <a:gdLst>
                <a:gd name="connsiteX0" fmla="*/ 0 w 381000"/>
                <a:gd name="connsiteY0" fmla="*/ 0 h 380999"/>
                <a:gd name="connsiteX1" fmla="*/ 381000 w 381000"/>
                <a:gd name="connsiteY1" fmla="*/ 0 h 380999"/>
                <a:gd name="connsiteX2" fmla="*/ 381000 w 381000"/>
                <a:gd name="connsiteY2" fmla="*/ 381000 h 380999"/>
                <a:gd name="connsiteX3" fmla="*/ 0 w 381000"/>
                <a:gd name="connsiteY3" fmla="*/ 381000 h 380999"/>
              </a:gdLst>
              <a:ahLst/>
              <a:cxnLst>
                <a:cxn ang="0">
                  <a:pos x="connsiteX0" y="connsiteY0"/>
                </a:cxn>
                <a:cxn ang="0">
                  <a:pos x="connsiteX1" y="connsiteY1"/>
                </a:cxn>
                <a:cxn ang="0">
                  <a:pos x="connsiteX2" y="connsiteY2"/>
                </a:cxn>
                <a:cxn ang="0">
                  <a:pos x="connsiteX3" y="connsiteY3"/>
                </a:cxn>
              </a:cxnLst>
              <a:rect l="l" t="t" r="r" b="b"/>
              <a:pathLst>
                <a:path w="381000" h="380999">
                  <a:moveTo>
                    <a:pt x="0" y="0"/>
                  </a:moveTo>
                  <a:lnTo>
                    <a:pt x="381000" y="0"/>
                  </a:lnTo>
                  <a:lnTo>
                    <a:pt x="381000" y="381000"/>
                  </a:lnTo>
                  <a:lnTo>
                    <a:pt x="0" y="381000"/>
                  </a:lnTo>
                  <a:close/>
                </a:path>
              </a:pathLst>
            </a:custGeom>
            <a:gradFill>
              <a:gsLst>
                <a:gs pos="0">
                  <a:srgbClr val="333333">
                    <a:alpha val="61176"/>
                  </a:srgbClr>
                </a:gs>
                <a:gs pos="50000">
                  <a:srgbClr val="333333">
                    <a:alpha val="61176"/>
                  </a:srgbClr>
                </a:gs>
                <a:gs pos="100000">
                  <a:srgbClr val="333333">
                    <a:alpha val="61176"/>
                  </a:srgbClr>
                </a:gs>
              </a:gsLst>
              <a:lin ang="5400000" scaled="1"/>
            </a:gra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F7194C7-CB77-F581-3DCD-E94718391CA6}"/>
                </a:ext>
              </a:extLst>
            </p:cNvPr>
            <p:cNvSpPr/>
            <p:nvPr/>
          </p:nvSpPr>
          <p:spPr>
            <a:xfrm>
              <a:off x="6893483" y="1631283"/>
              <a:ext cx="260985" cy="246697"/>
            </a:xfrm>
            <a:custGeom>
              <a:avLst/>
              <a:gdLst>
                <a:gd name="connsiteX0" fmla="*/ 18955 w 260985"/>
                <a:gd name="connsiteY0" fmla="*/ 113824 h 246697"/>
                <a:gd name="connsiteX1" fmla="*/ 28480 w 260985"/>
                <a:gd name="connsiteY1" fmla="*/ 123349 h 246697"/>
                <a:gd name="connsiteX2" fmla="*/ 18955 w 260985"/>
                <a:gd name="connsiteY2" fmla="*/ 132874 h 246697"/>
                <a:gd name="connsiteX3" fmla="*/ 9525 w 260985"/>
                <a:gd name="connsiteY3" fmla="*/ 123349 h 246697"/>
                <a:gd name="connsiteX4" fmla="*/ 18955 w 260985"/>
                <a:gd name="connsiteY4" fmla="*/ 113824 h 246697"/>
                <a:gd name="connsiteX5" fmla="*/ 132874 w 260985"/>
                <a:gd name="connsiteY5" fmla="*/ 237268 h 246697"/>
                <a:gd name="connsiteX6" fmla="*/ 19908 w 260985"/>
                <a:gd name="connsiteY6" fmla="*/ 142208 h 246697"/>
                <a:gd name="connsiteX7" fmla="*/ 37243 w 260985"/>
                <a:gd name="connsiteY7" fmla="*/ 128111 h 246697"/>
                <a:gd name="connsiteX8" fmla="*/ 66389 w 260985"/>
                <a:gd name="connsiteY8" fmla="*/ 128111 h 246697"/>
                <a:gd name="connsiteX9" fmla="*/ 66389 w 260985"/>
                <a:gd name="connsiteY9" fmla="*/ 118586 h 246697"/>
                <a:gd name="connsiteX10" fmla="*/ 37243 w 260985"/>
                <a:gd name="connsiteY10" fmla="*/ 118586 h 246697"/>
                <a:gd name="connsiteX11" fmla="*/ 19908 w 260985"/>
                <a:gd name="connsiteY11" fmla="*/ 104489 h 246697"/>
                <a:gd name="connsiteX12" fmla="*/ 132874 w 260985"/>
                <a:gd name="connsiteY12" fmla="*/ 9430 h 246697"/>
                <a:gd name="connsiteX13" fmla="*/ 196596 w 260985"/>
                <a:gd name="connsiteY13" fmla="*/ 32385 h 246697"/>
                <a:gd name="connsiteX14" fmla="*/ 202025 w 260985"/>
                <a:gd name="connsiteY14" fmla="*/ 24575 h 246697"/>
                <a:gd name="connsiteX15" fmla="*/ 132874 w 260985"/>
                <a:gd name="connsiteY15" fmla="*/ 0 h 246697"/>
                <a:gd name="connsiteX16" fmla="*/ 9811 w 260985"/>
                <a:gd name="connsiteY16" fmla="*/ 106871 h 246697"/>
                <a:gd name="connsiteX17" fmla="*/ 0 w 260985"/>
                <a:gd name="connsiteY17" fmla="*/ 123349 h 246697"/>
                <a:gd name="connsiteX18" fmla="*/ 9811 w 260985"/>
                <a:gd name="connsiteY18" fmla="*/ 139827 h 246697"/>
                <a:gd name="connsiteX19" fmla="*/ 132874 w 260985"/>
                <a:gd name="connsiteY19" fmla="*/ 246698 h 246697"/>
                <a:gd name="connsiteX20" fmla="*/ 206788 w 260985"/>
                <a:gd name="connsiteY20" fmla="*/ 222123 h 246697"/>
                <a:gd name="connsiteX21" fmla="*/ 201263 w 260985"/>
                <a:gd name="connsiteY21" fmla="*/ 214408 h 246697"/>
                <a:gd name="connsiteX22" fmla="*/ 132874 w 260985"/>
                <a:gd name="connsiteY22" fmla="*/ 237268 h 246697"/>
                <a:gd name="connsiteX23" fmla="*/ 81153 w 260985"/>
                <a:gd name="connsiteY23" fmla="*/ 106490 h 246697"/>
                <a:gd name="connsiteX24" fmla="*/ 109157 w 260985"/>
                <a:gd name="connsiteY24" fmla="*/ 109156 h 246697"/>
                <a:gd name="connsiteX25" fmla="*/ 135827 w 260985"/>
                <a:gd name="connsiteY25" fmla="*/ 106775 h 246697"/>
                <a:gd name="connsiteX26" fmla="*/ 114395 w 260985"/>
                <a:gd name="connsiteY26" fmla="*/ 149733 h 246697"/>
                <a:gd name="connsiteX27" fmla="*/ 113919 w 260985"/>
                <a:gd name="connsiteY27" fmla="*/ 151829 h 246697"/>
                <a:gd name="connsiteX28" fmla="*/ 113919 w 260985"/>
                <a:gd name="connsiteY28" fmla="*/ 172974 h 246697"/>
                <a:gd name="connsiteX29" fmla="*/ 99632 w 260985"/>
                <a:gd name="connsiteY29" fmla="*/ 180213 h 246697"/>
                <a:gd name="connsiteX30" fmla="*/ 99632 w 260985"/>
                <a:gd name="connsiteY30" fmla="*/ 151829 h 246697"/>
                <a:gd name="connsiteX31" fmla="*/ 99251 w 260985"/>
                <a:gd name="connsiteY31" fmla="*/ 150019 h 246697"/>
                <a:gd name="connsiteX32" fmla="*/ 109157 w 260985"/>
                <a:gd name="connsiteY32" fmla="*/ 90106 h 246697"/>
                <a:gd name="connsiteX33" fmla="*/ 141637 w 260985"/>
                <a:gd name="connsiteY33" fmla="*/ 94869 h 246697"/>
                <a:gd name="connsiteX34" fmla="*/ 109157 w 260985"/>
                <a:gd name="connsiteY34" fmla="*/ 99631 h 246697"/>
                <a:gd name="connsiteX35" fmla="*/ 76676 w 260985"/>
                <a:gd name="connsiteY35" fmla="*/ 94869 h 246697"/>
                <a:gd name="connsiteX36" fmla="*/ 109157 w 260985"/>
                <a:gd name="connsiteY36" fmla="*/ 90106 h 246697"/>
                <a:gd name="connsiteX37" fmla="*/ 94869 w 260985"/>
                <a:gd name="connsiteY37" fmla="*/ 189738 h 246697"/>
                <a:gd name="connsiteX38" fmla="*/ 99632 w 260985"/>
                <a:gd name="connsiteY38" fmla="*/ 189738 h 246697"/>
                <a:gd name="connsiteX39" fmla="*/ 100298 w 260985"/>
                <a:gd name="connsiteY39" fmla="*/ 189738 h 246697"/>
                <a:gd name="connsiteX40" fmla="*/ 119920 w 260985"/>
                <a:gd name="connsiteY40" fmla="*/ 180308 h 246697"/>
                <a:gd name="connsiteX41" fmla="*/ 121158 w 260985"/>
                <a:gd name="connsiteY41" fmla="*/ 179546 h 246697"/>
                <a:gd name="connsiteX42" fmla="*/ 123349 w 260985"/>
                <a:gd name="connsiteY42" fmla="*/ 175546 h 246697"/>
                <a:gd name="connsiteX43" fmla="*/ 123349 w 260985"/>
                <a:gd name="connsiteY43" fmla="*/ 152971 h 246697"/>
                <a:gd name="connsiteX44" fmla="*/ 149733 w 260985"/>
                <a:gd name="connsiteY44" fmla="*/ 100203 h 246697"/>
                <a:gd name="connsiteX45" fmla="*/ 151829 w 260985"/>
                <a:gd name="connsiteY45" fmla="*/ 94869 h 246697"/>
                <a:gd name="connsiteX46" fmla="*/ 109157 w 260985"/>
                <a:gd name="connsiteY46" fmla="*/ 80677 h 246697"/>
                <a:gd name="connsiteX47" fmla="*/ 66389 w 260985"/>
                <a:gd name="connsiteY47" fmla="*/ 94869 h 246697"/>
                <a:gd name="connsiteX48" fmla="*/ 67913 w 260985"/>
                <a:gd name="connsiteY48" fmla="*/ 99441 h 246697"/>
                <a:gd name="connsiteX49" fmla="*/ 90202 w 260985"/>
                <a:gd name="connsiteY49" fmla="*/ 152781 h 246697"/>
                <a:gd name="connsiteX50" fmla="*/ 90202 w 260985"/>
                <a:gd name="connsiteY50" fmla="*/ 185071 h 246697"/>
                <a:gd name="connsiteX51" fmla="*/ 94869 w 260985"/>
                <a:gd name="connsiteY51" fmla="*/ 189738 h 246697"/>
                <a:gd name="connsiteX52" fmla="*/ 232505 w 260985"/>
                <a:gd name="connsiteY52" fmla="*/ 185071 h 246697"/>
                <a:gd name="connsiteX53" fmla="*/ 242030 w 260985"/>
                <a:gd name="connsiteY53" fmla="*/ 194500 h 246697"/>
                <a:gd name="connsiteX54" fmla="*/ 232505 w 260985"/>
                <a:gd name="connsiteY54" fmla="*/ 204025 h 246697"/>
                <a:gd name="connsiteX55" fmla="*/ 222980 w 260985"/>
                <a:gd name="connsiteY55" fmla="*/ 194500 h 246697"/>
                <a:gd name="connsiteX56" fmla="*/ 232505 w 260985"/>
                <a:gd name="connsiteY56" fmla="*/ 185071 h 246697"/>
                <a:gd name="connsiteX57" fmla="*/ 232505 w 260985"/>
                <a:gd name="connsiteY57" fmla="*/ 42672 h 246697"/>
                <a:gd name="connsiteX58" fmla="*/ 242030 w 260985"/>
                <a:gd name="connsiteY58" fmla="*/ 52197 h 246697"/>
                <a:gd name="connsiteX59" fmla="*/ 232505 w 260985"/>
                <a:gd name="connsiteY59" fmla="*/ 61627 h 246697"/>
                <a:gd name="connsiteX60" fmla="*/ 222980 w 260985"/>
                <a:gd name="connsiteY60" fmla="*/ 52197 h 246697"/>
                <a:gd name="connsiteX61" fmla="*/ 232505 w 260985"/>
                <a:gd name="connsiteY61" fmla="*/ 42672 h 246697"/>
                <a:gd name="connsiteX62" fmla="*/ 242030 w 260985"/>
                <a:gd name="connsiteY62" fmla="*/ 113824 h 246697"/>
                <a:gd name="connsiteX63" fmla="*/ 251460 w 260985"/>
                <a:gd name="connsiteY63" fmla="*/ 123349 h 246697"/>
                <a:gd name="connsiteX64" fmla="*/ 242030 w 260985"/>
                <a:gd name="connsiteY64" fmla="*/ 132874 h 246697"/>
                <a:gd name="connsiteX65" fmla="*/ 232505 w 260985"/>
                <a:gd name="connsiteY65" fmla="*/ 123349 h 246697"/>
                <a:gd name="connsiteX66" fmla="*/ 242030 w 260985"/>
                <a:gd name="connsiteY66" fmla="*/ 113824 h 246697"/>
                <a:gd name="connsiteX67" fmla="*/ 194596 w 260985"/>
                <a:gd name="connsiteY67" fmla="*/ 128111 h 246697"/>
                <a:gd name="connsiteX68" fmla="*/ 223742 w 260985"/>
                <a:gd name="connsiteY68" fmla="*/ 128111 h 246697"/>
                <a:gd name="connsiteX69" fmla="*/ 242030 w 260985"/>
                <a:gd name="connsiteY69" fmla="*/ 142304 h 246697"/>
                <a:gd name="connsiteX70" fmla="*/ 260985 w 260985"/>
                <a:gd name="connsiteY70" fmla="*/ 123349 h 246697"/>
                <a:gd name="connsiteX71" fmla="*/ 242030 w 260985"/>
                <a:gd name="connsiteY71" fmla="*/ 104394 h 246697"/>
                <a:gd name="connsiteX72" fmla="*/ 223742 w 260985"/>
                <a:gd name="connsiteY72" fmla="*/ 118586 h 246697"/>
                <a:gd name="connsiteX73" fmla="*/ 194596 w 260985"/>
                <a:gd name="connsiteY73" fmla="*/ 118586 h 246697"/>
                <a:gd name="connsiteX74" fmla="*/ 194596 w 260985"/>
                <a:gd name="connsiteY74" fmla="*/ 56960 h 246697"/>
                <a:gd name="connsiteX75" fmla="*/ 214217 w 260985"/>
                <a:gd name="connsiteY75" fmla="*/ 56960 h 246697"/>
                <a:gd name="connsiteX76" fmla="*/ 232505 w 260985"/>
                <a:gd name="connsiteY76" fmla="*/ 71152 h 246697"/>
                <a:gd name="connsiteX77" fmla="*/ 251460 w 260985"/>
                <a:gd name="connsiteY77" fmla="*/ 52197 h 246697"/>
                <a:gd name="connsiteX78" fmla="*/ 232505 w 260985"/>
                <a:gd name="connsiteY78" fmla="*/ 33147 h 246697"/>
                <a:gd name="connsiteX79" fmla="*/ 214217 w 260985"/>
                <a:gd name="connsiteY79" fmla="*/ 47435 h 246697"/>
                <a:gd name="connsiteX80" fmla="*/ 189833 w 260985"/>
                <a:gd name="connsiteY80" fmla="*/ 47435 h 246697"/>
                <a:gd name="connsiteX81" fmla="*/ 185071 w 260985"/>
                <a:gd name="connsiteY81" fmla="*/ 52197 h 246697"/>
                <a:gd name="connsiteX82" fmla="*/ 185071 w 260985"/>
                <a:gd name="connsiteY82" fmla="*/ 118586 h 246697"/>
                <a:gd name="connsiteX83" fmla="*/ 151829 w 260985"/>
                <a:gd name="connsiteY83" fmla="*/ 118586 h 246697"/>
                <a:gd name="connsiteX84" fmla="*/ 151829 w 260985"/>
                <a:gd name="connsiteY84" fmla="*/ 128111 h 246697"/>
                <a:gd name="connsiteX85" fmla="*/ 185071 w 260985"/>
                <a:gd name="connsiteY85" fmla="*/ 128111 h 246697"/>
                <a:gd name="connsiteX86" fmla="*/ 185071 w 260985"/>
                <a:gd name="connsiteY86" fmla="*/ 194500 h 246697"/>
                <a:gd name="connsiteX87" fmla="*/ 189833 w 260985"/>
                <a:gd name="connsiteY87" fmla="*/ 199263 h 246697"/>
                <a:gd name="connsiteX88" fmla="*/ 214217 w 260985"/>
                <a:gd name="connsiteY88" fmla="*/ 199263 h 246697"/>
                <a:gd name="connsiteX89" fmla="*/ 232505 w 260985"/>
                <a:gd name="connsiteY89" fmla="*/ 213550 h 246697"/>
                <a:gd name="connsiteX90" fmla="*/ 251460 w 260985"/>
                <a:gd name="connsiteY90" fmla="*/ 194500 h 246697"/>
                <a:gd name="connsiteX91" fmla="*/ 232505 w 260985"/>
                <a:gd name="connsiteY91" fmla="*/ 175546 h 246697"/>
                <a:gd name="connsiteX92" fmla="*/ 214217 w 260985"/>
                <a:gd name="connsiteY92" fmla="*/ 189738 h 246697"/>
                <a:gd name="connsiteX93" fmla="*/ 194596 w 260985"/>
                <a:gd name="connsiteY93" fmla="*/ 189738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60985" h="246697">
                  <a:moveTo>
                    <a:pt x="18955" y="113824"/>
                  </a:moveTo>
                  <a:cubicBezTo>
                    <a:pt x="24194" y="113824"/>
                    <a:pt x="28480" y="118110"/>
                    <a:pt x="28480" y="123349"/>
                  </a:cubicBezTo>
                  <a:cubicBezTo>
                    <a:pt x="28480" y="128588"/>
                    <a:pt x="24194" y="132874"/>
                    <a:pt x="18955" y="132874"/>
                  </a:cubicBezTo>
                  <a:cubicBezTo>
                    <a:pt x="13716" y="132874"/>
                    <a:pt x="9525" y="128588"/>
                    <a:pt x="9525" y="123349"/>
                  </a:cubicBezTo>
                  <a:cubicBezTo>
                    <a:pt x="9525" y="118110"/>
                    <a:pt x="13716" y="113824"/>
                    <a:pt x="18955" y="113824"/>
                  </a:cubicBezTo>
                  <a:close/>
                  <a:moveTo>
                    <a:pt x="132874" y="237268"/>
                  </a:moveTo>
                  <a:cubicBezTo>
                    <a:pt x="77438" y="237268"/>
                    <a:pt x="29813" y="196691"/>
                    <a:pt x="19908" y="142208"/>
                  </a:cubicBezTo>
                  <a:cubicBezTo>
                    <a:pt x="28289" y="141827"/>
                    <a:pt x="35243" y="135922"/>
                    <a:pt x="37243" y="128111"/>
                  </a:cubicBezTo>
                  <a:lnTo>
                    <a:pt x="66389" y="128111"/>
                  </a:lnTo>
                  <a:lnTo>
                    <a:pt x="66389" y="118586"/>
                  </a:lnTo>
                  <a:lnTo>
                    <a:pt x="37243" y="118586"/>
                  </a:lnTo>
                  <a:cubicBezTo>
                    <a:pt x="35243" y="110776"/>
                    <a:pt x="28289" y="104870"/>
                    <a:pt x="19908" y="104489"/>
                  </a:cubicBezTo>
                  <a:cubicBezTo>
                    <a:pt x="29813" y="50768"/>
                    <a:pt x="78391" y="9430"/>
                    <a:pt x="132874" y="9430"/>
                  </a:cubicBezTo>
                  <a:cubicBezTo>
                    <a:pt x="153353" y="9430"/>
                    <a:pt x="174784" y="17145"/>
                    <a:pt x="196596" y="32385"/>
                  </a:cubicBezTo>
                  <a:lnTo>
                    <a:pt x="202025" y="24575"/>
                  </a:lnTo>
                  <a:cubicBezTo>
                    <a:pt x="178594" y="8287"/>
                    <a:pt x="155353" y="0"/>
                    <a:pt x="132874" y="0"/>
                  </a:cubicBezTo>
                  <a:cubicBezTo>
                    <a:pt x="72485" y="0"/>
                    <a:pt x="18764" y="46768"/>
                    <a:pt x="9811" y="106871"/>
                  </a:cubicBezTo>
                  <a:cubicBezTo>
                    <a:pt x="4001" y="110109"/>
                    <a:pt x="0" y="116205"/>
                    <a:pt x="0" y="123349"/>
                  </a:cubicBezTo>
                  <a:cubicBezTo>
                    <a:pt x="0" y="130492"/>
                    <a:pt x="4001" y="136588"/>
                    <a:pt x="9811" y="139827"/>
                  </a:cubicBezTo>
                  <a:cubicBezTo>
                    <a:pt x="18860" y="200882"/>
                    <a:pt x="71438" y="246698"/>
                    <a:pt x="132874" y="246698"/>
                  </a:cubicBezTo>
                  <a:cubicBezTo>
                    <a:pt x="158496" y="246698"/>
                    <a:pt x="184785" y="237935"/>
                    <a:pt x="206788" y="222123"/>
                  </a:cubicBezTo>
                  <a:lnTo>
                    <a:pt x="201263" y="214408"/>
                  </a:lnTo>
                  <a:cubicBezTo>
                    <a:pt x="180880" y="229171"/>
                    <a:pt x="156591" y="237268"/>
                    <a:pt x="132874" y="237268"/>
                  </a:cubicBezTo>
                  <a:close/>
                  <a:moveTo>
                    <a:pt x="81153" y="106490"/>
                  </a:moveTo>
                  <a:cubicBezTo>
                    <a:pt x="89916" y="108585"/>
                    <a:pt x="100965" y="109156"/>
                    <a:pt x="109157" y="109156"/>
                  </a:cubicBezTo>
                  <a:cubicBezTo>
                    <a:pt x="116967" y="109156"/>
                    <a:pt x="127254" y="108680"/>
                    <a:pt x="135827" y="106775"/>
                  </a:cubicBezTo>
                  <a:lnTo>
                    <a:pt x="114395" y="149733"/>
                  </a:lnTo>
                  <a:cubicBezTo>
                    <a:pt x="114014" y="150400"/>
                    <a:pt x="113919" y="151067"/>
                    <a:pt x="113919" y="151829"/>
                  </a:cubicBezTo>
                  <a:lnTo>
                    <a:pt x="113919" y="172974"/>
                  </a:lnTo>
                  <a:cubicBezTo>
                    <a:pt x="110109" y="175355"/>
                    <a:pt x="103632" y="179356"/>
                    <a:pt x="99632" y="180213"/>
                  </a:cubicBezTo>
                  <a:lnTo>
                    <a:pt x="99632" y="151829"/>
                  </a:lnTo>
                  <a:cubicBezTo>
                    <a:pt x="99632" y="151162"/>
                    <a:pt x="99536" y="150590"/>
                    <a:pt x="99251" y="150019"/>
                  </a:cubicBezTo>
                  <a:close/>
                  <a:moveTo>
                    <a:pt x="109157" y="90106"/>
                  </a:moveTo>
                  <a:cubicBezTo>
                    <a:pt x="128207" y="90106"/>
                    <a:pt x="138398" y="92964"/>
                    <a:pt x="141637" y="94869"/>
                  </a:cubicBezTo>
                  <a:cubicBezTo>
                    <a:pt x="138398" y="96774"/>
                    <a:pt x="128207" y="99631"/>
                    <a:pt x="109157" y="99631"/>
                  </a:cubicBezTo>
                  <a:cubicBezTo>
                    <a:pt x="90011" y="99631"/>
                    <a:pt x="79820" y="96774"/>
                    <a:pt x="76676" y="94869"/>
                  </a:cubicBezTo>
                  <a:cubicBezTo>
                    <a:pt x="79820" y="92964"/>
                    <a:pt x="90011" y="90106"/>
                    <a:pt x="109157" y="90106"/>
                  </a:cubicBezTo>
                  <a:close/>
                  <a:moveTo>
                    <a:pt x="94869" y="189738"/>
                  </a:moveTo>
                  <a:lnTo>
                    <a:pt x="99632" y="189738"/>
                  </a:lnTo>
                  <a:cubicBezTo>
                    <a:pt x="99822" y="189738"/>
                    <a:pt x="100013" y="189738"/>
                    <a:pt x="100298" y="189738"/>
                  </a:cubicBezTo>
                  <a:cubicBezTo>
                    <a:pt x="106109" y="188976"/>
                    <a:pt x="113443" y="184499"/>
                    <a:pt x="119920" y="180308"/>
                  </a:cubicBezTo>
                  <a:lnTo>
                    <a:pt x="121158" y="179546"/>
                  </a:lnTo>
                  <a:cubicBezTo>
                    <a:pt x="122587" y="178689"/>
                    <a:pt x="123349" y="177165"/>
                    <a:pt x="123349" y="175546"/>
                  </a:cubicBezTo>
                  <a:lnTo>
                    <a:pt x="123349" y="152971"/>
                  </a:lnTo>
                  <a:lnTo>
                    <a:pt x="149733" y="100203"/>
                  </a:lnTo>
                  <a:cubicBezTo>
                    <a:pt x="151067" y="98679"/>
                    <a:pt x="151829" y="96965"/>
                    <a:pt x="151829" y="94869"/>
                  </a:cubicBezTo>
                  <a:cubicBezTo>
                    <a:pt x="151829" y="82486"/>
                    <a:pt x="125063" y="80677"/>
                    <a:pt x="109157" y="80677"/>
                  </a:cubicBezTo>
                  <a:cubicBezTo>
                    <a:pt x="93154" y="80677"/>
                    <a:pt x="66389" y="82486"/>
                    <a:pt x="66389" y="94869"/>
                  </a:cubicBezTo>
                  <a:cubicBezTo>
                    <a:pt x="66389" y="96583"/>
                    <a:pt x="66961" y="98108"/>
                    <a:pt x="67913" y="99441"/>
                  </a:cubicBezTo>
                  <a:lnTo>
                    <a:pt x="90202" y="152781"/>
                  </a:lnTo>
                  <a:lnTo>
                    <a:pt x="90202" y="185071"/>
                  </a:lnTo>
                  <a:cubicBezTo>
                    <a:pt x="90202" y="187642"/>
                    <a:pt x="92297" y="189738"/>
                    <a:pt x="94869" y="189738"/>
                  </a:cubicBezTo>
                  <a:close/>
                  <a:moveTo>
                    <a:pt x="232505" y="185071"/>
                  </a:moveTo>
                  <a:cubicBezTo>
                    <a:pt x="237744" y="185071"/>
                    <a:pt x="242030" y="189262"/>
                    <a:pt x="242030" y="194500"/>
                  </a:cubicBezTo>
                  <a:cubicBezTo>
                    <a:pt x="242030" y="199739"/>
                    <a:pt x="237744" y="204025"/>
                    <a:pt x="232505" y="204025"/>
                  </a:cubicBezTo>
                  <a:cubicBezTo>
                    <a:pt x="227267" y="204025"/>
                    <a:pt x="222980" y="199739"/>
                    <a:pt x="222980" y="194500"/>
                  </a:cubicBezTo>
                  <a:cubicBezTo>
                    <a:pt x="222980" y="189262"/>
                    <a:pt x="227267" y="185071"/>
                    <a:pt x="232505" y="185071"/>
                  </a:cubicBezTo>
                  <a:close/>
                  <a:moveTo>
                    <a:pt x="232505" y="42672"/>
                  </a:moveTo>
                  <a:cubicBezTo>
                    <a:pt x="237744" y="42672"/>
                    <a:pt x="242030" y="46958"/>
                    <a:pt x="242030" y="52197"/>
                  </a:cubicBezTo>
                  <a:cubicBezTo>
                    <a:pt x="242030" y="57436"/>
                    <a:pt x="237744" y="61627"/>
                    <a:pt x="232505" y="61627"/>
                  </a:cubicBezTo>
                  <a:cubicBezTo>
                    <a:pt x="227267" y="61627"/>
                    <a:pt x="222980" y="57436"/>
                    <a:pt x="222980" y="52197"/>
                  </a:cubicBezTo>
                  <a:cubicBezTo>
                    <a:pt x="222980" y="46958"/>
                    <a:pt x="227267" y="42672"/>
                    <a:pt x="232505" y="42672"/>
                  </a:cubicBezTo>
                  <a:close/>
                  <a:moveTo>
                    <a:pt x="242030" y="113824"/>
                  </a:moveTo>
                  <a:cubicBezTo>
                    <a:pt x="247269" y="113824"/>
                    <a:pt x="251460" y="118110"/>
                    <a:pt x="251460" y="123349"/>
                  </a:cubicBezTo>
                  <a:cubicBezTo>
                    <a:pt x="251460" y="128588"/>
                    <a:pt x="247269" y="132874"/>
                    <a:pt x="242030" y="132874"/>
                  </a:cubicBezTo>
                  <a:cubicBezTo>
                    <a:pt x="236792" y="132874"/>
                    <a:pt x="232505" y="128588"/>
                    <a:pt x="232505" y="123349"/>
                  </a:cubicBezTo>
                  <a:cubicBezTo>
                    <a:pt x="232505" y="118110"/>
                    <a:pt x="236792" y="113824"/>
                    <a:pt x="242030" y="113824"/>
                  </a:cubicBezTo>
                  <a:close/>
                  <a:moveTo>
                    <a:pt x="194596" y="128111"/>
                  </a:moveTo>
                  <a:lnTo>
                    <a:pt x="223742" y="128111"/>
                  </a:lnTo>
                  <a:cubicBezTo>
                    <a:pt x="225838" y="136303"/>
                    <a:pt x="233172" y="142304"/>
                    <a:pt x="242030" y="142304"/>
                  </a:cubicBezTo>
                  <a:cubicBezTo>
                    <a:pt x="252508" y="142304"/>
                    <a:pt x="260985" y="133826"/>
                    <a:pt x="260985" y="123349"/>
                  </a:cubicBezTo>
                  <a:cubicBezTo>
                    <a:pt x="260985" y="112871"/>
                    <a:pt x="252508" y="104394"/>
                    <a:pt x="242030" y="104394"/>
                  </a:cubicBezTo>
                  <a:cubicBezTo>
                    <a:pt x="233172" y="104394"/>
                    <a:pt x="225838" y="110395"/>
                    <a:pt x="223742" y="118586"/>
                  </a:cubicBezTo>
                  <a:lnTo>
                    <a:pt x="194596" y="118586"/>
                  </a:lnTo>
                  <a:lnTo>
                    <a:pt x="194596" y="56960"/>
                  </a:lnTo>
                  <a:lnTo>
                    <a:pt x="214217" y="56960"/>
                  </a:lnTo>
                  <a:cubicBezTo>
                    <a:pt x="216313" y="65056"/>
                    <a:pt x="223742" y="71152"/>
                    <a:pt x="232505" y="71152"/>
                  </a:cubicBezTo>
                  <a:cubicBezTo>
                    <a:pt x="242983" y="71152"/>
                    <a:pt x="251460" y="62675"/>
                    <a:pt x="251460" y="52197"/>
                  </a:cubicBezTo>
                  <a:cubicBezTo>
                    <a:pt x="251460" y="41719"/>
                    <a:pt x="242983" y="33147"/>
                    <a:pt x="232505" y="33147"/>
                  </a:cubicBezTo>
                  <a:cubicBezTo>
                    <a:pt x="223742" y="33147"/>
                    <a:pt x="216313" y="39243"/>
                    <a:pt x="214217" y="47435"/>
                  </a:cubicBezTo>
                  <a:lnTo>
                    <a:pt x="189833" y="47435"/>
                  </a:lnTo>
                  <a:cubicBezTo>
                    <a:pt x="187166" y="47435"/>
                    <a:pt x="185071" y="49530"/>
                    <a:pt x="185071" y="52197"/>
                  </a:cubicBezTo>
                  <a:lnTo>
                    <a:pt x="185071" y="118586"/>
                  </a:lnTo>
                  <a:lnTo>
                    <a:pt x="151829" y="118586"/>
                  </a:lnTo>
                  <a:lnTo>
                    <a:pt x="151829" y="128111"/>
                  </a:lnTo>
                  <a:lnTo>
                    <a:pt x="185071" y="128111"/>
                  </a:lnTo>
                  <a:lnTo>
                    <a:pt x="185071" y="194500"/>
                  </a:lnTo>
                  <a:cubicBezTo>
                    <a:pt x="185071" y="197167"/>
                    <a:pt x="187166" y="199263"/>
                    <a:pt x="189833" y="199263"/>
                  </a:cubicBezTo>
                  <a:lnTo>
                    <a:pt x="214217" y="199263"/>
                  </a:lnTo>
                  <a:cubicBezTo>
                    <a:pt x="216313" y="207454"/>
                    <a:pt x="223742" y="213550"/>
                    <a:pt x="232505" y="213550"/>
                  </a:cubicBezTo>
                  <a:cubicBezTo>
                    <a:pt x="242983" y="213550"/>
                    <a:pt x="251460" y="204978"/>
                    <a:pt x="251460" y="194500"/>
                  </a:cubicBezTo>
                  <a:cubicBezTo>
                    <a:pt x="251460" y="184023"/>
                    <a:pt x="242983" y="175546"/>
                    <a:pt x="232505" y="175546"/>
                  </a:cubicBezTo>
                  <a:cubicBezTo>
                    <a:pt x="223742" y="175546"/>
                    <a:pt x="216313" y="181642"/>
                    <a:pt x="214217" y="189738"/>
                  </a:cubicBezTo>
                  <a:lnTo>
                    <a:pt x="194596" y="189738"/>
                  </a:ln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683A4AE-3322-43F3-55FE-C32AEB216B68}"/>
                </a:ext>
              </a:extLst>
            </p:cNvPr>
            <p:cNvSpPr/>
            <p:nvPr/>
          </p:nvSpPr>
          <p:spPr>
            <a:xfrm>
              <a:off x="4066464" y="2409475"/>
              <a:ext cx="1428750" cy="285750"/>
            </a:xfrm>
            <a:custGeom>
              <a:avLst/>
              <a:gdLst>
                <a:gd name="connsiteX0" fmla="*/ 0 w 1428750"/>
                <a:gd name="connsiteY0" fmla="*/ 0 h 285750"/>
                <a:gd name="connsiteX1" fmla="*/ 1428750 w 1428750"/>
                <a:gd name="connsiteY1" fmla="*/ 0 h 285750"/>
                <a:gd name="connsiteX2" fmla="*/ 1428750 w 1428750"/>
                <a:gd name="connsiteY2" fmla="*/ 285750 h 285750"/>
                <a:gd name="connsiteX3" fmla="*/ 0 w 1428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428750" h="285750">
                  <a:moveTo>
                    <a:pt x="0" y="0"/>
                  </a:moveTo>
                  <a:lnTo>
                    <a:pt x="1428750" y="0"/>
                  </a:lnTo>
                  <a:lnTo>
                    <a:pt x="1428750" y="285750"/>
                  </a:lnTo>
                  <a:lnTo>
                    <a:pt x="0" y="285750"/>
                  </a:lnTo>
                  <a:close/>
                </a:path>
              </a:pathLst>
            </a:custGeom>
            <a:noFill/>
            <a:ln w="9525" cap="flat">
              <a:noFill/>
              <a:prstDash val="solid"/>
              <a:miter/>
            </a:ln>
          </p:spPr>
          <p:txBody>
            <a:bodyPr rtlCol="0" anchor="ctr"/>
            <a:lstStyle/>
            <a:p>
              <a:endParaRPr lang="en-US"/>
            </a:p>
          </p:txBody>
        </p:sp>
        <p:sp>
          <p:nvSpPr>
            <p:cNvPr id="54" name="TextBox 53">
              <a:extLst>
                <a:ext uri="{FF2B5EF4-FFF2-40B4-BE49-F238E27FC236}">
                  <a16:creationId xmlns:a16="http://schemas.microsoft.com/office/drawing/2014/main" id="{37B1012D-0400-904B-EDE4-7E8C2C9AD36B}"/>
                </a:ext>
              </a:extLst>
            </p:cNvPr>
            <p:cNvSpPr txBox="1"/>
            <p:nvPr/>
          </p:nvSpPr>
          <p:spPr>
            <a:xfrm>
              <a:off x="3984550" y="2352417"/>
              <a:ext cx="1635929"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User Applications</a:t>
              </a:r>
            </a:p>
          </p:txBody>
        </p:sp>
        <p:sp>
          <p:nvSpPr>
            <p:cNvPr id="55" name="Freeform: Shape 54">
              <a:extLst>
                <a:ext uri="{FF2B5EF4-FFF2-40B4-BE49-F238E27FC236}">
                  <a16:creationId xmlns:a16="http://schemas.microsoft.com/office/drawing/2014/main" id="{65E88AD5-550C-6652-C24D-3510C1D2AF33}"/>
                </a:ext>
              </a:extLst>
            </p:cNvPr>
            <p:cNvSpPr/>
            <p:nvPr/>
          </p:nvSpPr>
          <p:spPr>
            <a:xfrm>
              <a:off x="3961689" y="6199092"/>
              <a:ext cx="739425" cy="280987"/>
            </a:xfrm>
            <a:custGeom>
              <a:avLst/>
              <a:gdLst>
                <a:gd name="connsiteX0" fmla="*/ 0 w 739425"/>
                <a:gd name="connsiteY0" fmla="*/ 0 h 280987"/>
                <a:gd name="connsiteX1" fmla="*/ 739426 w 739425"/>
                <a:gd name="connsiteY1" fmla="*/ 0 h 280987"/>
                <a:gd name="connsiteX2" fmla="*/ 739426 w 739425"/>
                <a:gd name="connsiteY2" fmla="*/ 280987 h 280987"/>
                <a:gd name="connsiteX3" fmla="*/ 0 w 739425"/>
                <a:gd name="connsiteY3" fmla="*/ 280987 h 280987"/>
              </a:gdLst>
              <a:ahLst/>
              <a:cxnLst>
                <a:cxn ang="0">
                  <a:pos x="connsiteX0" y="connsiteY0"/>
                </a:cxn>
                <a:cxn ang="0">
                  <a:pos x="connsiteX1" y="connsiteY1"/>
                </a:cxn>
                <a:cxn ang="0">
                  <a:pos x="connsiteX2" y="connsiteY2"/>
                </a:cxn>
                <a:cxn ang="0">
                  <a:pos x="connsiteX3" y="connsiteY3"/>
                </a:cxn>
              </a:cxnLst>
              <a:rect l="l" t="t" r="r" b="b"/>
              <a:pathLst>
                <a:path w="739425" h="280987">
                  <a:moveTo>
                    <a:pt x="0" y="0"/>
                  </a:moveTo>
                  <a:lnTo>
                    <a:pt x="739426" y="0"/>
                  </a:lnTo>
                  <a:lnTo>
                    <a:pt x="739426" y="280987"/>
                  </a:lnTo>
                  <a:lnTo>
                    <a:pt x="0" y="280987"/>
                  </a:lnTo>
                  <a:close/>
                </a:path>
              </a:pathLst>
            </a:custGeom>
            <a:no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A72F4A8-2D7D-B5AF-8EF6-FD590CAFBAD4}"/>
                </a:ext>
              </a:extLst>
            </p:cNvPr>
            <p:cNvSpPr/>
            <p:nvPr/>
          </p:nvSpPr>
          <p:spPr>
            <a:xfrm>
              <a:off x="3961689" y="6199092"/>
              <a:ext cx="739425" cy="280987"/>
            </a:xfrm>
            <a:custGeom>
              <a:avLst/>
              <a:gdLst>
                <a:gd name="connsiteX0" fmla="*/ 703136 w 739425"/>
                <a:gd name="connsiteY0" fmla="*/ 210408 h 280987"/>
                <a:gd name="connsiteX1" fmla="*/ 695801 w 739425"/>
                <a:gd name="connsiteY1" fmla="*/ 217932 h 280987"/>
                <a:gd name="connsiteX2" fmla="*/ 695801 w 739425"/>
                <a:gd name="connsiteY2" fmla="*/ 251365 h 280987"/>
                <a:gd name="connsiteX3" fmla="*/ 703326 w 739425"/>
                <a:gd name="connsiteY3" fmla="*/ 258794 h 280987"/>
                <a:gd name="connsiteX4" fmla="*/ 710756 w 739425"/>
                <a:gd name="connsiteY4" fmla="*/ 251365 h 280987"/>
                <a:gd name="connsiteX5" fmla="*/ 710756 w 739425"/>
                <a:gd name="connsiteY5" fmla="*/ 217932 h 280987"/>
                <a:gd name="connsiteX6" fmla="*/ 708565 w 739425"/>
                <a:gd name="connsiteY6" fmla="*/ 212598 h 280987"/>
                <a:gd name="connsiteX7" fmla="*/ 703136 w 739425"/>
                <a:gd name="connsiteY7" fmla="*/ 210408 h 280987"/>
                <a:gd name="connsiteX8" fmla="*/ 670274 w 739425"/>
                <a:gd name="connsiteY8" fmla="*/ 210408 h 280987"/>
                <a:gd name="connsiteX9" fmla="*/ 662940 w 739425"/>
                <a:gd name="connsiteY9" fmla="*/ 217932 h 280987"/>
                <a:gd name="connsiteX10" fmla="*/ 662940 w 739425"/>
                <a:gd name="connsiteY10" fmla="*/ 251365 h 280987"/>
                <a:gd name="connsiteX11" fmla="*/ 670370 w 739425"/>
                <a:gd name="connsiteY11" fmla="*/ 258794 h 280987"/>
                <a:gd name="connsiteX12" fmla="*/ 677894 w 739425"/>
                <a:gd name="connsiteY12" fmla="*/ 251365 h 280987"/>
                <a:gd name="connsiteX13" fmla="*/ 677894 w 739425"/>
                <a:gd name="connsiteY13" fmla="*/ 217932 h 280987"/>
                <a:gd name="connsiteX14" fmla="*/ 675704 w 739425"/>
                <a:gd name="connsiteY14" fmla="*/ 212598 h 280987"/>
                <a:gd name="connsiteX15" fmla="*/ 670274 w 739425"/>
                <a:gd name="connsiteY15" fmla="*/ 210408 h 280987"/>
                <a:gd name="connsiteX16" fmla="*/ 637318 w 739425"/>
                <a:gd name="connsiteY16" fmla="*/ 210408 h 280987"/>
                <a:gd name="connsiteX17" fmla="*/ 629984 w 739425"/>
                <a:gd name="connsiteY17" fmla="*/ 217932 h 280987"/>
                <a:gd name="connsiteX18" fmla="*/ 629984 w 739425"/>
                <a:gd name="connsiteY18" fmla="*/ 251365 h 280987"/>
                <a:gd name="connsiteX19" fmla="*/ 633698 w 739425"/>
                <a:gd name="connsiteY19" fmla="*/ 257746 h 280987"/>
                <a:gd name="connsiteX20" fmla="*/ 641223 w 739425"/>
                <a:gd name="connsiteY20" fmla="*/ 257746 h 280987"/>
                <a:gd name="connsiteX21" fmla="*/ 644938 w 739425"/>
                <a:gd name="connsiteY21" fmla="*/ 251365 h 280987"/>
                <a:gd name="connsiteX22" fmla="*/ 644938 w 739425"/>
                <a:gd name="connsiteY22" fmla="*/ 217932 h 280987"/>
                <a:gd name="connsiteX23" fmla="*/ 642747 w 739425"/>
                <a:gd name="connsiteY23" fmla="*/ 212598 h 280987"/>
                <a:gd name="connsiteX24" fmla="*/ 637318 w 739425"/>
                <a:gd name="connsiteY24" fmla="*/ 210408 h 280987"/>
                <a:gd name="connsiteX25" fmla="*/ 604457 w 739425"/>
                <a:gd name="connsiteY25" fmla="*/ 210408 h 280987"/>
                <a:gd name="connsiteX26" fmla="*/ 599218 w 739425"/>
                <a:gd name="connsiteY26" fmla="*/ 212693 h 280987"/>
                <a:gd name="connsiteX27" fmla="*/ 597027 w 739425"/>
                <a:gd name="connsiteY27" fmla="*/ 217932 h 280987"/>
                <a:gd name="connsiteX28" fmla="*/ 597027 w 739425"/>
                <a:gd name="connsiteY28" fmla="*/ 251365 h 280987"/>
                <a:gd name="connsiteX29" fmla="*/ 600837 w 739425"/>
                <a:gd name="connsiteY29" fmla="*/ 257746 h 280987"/>
                <a:gd name="connsiteX30" fmla="*/ 608267 w 739425"/>
                <a:gd name="connsiteY30" fmla="*/ 257746 h 280987"/>
                <a:gd name="connsiteX31" fmla="*/ 612077 w 739425"/>
                <a:gd name="connsiteY31" fmla="*/ 251365 h 280987"/>
                <a:gd name="connsiteX32" fmla="*/ 612077 w 739425"/>
                <a:gd name="connsiteY32" fmla="*/ 217932 h 280987"/>
                <a:gd name="connsiteX33" fmla="*/ 609886 w 739425"/>
                <a:gd name="connsiteY33" fmla="*/ 212598 h 280987"/>
                <a:gd name="connsiteX34" fmla="*/ 604457 w 739425"/>
                <a:gd name="connsiteY34" fmla="*/ 210408 h 280987"/>
                <a:gd name="connsiteX35" fmla="*/ 475202 w 739425"/>
                <a:gd name="connsiteY35" fmla="*/ 210408 h 280987"/>
                <a:gd name="connsiteX36" fmla="*/ 469963 w 739425"/>
                <a:gd name="connsiteY36" fmla="*/ 212693 h 280987"/>
                <a:gd name="connsiteX37" fmla="*/ 467773 w 739425"/>
                <a:gd name="connsiteY37" fmla="*/ 217932 h 280987"/>
                <a:gd name="connsiteX38" fmla="*/ 467773 w 739425"/>
                <a:gd name="connsiteY38" fmla="*/ 251365 h 280987"/>
                <a:gd name="connsiteX39" fmla="*/ 475298 w 739425"/>
                <a:gd name="connsiteY39" fmla="*/ 258794 h 280987"/>
                <a:gd name="connsiteX40" fmla="*/ 482822 w 739425"/>
                <a:gd name="connsiteY40" fmla="*/ 251365 h 280987"/>
                <a:gd name="connsiteX41" fmla="*/ 482822 w 739425"/>
                <a:gd name="connsiteY41" fmla="*/ 217932 h 280987"/>
                <a:gd name="connsiteX42" fmla="*/ 480536 w 739425"/>
                <a:gd name="connsiteY42" fmla="*/ 212598 h 280987"/>
                <a:gd name="connsiteX43" fmla="*/ 475202 w 739425"/>
                <a:gd name="connsiteY43" fmla="*/ 210408 h 280987"/>
                <a:gd name="connsiteX44" fmla="*/ 440436 w 739425"/>
                <a:gd name="connsiteY44" fmla="*/ 210408 h 280987"/>
                <a:gd name="connsiteX45" fmla="*/ 435102 w 739425"/>
                <a:gd name="connsiteY45" fmla="*/ 212693 h 280987"/>
                <a:gd name="connsiteX46" fmla="*/ 433007 w 739425"/>
                <a:gd name="connsiteY46" fmla="*/ 217932 h 280987"/>
                <a:gd name="connsiteX47" fmla="*/ 433007 w 739425"/>
                <a:gd name="connsiteY47" fmla="*/ 251365 h 280987"/>
                <a:gd name="connsiteX48" fmla="*/ 440531 w 739425"/>
                <a:gd name="connsiteY48" fmla="*/ 258794 h 280987"/>
                <a:gd name="connsiteX49" fmla="*/ 447961 w 739425"/>
                <a:gd name="connsiteY49" fmla="*/ 251365 h 280987"/>
                <a:gd name="connsiteX50" fmla="*/ 447961 w 739425"/>
                <a:gd name="connsiteY50" fmla="*/ 217932 h 280987"/>
                <a:gd name="connsiteX51" fmla="*/ 445770 w 739425"/>
                <a:gd name="connsiteY51" fmla="*/ 212598 h 280987"/>
                <a:gd name="connsiteX52" fmla="*/ 440436 w 739425"/>
                <a:gd name="connsiteY52" fmla="*/ 210408 h 280987"/>
                <a:gd name="connsiteX53" fmla="*/ 405670 w 739425"/>
                <a:gd name="connsiteY53" fmla="*/ 210408 h 280987"/>
                <a:gd name="connsiteX54" fmla="*/ 400336 w 739425"/>
                <a:gd name="connsiteY54" fmla="*/ 212693 h 280987"/>
                <a:gd name="connsiteX55" fmla="*/ 398240 w 739425"/>
                <a:gd name="connsiteY55" fmla="*/ 217932 h 280987"/>
                <a:gd name="connsiteX56" fmla="*/ 398240 w 739425"/>
                <a:gd name="connsiteY56" fmla="*/ 251365 h 280987"/>
                <a:gd name="connsiteX57" fmla="*/ 405765 w 739425"/>
                <a:gd name="connsiteY57" fmla="*/ 258794 h 280987"/>
                <a:gd name="connsiteX58" fmla="*/ 413194 w 739425"/>
                <a:gd name="connsiteY58" fmla="*/ 251365 h 280987"/>
                <a:gd name="connsiteX59" fmla="*/ 413194 w 739425"/>
                <a:gd name="connsiteY59" fmla="*/ 217932 h 280987"/>
                <a:gd name="connsiteX60" fmla="*/ 411004 w 739425"/>
                <a:gd name="connsiteY60" fmla="*/ 212598 h 280987"/>
                <a:gd name="connsiteX61" fmla="*/ 405670 w 739425"/>
                <a:gd name="connsiteY61" fmla="*/ 210408 h 280987"/>
                <a:gd name="connsiteX62" fmla="*/ 370808 w 739425"/>
                <a:gd name="connsiteY62" fmla="*/ 210408 h 280987"/>
                <a:gd name="connsiteX63" fmla="*/ 365570 w 739425"/>
                <a:gd name="connsiteY63" fmla="*/ 212693 h 280987"/>
                <a:gd name="connsiteX64" fmla="*/ 363474 w 739425"/>
                <a:gd name="connsiteY64" fmla="*/ 217932 h 280987"/>
                <a:gd name="connsiteX65" fmla="*/ 363474 w 739425"/>
                <a:gd name="connsiteY65" fmla="*/ 251365 h 280987"/>
                <a:gd name="connsiteX66" fmla="*/ 370904 w 739425"/>
                <a:gd name="connsiteY66" fmla="*/ 258794 h 280987"/>
                <a:gd name="connsiteX67" fmla="*/ 378428 w 739425"/>
                <a:gd name="connsiteY67" fmla="*/ 251365 h 280987"/>
                <a:gd name="connsiteX68" fmla="*/ 378428 w 739425"/>
                <a:gd name="connsiteY68" fmla="*/ 217932 h 280987"/>
                <a:gd name="connsiteX69" fmla="*/ 376238 w 739425"/>
                <a:gd name="connsiteY69" fmla="*/ 212598 h 280987"/>
                <a:gd name="connsiteX70" fmla="*/ 370808 w 739425"/>
                <a:gd name="connsiteY70" fmla="*/ 210408 h 280987"/>
                <a:gd name="connsiteX71" fmla="*/ 336042 w 739425"/>
                <a:gd name="connsiteY71" fmla="*/ 210408 h 280987"/>
                <a:gd name="connsiteX72" fmla="*/ 330803 w 739425"/>
                <a:gd name="connsiteY72" fmla="*/ 212693 h 280987"/>
                <a:gd name="connsiteX73" fmla="*/ 328708 w 739425"/>
                <a:gd name="connsiteY73" fmla="*/ 217932 h 280987"/>
                <a:gd name="connsiteX74" fmla="*/ 328708 w 739425"/>
                <a:gd name="connsiteY74" fmla="*/ 251365 h 280987"/>
                <a:gd name="connsiteX75" fmla="*/ 336137 w 739425"/>
                <a:gd name="connsiteY75" fmla="*/ 258794 h 280987"/>
                <a:gd name="connsiteX76" fmla="*/ 343662 w 739425"/>
                <a:gd name="connsiteY76" fmla="*/ 251365 h 280987"/>
                <a:gd name="connsiteX77" fmla="*/ 343662 w 739425"/>
                <a:gd name="connsiteY77" fmla="*/ 217932 h 280987"/>
                <a:gd name="connsiteX78" fmla="*/ 341471 w 739425"/>
                <a:gd name="connsiteY78" fmla="*/ 212598 h 280987"/>
                <a:gd name="connsiteX79" fmla="*/ 336042 w 739425"/>
                <a:gd name="connsiteY79" fmla="*/ 210408 h 280987"/>
                <a:gd name="connsiteX80" fmla="*/ 301276 w 739425"/>
                <a:gd name="connsiteY80" fmla="*/ 210408 h 280987"/>
                <a:gd name="connsiteX81" fmla="*/ 296037 w 739425"/>
                <a:gd name="connsiteY81" fmla="*/ 212693 h 280987"/>
                <a:gd name="connsiteX82" fmla="*/ 293846 w 739425"/>
                <a:gd name="connsiteY82" fmla="*/ 217932 h 280987"/>
                <a:gd name="connsiteX83" fmla="*/ 293846 w 739425"/>
                <a:gd name="connsiteY83" fmla="*/ 251365 h 280987"/>
                <a:gd name="connsiteX84" fmla="*/ 301371 w 739425"/>
                <a:gd name="connsiteY84" fmla="*/ 258794 h 280987"/>
                <a:gd name="connsiteX85" fmla="*/ 308896 w 739425"/>
                <a:gd name="connsiteY85" fmla="*/ 251365 h 280987"/>
                <a:gd name="connsiteX86" fmla="*/ 308896 w 739425"/>
                <a:gd name="connsiteY86" fmla="*/ 217932 h 280987"/>
                <a:gd name="connsiteX87" fmla="*/ 306705 w 739425"/>
                <a:gd name="connsiteY87" fmla="*/ 212598 h 280987"/>
                <a:gd name="connsiteX88" fmla="*/ 301276 w 739425"/>
                <a:gd name="connsiteY88" fmla="*/ 210408 h 280987"/>
                <a:gd name="connsiteX89" fmla="*/ 266510 w 739425"/>
                <a:gd name="connsiteY89" fmla="*/ 210408 h 280987"/>
                <a:gd name="connsiteX90" fmla="*/ 261271 w 739425"/>
                <a:gd name="connsiteY90" fmla="*/ 212693 h 280987"/>
                <a:gd name="connsiteX91" fmla="*/ 259080 w 739425"/>
                <a:gd name="connsiteY91" fmla="*/ 217932 h 280987"/>
                <a:gd name="connsiteX92" fmla="*/ 259080 w 739425"/>
                <a:gd name="connsiteY92" fmla="*/ 251365 h 280987"/>
                <a:gd name="connsiteX93" fmla="*/ 266605 w 739425"/>
                <a:gd name="connsiteY93" fmla="*/ 258794 h 280987"/>
                <a:gd name="connsiteX94" fmla="*/ 274130 w 739425"/>
                <a:gd name="connsiteY94" fmla="*/ 251365 h 280987"/>
                <a:gd name="connsiteX95" fmla="*/ 274130 w 739425"/>
                <a:gd name="connsiteY95" fmla="*/ 217932 h 280987"/>
                <a:gd name="connsiteX96" fmla="*/ 271939 w 739425"/>
                <a:gd name="connsiteY96" fmla="*/ 212598 h 280987"/>
                <a:gd name="connsiteX97" fmla="*/ 266510 w 739425"/>
                <a:gd name="connsiteY97" fmla="*/ 210408 h 280987"/>
                <a:gd name="connsiteX98" fmla="*/ 231743 w 739425"/>
                <a:gd name="connsiteY98" fmla="*/ 210408 h 280987"/>
                <a:gd name="connsiteX99" fmla="*/ 226409 w 739425"/>
                <a:gd name="connsiteY99" fmla="*/ 212693 h 280987"/>
                <a:gd name="connsiteX100" fmla="*/ 224314 w 739425"/>
                <a:gd name="connsiteY100" fmla="*/ 217932 h 280987"/>
                <a:gd name="connsiteX101" fmla="*/ 224314 w 739425"/>
                <a:gd name="connsiteY101" fmla="*/ 251365 h 280987"/>
                <a:gd name="connsiteX102" fmla="*/ 231839 w 739425"/>
                <a:gd name="connsiteY102" fmla="*/ 258794 h 280987"/>
                <a:gd name="connsiteX103" fmla="*/ 239268 w 739425"/>
                <a:gd name="connsiteY103" fmla="*/ 251365 h 280987"/>
                <a:gd name="connsiteX104" fmla="*/ 239268 w 739425"/>
                <a:gd name="connsiteY104" fmla="*/ 217932 h 280987"/>
                <a:gd name="connsiteX105" fmla="*/ 237077 w 739425"/>
                <a:gd name="connsiteY105" fmla="*/ 212598 h 280987"/>
                <a:gd name="connsiteX106" fmla="*/ 231743 w 739425"/>
                <a:gd name="connsiteY106" fmla="*/ 210408 h 280987"/>
                <a:gd name="connsiteX107" fmla="*/ 196977 w 739425"/>
                <a:gd name="connsiteY107" fmla="*/ 210408 h 280987"/>
                <a:gd name="connsiteX108" fmla="*/ 191643 w 739425"/>
                <a:gd name="connsiteY108" fmla="*/ 212693 h 280987"/>
                <a:gd name="connsiteX109" fmla="*/ 189548 w 739425"/>
                <a:gd name="connsiteY109" fmla="*/ 217932 h 280987"/>
                <a:gd name="connsiteX110" fmla="*/ 189548 w 739425"/>
                <a:gd name="connsiteY110" fmla="*/ 251365 h 280987"/>
                <a:gd name="connsiteX111" fmla="*/ 197072 w 739425"/>
                <a:gd name="connsiteY111" fmla="*/ 258794 h 280987"/>
                <a:gd name="connsiteX112" fmla="*/ 204502 w 739425"/>
                <a:gd name="connsiteY112" fmla="*/ 251365 h 280987"/>
                <a:gd name="connsiteX113" fmla="*/ 204502 w 739425"/>
                <a:gd name="connsiteY113" fmla="*/ 217932 h 280987"/>
                <a:gd name="connsiteX114" fmla="*/ 202311 w 739425"/>
                <a:gd name="connsiteY114" fmla="*/ 212598 h 280987"/>
                <a:gd name="connsiteX115" fmla="*/ 196977 w 739425"/>
                <a:gd name="connsiteY115" fmla="*/ 210408 h 280987"/>
                <a:gd name="connsiteX116" fmla="*/ 162116 w 739425"/>
                <a:gd name="connsiteY116" fmla="*/ 210408 h 280987"/>
                <a:gd name="connsiteX117" fmla="*/ 154781 w 739425"/>
                <a:gd name="connsiteY117" fmla="*/ 217932 h 280987"/>
                <a:gd name="connsiteX118" fmla="*/ 154781 w 739425"/>
                <a:gd name="connsiteY118" fmla="*/ 251365 h 280987"/>
                <a:gd name="connsiteX119" fmla="*/ 162211 w 739425"/>
                <a:gd name="connsiteY119" fmla="*/ 258794 h 280987"/>
                <a:gd name="connsiteX120" fmla="*/ 169736 w 739425"/>
                <a:gd name="connsiteY120" fmla="*/ 251365 h 280987"/>
                <a:gd name="connsiteX121" fmla="*/ 169736 w 739425"/>
                <a:gd name="connsiteY121" fmla="*/ 217932 h 280987"/>
                <a:gd name="connsiteX122" fmla="*/ 167545 w 739425"/>
                <a:gd name="connsiteY122" fmla="*/ 212598 h 280987"/>
                <a:gd name="connsiteX123" fmla="*/ 162116 w 739425"/>
                <a:gd name="connsiteY123" fmla="*/ 210408 h 280987"/>
                <a:gd name="connsiteX124" fmla="*/ 127349 w 739425"/>
                <a:gd name="connsiteY124" fmla="*/ 210408 h 280987"/>
                <a:gd name="connsiteX125" fmla="*/ 122111 w 739425"/>
                <a:gd name="connsiteY125" fmla="*/ 212693 h 280987"/>
                <a:gd name="connsiteX126" fmla="*/ 120015 w 739425"/>
                <a:gd name="connsiteY126" fmla="*/ 217932 h 280987"/>
                <a:gd name="connsiteX127" fmla="*/ 120015 w 739425"/>
                <a:gd name="connsiteY127" fmla="*/ 251365 h 280987"/>
                <a:gd name="connsiteX128" fmla="*/ 123730 w 739425"/>
                <a:gd name="connsiteY128" fmla="*/ 257746 h 280987"/>
                <a:gd name="connsiteX129" fmla="*/ 131254 w 739425"/>
                <a:gd name="connsiteY129" fmla="*/ 257746 h 280987"/>
                <a:gd name="connsiteX130" fmla="*/ 134969 w 739425"/>
                <a:gd name="connsiteY130" fmla="*/ 251365 h 280987"/>
                <a:gd name="connsiteX131" fmla="*/ 134969 w 739425"/>
                <a:gd name="connsiteY131" fmla="*/ 217932 h 280987"/>
                <a:gd name="connsiteX132" fmla="*/ 132778 w 739425"/>
                <a:gd name="connsiteY132" fmla="*/ 212598 h 280987"/>
                <a:gd name="connsiteX133" fmla="*/ 127349 w 739425"/>
                <a:gd name="connsiteY133" fmla="*/ 210408 h 280987"/>
                <a:gd name="connsiteX134" fmla="*/ 92583 w 739425"/>
                <a:gd name="connsiteY134" fmla="*/ 210408 h 280987"/>
                <a:gd name="connsiteX135" fmla="*/ 85249 w 739425"/>
                <a:gd name="connsiteY135" fmla="*/ 217932 h 280987"/>
                <a:gd name="connsiteX136" fmla="*/ 85249 w 739425"/>
                <a:gd name="connsiteY136" fmla="*/ 251365 h 280987"/>
                <a:gd name="connsiteX137" fmla="*/ 88964 w 739425"/>
                <a:gd name="connsiteY137" fmla="*/ 257746 h 280987"/>
                <a:gd name="connsiteX138" fmla="*/ 96393 w 739425"/>
                <a:gd name="connsiteY138" fmla="*/ 257746 h 280987"/>
                <a:gd name="connsiteX139" fmla="*/ 100203 w 739425"/>
                <a:gd name="connsiteY139" fmla="*/ 251365 h 280987"/>
                <a:gd name="connsiteX140" fmla="*/ 100203 w 739425"/>
                <a:gd name="connsiteY140" fmla="*/ 217932 h 280987"/>
                <a:gd name="connsiteX141" fmla="*/ 98012 w 739425"/>
                <a:gd name="connsiteY141" fmla="*/ 212598 h 280987"/>
                <a:gd name="connsiteX142" fmla="*/ 92583 w 739425"/>
                <a:gd name="connsiteY142" fmla="*/ 210408 h 280987"/>
                <a:gd name="connsiteX143" fmla="*/ 693611 w 739425"/>
                <a:gd name="connsiteY143" fmla="*/ 39624 h 280987"/>
                <a:gd name="connsiteX144" fmla="*/ 686086 w 739425"/>
                <a:gd name="connsiteY144" fmla="*/ 47054 h 280987"/>
                <a:gd name="connsiteX145" fmla="*/ 693611 w 739425"/>
                <a:gd name="connsiteY145" fmla="*/ 54483 h 280987"/>
                <a:gd name="connsiteX146" fmla="*/ 702278 w 739425"/>
                <a:gd name="connsiteY146" fmla="*/ 54483 h 280987"/>
                <a:gd name="connsiteX147" fmla="*/ 709708 w 739425"/>
                <a:gd name="connsiteY147" fmla="*/ 47054 h 280987"/>
                <a:gd name="connsiteX148" fmla="*/ 702278 w 739425"/>
                <a:gd name="connsiteY148" fmla="*/ 39624 h 280987"/>
                <a:gd name="connsiteX149" fmla="*/ 693611 w 739425"/>
                <a:gd name="connsiteY149" fmla="*/ 66294 h 280987"/>
                <a:gd name="connsiteX150" fmla="*/ 686086 w 739425"/>
                <a:gd name="connsiteY150" fmla="*/ 73723 h 280987"/>
                <a:gd name="connsiteX151" fmla="*/ 693611 w 739425"/>
                <a:gd name="connsiteY151" fmla="*/ 81153 h 280987"/>
                <a:gd name="connsiteX152" fmla="*/ 702278 w 739425"/>
                <a:gd name="connsiteY152" fmla="*/ 81153 h 280987"/>
                <a:gd name="connsiteX153" fmla="*/ 709708 w 739425"/>
                <a:gd name="connsiteY153" fmla="*/ 73723 h 280987"/>
                <a:gd name="connsiteX154" fmla="*/ 702278 w 739425"/>
                <a:gd name="connsiteY154" fmla="*/ 66294 h 280987"/>
                <a:gd name="connsiteX155" fmla="*/ 693611 w 739425"/>
                <a:gd name="connsiteY155" fmla="*/ 92869 h 280987"/>
                <a:gd name="connsiteX156" fmla="*/ 686086 w 739425"/>
                <a:gd name="connsiteY156" fmla="*/ 100299 h 280987"/>
                <a:gd name="connsiteX157" fmla="*/ 693611 w 739425"/>
                <a:gd name="connsiteY157" fmla="*/ 107728 h 280987"/>
                <a:gd name="connsiteX158" fmla="*/ 702278 w 739425"/>
                <a:gd name="connsiteY158" fmla="*/ 107728 h 280987"/>
                <a:gd name="connsiteX159" fmla="*/ 709708 w 739425"/>
                <a:gd name="connsiteY159" fmla="*/ 100299 h 280987"/>
                <a:gd name="connsiteX160" fmla="*/ 702278 w 739425"/>
                <a:gd name="connsiteY160" fmla="*/ 92869 h 280987"/>
                <a:gd name="connsiteX161" fmla="*/ 693611 w 739425"/>
                <a:gd name="connsiteY161" fmla="*/ 119539 h 280987"/>
                <a:gd name="connsiteX162" fmla="*/ 686086 w 739425"/>
                <a:gd name="connsiteY162" fmla="*/ 126968 h 280987"/>
                <a:gd name="connsiteX163" fmla="*/ 693611 w 739425"/>
                <a:gd name="connsiteY163" fmla="*/ 134398 h 280987"/>
                <a:gd name="connsiteX164" fmla="*/ 702278 w 739425"/>
                <a:gd name="connsiteY164" fmla="*/ 134398 h 280987"/>
                <a:gd name="connsiteX165" fmla="*/ 709708 w 739425"/>
                <a:gd name="connsiteY165" fmla="*/ 126968 h 280987"/>
                <a:gd name="connsiteX166" fmla="*/ 702278 w 739425"/>
                <a:gd name="connsiteY166" fmla="*/ 119539 h 280987"/>
                <a:gd name="connsiteX167" fmla="*/ 693611 w 739425"/>
                <a:gd name="connsiteY167" fmla="*/ 146114 h 280987"/>
                <a:gd name="connsiteX168" fmla="*/ 686086 w 739425"/>
                <a:gd name="connsiteY168" fmla="*/ 153543 h 280987"/>
                <a:gd name="connsiteX169" fmla="*/ 693611 w 739425"/>
                <a:gd name="connsiteY169" fmla="*/ 160973 h 280987"/>
                <a:gd name="connsiteX170" fmla="*/ 702278 w 739425"/>
                <a:gd name="connsiteY170" fmla="*/ 160973 h 280987"/>
                <a:gd name="connsiteX171" fmla="*/ 709708 w 739425"/>
                <a:gd name="connsiteY171" fmla="*/ 153543 h 280987"/>
                <a:gd name="connsiteX172" fmla="*/ 702278 w 739425"/>
                <a:gd name="connsiteY172" fmla="*/ 146114 h 280987"/>
                <a:gd name="connsiteX173" fmla="*/ 693611 w 739425"/>
                <a:gd name="connsiteY173" fmla="*/ 172688 h 280987"/>
                <a:gd name="connsiteX174" fmla="*/ 687134 w 739425"/>
                <a:gd name="connsiteY174" fmla="*/ 176403 h 280987"/>
                <a:gd name="connsiteX175" fmla="*/ 687134 w 739425"/>
                <a:gd name="connsiteY175" fmla="*/ 183832 h 280987"/>
                <a:gd name="connsiteX176" fmla="*/ 693611 w 739425"/>
                <a:gd name="connsiteY176" fmla="*/ 187547 h 280987"/>
                <a:gd name="connsiteX177" fmla="*/ 702278 w 739425"/>
                <a:gd name="connsiteY177" fmla="*/ 187547 h 280987"/>
                <a:gd name="connsiteX178" fmla="*/ 708755 w 739425"/>
                <a:gd name="connsiteY178" fmla="*/ 183832 h 280987"/>
                <a:gd name="connsiteX179" fmla="*/ 708755 w 739425"/>
                <a:gd name="connsiteY179" fmla="*/ 176403 h 280987"/>
                <a:gd name="connsiteX180" fmla="*/ 702278 w 739425"/>
                <a:gd name="connsiteY180" fmla="*/ 172688 h 280987"/>
                <a:gd name="connsiteX181" fmla="*/ 571214 w 739425"/>
                <a:gd name="connsiteY181" fmla="*/ 39624 h 280987"/>
                <a:gd name="connsiteX182" fmla="*/ 563690 w 739425"/>
                <a:gd name="connsiteY182" fmla="*/ 47054 h 280987"/>
                <a:gd name="connsiteX183" fmla="*/ 571214 w 739425"/>
                <a:gd name="connsiteY183" fmla="*/ 54483 h 280987"/>
                <a:gd name="connsiteX184" fmla="*/ 579787 w 739425"/>
                <a:gd name="connsiteY184" fmla="*/ 54483 h 280987"/>
                <a:gd name="connsiteX185" fmla="*/ 587312 w 739425"/>
                <a:gd name="connsiteY185" fmla="*/ 47054 h 280987"/>
                <a:gd name="connsiteX186" fmla="*/ 579787 w 739425"/>
                <a:gd name="connsiteY186" fmla="*/ 39624 h 280987"/>
                <a:gd name="connsiteX187" fmla="*/ 571214 w 739425"/>
                <a:gd name="connsiteY187" fmla="*/ 66294 h 280987"/>
                <a:gd name="connsiteX188" fmla="*/ 563690 w 739425"/>
                <a:gd name="connsiteY188" fmla="*/ 73723 h 280987"/>
                <a:gd name="connsiteX189" fmla="*/ 571214 w 739425"/>
                <a:gd name="connsiteY189" fmla="*/ 81153 h 280987"/>
                <a:gd name="connsiteX190" fmla="*/ 579787 w 739425"/>
                <a:gd name="connsiteY190" fmla="*/ 81153 h 280987"/>
                <a:gd name="connsiteX191" fmla="*/ 587312 w 739425"/>
                <a:gd name="connsiteY191" fmla="*/ 73723 h 280987"/>
                <a:gd name="connsiteX192" fmla="*/ 579787 w 739425"/>
                <a:gd name="connsiteY192" fmla="*/ 66294 h 280987"/>
                <a:gd name="connsiteX193" fmla="*/ 571214 w 739425"/>
                <a:gd name="connsiteY193" fmla="*/ 92869 h 280987"/>
                <a:gd name="connsiteX194" fmla="*/ 563690 w 739425"/>
                <a:gd name="connsiteY194" fmla="*/ 100299 h 280987"/>
                <a:gd name="connsiteX195" fmla="*/ 571214 w 739425"/>
                <a:gd name="connsiteY195" fmla="*/ 107728 h 280987"/>
                <a:gd name="connsiteX196" fmla="*/ 579787 w 739425"/>
                <a:gd name="connsiteY196" fmla="*/ 107728 h 280987"/>
                <a:gd name="connsiteX197" fmla="*/ 587312 w 739425"/>
                <a:gd name="connsiteY197" fmla="*/ 100299 h 280987"/>
                <a:gd name="connsiteX198" fmla="*/ 579787 w 739425"/>
                <a:gd name="connsiteY198" fmla="*/ 92869 h 280987"/>
                <a:gd name="connsiteX199" fmla="*/ 571214 w 739425"/>
                <a:gd name="connsiteY199" fmla="*/ 119539 h 280987"/>
                <a:gd name="connsiteX200" fmla="*/ 563690 w 739425"/>
                <a:gd name="connsiteY200" fmla="*/ 126968 h 280987"/>
                <a:gd name="connsiteX201" fmla="*/ 571214 w 739425"/>
                <a:gd name="connsiteY201" fmla="*/ 134398 h 280987"/>
                <a:gd name="connsiteX202" fmla="*/ 579787 w 739425"/>
                <a:gd name="connsiteY202" fmla="*/ 134398 h 280987"/>
                <a:gd name="connsiteX203" fmla="*/ 587312 w 739425"/>
                <a:gd name="connsiteY203" fmla="*/ 126968 h 280987"/>
                <a:gd name="connsiteX204" fmla="*/ 579787 w 739425"/>
                <a:gd name="connsiteY204" fmla="*/ 119539 h 280987"/>
                <a:gd name="connsiteX205" fmla="*/ 571214 w 739425"/>
                <a:gd name="connsiteY205" fmla="*/ 146114 h 280987"/>
                <a:gd name="connsiteX206" fmla="*/ 563690 w 739425"/>
                <a:gd name="connsiteY206" fmla="*/ 153543 h 280987"/>
                <a:gd name="connsiteX207" fmla="*/ 571214 w 739425"/>
                <a:gd name="connsiteY207" fmla="*/ 160973 h 280987"/>
                <a:gd name="connsiteX208" fmla="*/ 579787 w 739425"/>
                <a:gd name="connsiteY208" fmla="*/ 160973 h 280987"/>
                <a:gd name="connsiteX209" fmla="*/ 587312 w 739425"/>
                <a:gd name="connsiteY209" fmla="*/ 153543 h 280987"/>
                <a:gd name="connsiteX210" fmla="*/ 579787 w 739425"/>
                <a:gd name="connsiteY210" fmla="*/ 146114 h 280987"/>
                <a:gd name="connsiteX211" fmla="*/ 571214 w 739425"/>
                <a:gd name="connsiteY211" fmla="*/ 172688 h 280987"/>
                <a:gd name="connsiteX212" fmla="*/ 564737 w 739425"/>
                <a:gd name="connsiteY212" fmla="*/ 176403 h 280987"/>
                <a:gd name="connsiteX213" fmla="*/ 564737 w 739425"/>
                <a:gd name="connsiteY213" fmla="*/ 183832 h 280987"/>
                <a:gd name="connsiteX214" fmla="*/ 571214 w 739425"/>
                <a:gd name="connsiteY214" fmla="*/ 187547 h 280987"/>
                <a:gd name="connsiteX215" fmla="*/ 579787 w 739425"/>
                <a:gd name="connsiteY215" fmla="*/ 187547 h 280987"/>
                <a:gd name="connsiteX216" fmla="*/ 586359 w 739425"/>
                <a:gd name="connsiteY216" fmla="*/ 183832 h 280987"/>
                <a:gd name="connsiteX217" fmla="*/ 586359 w 739425"/>
                <a:gd name="connsiteY217" fmla="*/ 176403 h 280987"/>
                <a:gd name="connsiteX218" fmla="*/ 579787 w 739425"/>
                <a:gd name="connsiteY218" fmla="*/ 172688 h 280987"/>
                <a:gd name="connsiteX219" fmla="*/ 593788 w 739425"/>
                <a:gd name="connsiteY219" fmla="*/ 32957 h 280987"/>
                <a:gd name="connsiteX220" fmla="*/ 679704 w 739425"/>
                <a:gd name="connsiteY220" fmla="*/ 32957 h 280987"/>
                <a:gd name="connsiteX221" fmla="*/ 679704 w 739425"/>
                <a:gd name="connsiteY221" fmla="*/ 194215 h 280987"/>
                <a:gd name="connsiteX222" fmla="*/ 593788 w 739425"/>
                <a:gd name="connsiteY222" fmla="*/ 194215 h 280987"/>
                <a:gd name="connsiteX223" fmla="*/ 514921 w 739425"/>
                <a:gd name="connsiteY223" fmla="*/ 39624 h 280987"/>
                <a:gd name="connsiteX224" fmla="*/ 507492 w 739425"/>
                <a:gd name="connsiteY224" fmla="*/ 47054 h 280987"/>
                <a:gd name="connsiteX225" fmla="*/ 514921 w 739425"/>
                <a:gd name="connsiteY225" fmla="*/ 54483 h 280987"/>
                <a:gd name="connsiteX226" fmla="*/ 523589 w 739425"/>
                <a:gd name="connsiteY226" fmla="*/ 54483 h 280987"/>
                <a:gd name="connsiteX227" fmla="*/ 531114 w 739425"/>
                <a:gd name="connsiteY227" fmla="*/ 47054 h 280987"/>
                <a:gd name="connsiteX228" fmla="*/ 523589 w 739425"/>
                <a:gd name="connsiteY228" fmla="*/ 39624 h 280987"/>
                <a:gd name="connsiteX229" fmla="*/ 514921 w 739425"/>
                <a:gd name="connsiteY229" fmla="*/ 66294 h 280987"/>
                <a:gd name="connsiteX230" fmla="*/ 507492 w 739425"/>
                <a:gd name="connsiteY230" fmla="*/ 73723 h 280987"/>
                <a:gd name="connsiteX231" fmla="*/ 514921 w 739425"/>
                <a:gd name="connsiteY231" fmla="*/ 81153 h 280987"/>
                <a:gd name="connsiteX232" fmla="*/ 523589 w 739425"/>
                <a:gd name="connsiteY232" fmla="*/ 81153 h 280987"/>
                <a:gd name="connsiteX233" fmla="*/ 531114 w 739425"/>
                <a:gd name="connsiteY233" fmla="*/ 73723 h 280987"/>
                <a:gd name="connsiteX234" fmla="*/ 523589 w 739425"/>
                <a:gd name="connsiteY234" fmla="*/ 66294 h 280987"/>
                <a:gd name="connsiteX235" fmla="*/ 514921 w 739425"/>
                <a:gd name="connsiteY235" fmla="*/ 92869 h 280987"/>
                <a:gd name="connsiteX236" fmla="*/ 507492 w 739425"/>
                <a:gd name="connsiteY236" fmla="*/ 100299 h 280987"/>
                <a:gd name="connsiteX237" fmla="*/ 514921 w 739425"/>
                <a:gd name="connsiteY237" fmla="*/ 107728 h 280987"/>
                <a:gd name="connsiteX238" fmla="*/ 523589 w 739425"/>
                <a:gd name="connsiteY238" fmla="*/ 107728 h 280987"/>
                <a:gd name="connsiteX239" fmla="*/ 531114 w 739425"/>
                <a:gd name="connsiteY239" fmla="*/ 100299 h 280987"/>
                <a:gd name="connsiteX240" fmla="*/ 523589 w 739425"/>
                <a:gd name="connsiteY240" fmla="*/ 92869 h 280987"/>
                <a:gd name="connsiteX241" fmla="*/ 514921 w 739425"/>
                <a:gd name="connsiteY241" fmla="*/ 119539 h 280987"/>
                <a:gd name="connsiteX242" fmla="*/ 507492 w 739425"/>
                <a:gd name="connsiteY242" fmla="*/ 126968 h 280987"/>
                <a:gd name="connsiteX243" fmla="*/ 514921 w 739425"/>
                <a:gd name="connsiteY243" fmla="*/ 134398 h 280987"/>
                <a:gd name="connsiteX244" fmla="*/ 523589 w 739425"/>
                <a:gd name="connsiteY244" fmla="*/ 134398 h 280987"/>
                <a:gd name="connsiteX245" fmla="*/ 531114 w 739425"/>
                <a:gd name="connsiteY245" fmla="*/ 126968 h 280987"/>
                <a:gd name="connsiteX246" fmla="*/ 523589 w 739425"/>
                <a:gd name="connsiteY246" fmla="*/ 119539 h 280987"/>
                <a:gd name="connsiteX247" fmla="*/ 514921 w 739425"/>
                <a:gd name="connsiteY247" fmla="*/ 146114 h 280987"/>
                <a:gd name="connsiteX248" fmla="*/ 507492 w 739425"/>
                <a:gd name="connsiteY248" fmla="*/ 153543 h 280987"/>
                <a:gd name="connsiteX249" fmla="*/ 514921 w 739425"/>
                <a:gd name="connsiteY249" fmla="*/ 160973 h 280987"/>
                <a:gd name="connsiteX250" fmla="*/ 523589 w 739425"/>
                <a:gd name="connsiteY250" fmla="*/ 160973 h 280987"/>
                <a:gd name="connsiteX251" fmla="*/ 531114 w 739425"/>
                <a:gd name="connsiteY251" fmla="*/ 153543 h 280987"/>
                <a:gd name="connsiteX252" fmla="*/ 523589 w 739425"/>
                <a:gd name="connsiteY252" fmla="*/ 146114 h 280987"/>
                <a:gd name="connsiteX253" fmla="*/ 514921 w 739425"/>
                <a:gd name="connsiteY253" fmla="*/ 172688 h 280987"/>
                <a:gd name="connsiteX254" fmla="*/ 508444 w 739425"/>
                <a:gd name="connsiteY254" fmla="*/ 176403 h 280987"/>
                <a:gd name="connsiteX255" fmla="*/ 508444 w 739425"/>
                <a:gd name="connsiteY255" fmla="*/ 183832 h 280987"/>
                <a:gd name="connsiteX256" fmla="*/ 514921 w 739425"/>
                <a:gd name="connsiteY256" fmla="*/ 187547 h 280987"/>
                <a:gd name="connsiteX257" fmla="*/ 523589 w 739425"/>
                <a:gd name="connsiteY257" fmla="*/ 187547 h 280987"/>
                <a:gd name="connsiteX258" fmla="*/ 530066 w 739425"/>
                <a:gd name="connsiteY258" fmla="*/ 183832 h 280987"/>
                <a:gd name="connsiteX259" fmla="*/ 530066 w 739425"/>
                <a:gd name="connsiteY259" fmla="*/ 176403 h 280987"/>
                <a:gd name="connsiteX260" fmla="*/ 523589 w 739425"/>
                <a:gd name="connsiteY260" fmla="*/ 172688 h 280987"/>
                <a:gd name="connsiteX261" fmla="*/ 392525 w 739425"/>
                <a:gd name="connsiteY261" fmla="*/ 39624 h 280987"/>
                <a:gd name="connsiteX262" fmla="*/ 385096 w 739425"/>
                <a:gd name="connsiteY262" fmla="*/ 47054 h 280987"/>
                <a:gd name="connsiteX263" fmla="*/ 392525 w 739425"/>
                <a:gd name="connsiteY263" fmla="*/ 54483 h 280987"/>
                <a:gd name="connsiteX264" fmla="*/ 401193 w 739425"/>
                <a:gd name="connsiteY264" fmla="*/ 54483 h 280987"/>
                <a:gd name="connsiteX265" fmla="*/ 408623 w 739425"/>
                <a:gd name="connsiteY265" fmla="*/ 47054 h 280987"/>
                <a:gd name="connsiteX266" fmla="*/ 401193 w 739425"/>
                <a:gd name="connsiteY266" fmla="*/ 39624 h 280987"/>
                <a:gd name="connsiteX267" fmla="*/ 392525 w 739425"/>
                <a:gd name="connsiteY267" fmla="*/ 66294 h 280987"/>
                <a:gd name="connsiteX268" fmla="*/ 385096 w 739425"/>
                <a:gd name="connsiteY268" fmla="*/ 73723 h 280987"/>
                <a:gd name="connsiteX269" fmla="*/ 392525 w 739425"/>
                <a:gd name="connsiteY269" fmla="*/ 81153 h 280987"/>
                <a:gd name="connsiteX270" fmla="*/ 401193 w 739425"/>
                <a:gd name="connsiteY270" fmla="*/ 81153 h 280987"/>
                <a:gd name="connsiteX271" fmla="*/ 408623 w 739425"/>
                <a:gd name="connsiteY271" fmla="*/ 73723 h 280987"/>
                <a:gd name="connsiteX272" fmla="*/ 401193 w 739425"/>
                <a:gd name="connsiteY272" fmla="*/ 66294 h 280987"/>
                <a:gd name="connsiteX273" fmla="*/ 392525 w 739425"/>
                <a:gd name="connsiteY273" fmla="*/ 92869 h 280987"/>
                <a:gd name="connsiteX274" fmla="*/ 385096 w 739425"/>
                <a:gd name="connsiteY274" fmla="*/ 100299 h 280987"/>
                <a:gd name="connsiteX275" fmla="*/ 392525 w 739425"/>
                <a:gd name="connsiteY275" fmla="*/ 107728 h 280987"/>
                <a:gd name="connsiteX276" fmla="*/ 401193 w 739425"/>
                <a:gd name="connsiteY276" fmla="*/ 107728 h 280987"/>
                <a:gd name="connsiteX277" fmla="*/ 408623 w 739425"/>
                <a:gd name="connsiteY277" fmla="*/ 100299 h 280987"/>
                <a:gd name="connsiteX278" fmla="*/ 401193 w 739425"/>
                <a:gd name="connsiteY278" fmla="*/ 92869 h 280987"/>
                <a:gd name="connsiteX279" fmla="*/ 392525 w 739425"/>
                <a:gd name="connsiteY279" fmla="*/ 119539 h 280987"/>
                <a:gd name="connsiteX280" fmla="*/ 385096 w 739425"/>
                <a:gd name="connsiteY280" fmla="*/ 126968 h 280987"/>
                <a:gd name="connsiteX281" fmla="*/ 392525 w 739425"/>
                <a:gd name="connsiteY281" fmla="*/ 134398 h 280987"/>
                <a:gd name="connsiteX282" fmla="*/ 401193 w 739425"/>
                <a:gd name="connsiteY282" fmla="*/ 134398 h 280987"/>
                <a:gd name="connsiteX283" fmla="*/ 408623 w 739425"/>
                <a:gd name="connsiteY283" fmla="*/ 126968 h 280987"/>
                <a:gd name="connsiteX284" fmla="*/ 401193 w 739425"/>
                <a:gd name="connsiteY284" fmla="*/ 119539 h 280987"/>
                <a:gd name="connsiteX285" fmla="*/ 392525 w 739425"/>
                <a:gd name="connsiteY285" fmla="*/ 146114 h 280987"/>
                <a:gd name="connsiteX286" fmla="*/ 385096 w 739425"/>
                <a:gd name="connsiteY286" fmla="*/ 153543 h 280987"/>
                <a:gd name="connsiteX287" fmla="*/ 392525 w 739425"/>
                <a:gd name="connsiteY287" fmla="*/ 160973 h 280987"/>
                <a:gd name="connsiteX288" fmla="*/ 401193 w 739425"/>
                <a:gd name="connsiteY288" fmla="*/ 160973 h 280987"/>
                <a:gd name="connsiteX289" fmla="*/ 408623 w 739425"/>
                <a:gd name="connsiteY289" fmla="*/ 153543 h 280987"/>
                <a:gd name="connsiteX290" fmla="*/ 401193 w 739425"/>
                <a:gd name="connsiteY290" fmla="*/ 146114 h 280987"/>
                <a:gd name="connsiteX291" fmla="*/ 392525 w 739425"/>
                <a:gd name="connsiteY291" fmla="*/ 172688 h 280987"/>
                <a:gd name="connsiteX292" fmla="*/ 386048 w 739425"/>
                <a:gd name="connsiteY292" fmla="*/ 176403 h 280987"/>
                <a:gd name="connsiteX293" fmla="*/ 386048 w 739425"/>
                <a:gd name="connsiteY293" fmla="*/ 183832 h 280987"/>
                <a:gd name="connsiteX294" fmla="*/ 392525 w 739425"/>
                <a:gd name="connsiteY294" fmla="*/ 187547 h 280987"/>
                <a:gd name="connsiteX295" fmla="*/ 401193 w 739425"/>
                <a:gd name="connsiteY295" fmla="*/ 187547 h 280987"/>
                <a:gd name="connsiteX296" fmla="*/ 407670 w 739425"/>
                <a:gd name="connsiteY296" fmla="*/ 183832 h 280987"/>
                <a:gd name="connsiteX297" fmla="*/ 407670 w 739425"/>
                <a:gd name="connsiteY297" fmla="*/ 176403 h 280987"/>
                <a:gd name="connsiteX298" fmla="*/ 401193 w 739425"/>
                <a:gd name="connsiteY298" fmla="*/ 172688 h 280987"/>
                <a:gd name="connsiteX299" fmla="*/ 415100 w 739425"/>
                <a:gd name="connsiteY299" fmla="*/ 32957 h 280987"/>
                <a:gd name="connsiteX300" fmla="*/ 501015 w 739425"/>
                <a:gd name="connsiteY300" fmla="*/ 32957 h 280987"/>
                <a:gd name="connsiteX301" fmla="*/ 501015 w 739425"/>
                <a:gd name="connsiteY301" fmla="*/ 194215 h 280987"/>
                <a:gd name="connsiteX302" fmla="*/ 415100 w 739425"/>
                <a:gd name="connsiteY302" fmla="*/ 194215 h 280987"/>
                <a:gd name="connsiteX303" fmla="*/ 335090 w 739425"/>
                <a:gd name="connsiteY303" fmla="*/ 39624 h 280987"/>
                <a:gd name="connsiteX304" fmla="*/ 327565 w 739425"/>
                <a:gd name="connsiteY304" fmla="*/ 47054 h 280987"/>
                <a:gd name="connsiteX305" fmla="*/ 335090 w 739425"/>
                <a:gd name="connsiteY305" fmla="*/ 54483 h 280987"/>
                <a:gd name="connsiteX306" fmla="*/ 343757 w 739425"/>
                <a:gd name="connsiteY306" fmla="*/ 54483 h 280987"/>
                <a:gd name="connsiteX307" fmla="*/ 351187 w 739425"/>
                <a:gd name="connsiteY307" fmla="*/ 47054 h 280987"/>
                <a:gd name="connsiteX308" fmla="*/ 343757 w 739425"/>
                <a:gd name="connsiteY308" fmla="*/ 39624 h 280987"/>
                <a:gd name="connsiteX309" fmla="*/ 335090 w 739425"/>
                <a:gd name="connsiteY309" fmla="*/ 66294 h 280987"/>
                <a:gd name="connsiteX310" fmla="*/ 327565 w 739425"/>
                <a:gd name="connsiteY310" fmla="*/ 73723 h 280987"/>
                <a:gd name="connsiteX311" fmla="*/ 335090 w 739425"/>
                <a:gd name="connsiteY311" fmla="*/ 81153 h 280987"/>
                <a:gd name="connsiteX312" fmla="*/ 343757 w 739425"/>
                <a:gd name="connsiteY312" fmla="*/ 81153 h 280987"/>
                <a:gd name="connsiteX313" fmla="*/ 351187 w 739425"/>
                <a:gd name="connsiteY313" fmla="*/ 73723 h 280987"/>
                <a:gd name="connsiteX314" fmla="*/ 343757 w 739425"/>
                <a:gd name="connsiteY314" fmla="*/ 66294 h 280987"/>
                <a:gd name="connsiteX315" fmla="*/ 335090 w 739425"/>
                <a:gd name="connsiteY315" fmla="*/ 92869 h 280987"/>
                <a:gd name="connsiteX316" fmla="*/ 327565 w 739425"/>
                <a:gd name="connsiteY316" fmla="*/ 100299 h 280987"/>
                <a:gd name="connsiteX317" fmla="*/ 335090 w 739425"/>
                <a:gd name="connsiteY317" fmla="*/ 107728 h 280987"/>
                <a:gd name="connsiteX318" fmla="*/ 343757 w 739425"/>
                <a:gd name="connsiteY318" fmla="*/ 107728 h 280987"/>
                <a:gd name="connsiteX319" fmla="*/ 351187 w 739425"/>
                <a:gd name="connsiteY319" fmla="*/ 100299 h 280987"/>
                <a:gd name="connsiteX320" fmla="*/ 343757 w 739425"/>
                <a:gd name="connsiteY320" fmla="*/ 92869 h 280987"/>
                <a:gd name="connsiteX321" fmla="*/ 335090 w 739425"/>
                <a:gd name="connsiteY321" fmla="*/ 119539 h 280987"/>
                <a:gd name="connsiteX322" fmla="*/ 327565 w 739425"/>
                <a:gd name="connsiteY322" fmla="*/ 126968 h 280987"/>
                <a:gd name="connsiteX323" fmla="*/ 335090 w 739425"/>
                <a:gd name="connsiteY323" fmla="*/ 134398 h 280987"/>
                <a:gd name="connsiteX324" fmla="*/ 343757 w 739425"/>
                <a:gd name="connsiteY324" fmla="*/ 134398 h 280987"/>
                <a:gd name="connsiteX325" fmla="*/ 351187 w 739425"/>
                <a:gd name="connsiteY325" fmla="*/ 126968 h 280987"/>
                <a:gd name="connsiteX326" fmla="*/ 343757 w 739425"/>
                <a:gd name="connsiteY326" fmla="*/ 119539 h 280987"/>
                <a:gd name="connsiteX327" fmla="*/ 335090 w 739425"/>
                <a:gd name="connsiteY327" fmla="*/ 146114 h 280987"/>
                <a:gd name="connsiteX328" fmla="*/ 327565 w 739425"/>
                <a:gd name="connsiteY328" fmla="*/ 153543 h 280987"/>
                <a:gd name="connsiteX329" fmla="*/ 335090 w 739425"/>
                <a:gd name="connsiteY329" fmla="*/ 160973 h 280987"/>
                <a:gd name="connsiteX330" fmla="*/ 343757 w 739425"/>
                <a:gd name="connsiteY330" fmla="*/ 160973 h 280987"/>
                <a:gd name="connsiteX331" fmla="*/ 351187 w 739425"/>
                <a:gd name="connsiteY331" fmla="*/ 153543 h 280987"/>
                <a:gd name="connsiteX332" fmla="*/ 343757 w 739425"/>
                <a:gd name="connsiteY332" fmla="*/ 146114 h 280987"/>
                <a:gd name="connsiteX333" fmla="*/ 335090 w 739425"/>
                <a:gd name="connsiteY333" fmla="*/ 172688 h 280987"/>
                <a:gd name="connsiteX334" fmla="*/ 328613 w 739425"/>
                <a:gd name="connsiteY334" fmla="*/ 176403 h 280987"/>
                <a:gd name="connsiteX335" fmla="*/ 328613 w 739425"/>
                <a:gd name="connsiteY335" fmla="*/ 183832 h 280987"/>
                <a:gd name="connsiteX336" fmla="*/ 335090 w 739425"/>
                <a:gd name="connsiteY336" fmla="*/ 187547 h 280987"/>
                <a:gd name="connsiteX337" fmla="*/ 343757 w 739425"/>
                <a:gd name="connsiteY337" fmla="*/ 187547 h 280987"/>
                <a:gd name="connsiteX338" fmla="*/ 350234 w 739425"/>
                <a:gd name="connsiteY338" fmla="*/ 183832 h 280987"/>
                <a:gd name="connsiteX339" fmla="*/ 350234 w 739425"/>
                <a:gd name="connsiteY339" fmla="*/ 176403 h 280987"/>
                <a:gd name="connsiteX340" fmla="*/ 343757 w 739425"/>
                <a:gd name="connsiteY340" fmla="*/ 172688 h 280987"/>
                <a:gd name="connsiteX341" fmla="*/ 212693 w 739425"/>
                <a:gd name="connsiteY341" fmla="*/ 39624 h 280987"/>
                <a:gd name="connsiteX342" fmla="*/ 205169 w 739425"/>
                <a:gd name="connsiteY342" fmla="*/ 47054 h 280987"/>
                <a:gd name="connsiteX343" fmla="*/ 212693 w 739425"/>
                <a:gd name="connsiteY343" fmla="*/ 54483 h 280987"/>
                <a:gd name="connsiteX344" fmla="*/ 221266 w 739425"/>
                <a:gd name="connsiteY344" fmla="*/ 54483 h 280987"/>
                <a:gd name="connsiteX345" fmla="*/ 228791 w 739425"/>
                <a:gd name="connsiteY345" fmla="*/ 47054 h 280987"/>
                <a:gd name="connsiteX346" fmla="*/ 221266 w 739425"/>
                <a:gd name="connsiteY346" fmla="*/ 39624 h 280987"/>
                <a:gd name="connsiteX347" fmla="*/ 212693 w 739425"/>
                <a:gd name="connsiteY347" fmla="*/ 66294 h 280987"/>
                <a:gd name="connsiteX348" fmla="*/ 205169 w 739425"/>
                <a:gd name="connsiteY348" fmla="*/ 73723 h 280987"/>
                <a:gd name="connsiteX349" fmla="*/ 212693 w 739425"/>
                <a:gd name="connsiteY349" fmla="*/ 81153 h 280987"/>
                <a:gd name="connsiteX350" fmla="*/ 221266 w 739425"/>
                <a:gd name="connsiteY350" fmla="*/ 81153 h 280987"/>
                <a:gd name="connsiteX351" fmla="*/ 228791 w 739425"/>
                <a:gd name="connsiteY351" fmla="*/ 73723 h 280987"/>
                <a:gd name="connsiteX352" fmla="*/ 221266 w 739425"/>
                <a:gd name="connsiteY352" fmla="*/ 66294 h 280987"/>
                <a:gd name="connsiteX353" fmla="*/ 212693 w 739425"/>
                <a:gd name="connsiteY353" fmla="*/ 92869 h 280987"/>
                <a:gd name="connsiteX354" fmla="*/ 205169 w 739425"/>
                <a:gd name="connsiteY354" fmla="*/ 100299 h 280987"/>
                <a:gd name="connsiteX355" fmla="*/ 212693 w 739425"/>
                <a:gd name="connsiteY355" fmla="*/ 107728 h 280987"/>
                <a:gd name="connsiteX356" fmla="*/ 221266 w 739425"/>
                <a:gd name="connsiteY356" fmla="*/ 107728 h 280987"/>
                <a:gd name="connsiteX357" fmla="*/ 228791 w 739425"/>
                <a:gd name="connsiteY357" fmla="*/ 100299 h 280987"/>
                <a:gd name="connsiteX358" fmla="*/ 221266 w 739425"/>
                <a:gd name="connsiteY358" fmla="*/ 92869 h 280987"/>
                <a:gd name="connsiteX359" fmla="*/ 212693 w 739425"/>
                <a:gd name="connsiteY359" fmla="*/ 119539 h 280987"/>
                <a:gd name="connsiteX360" fmla="*/ 205169 w 739425"/>
                <a:gd name="connsiteY360" fmla="*/ 126968 h 280987"/>
                <a:gd name="connsiteX361" fmla="*/ 212693 w 739425"/>
                <a:gd name="connsiteY361" fmla="*/ 134398 h 280987"/>
                <a:gd name="connsiteX362" fmla="*/ 221266 w 739425"/>
                <a:gd name="connsiteY362" fmla="*/ 134398 h 280987"/>
                <a:gd name="connsiteX363" fmla="*/ 228791 w 739425"/>
                <a:gd name="connsiteY363" fmla="*/ 126968 h 280987"/>
                <a:gd name="connsiteX364" fmla="*/ 221266 w 739425"/>
                <a:gd name="connsiteY364" fmla="*/ 119539 h 280987"/>
                <a:gd name="connsiteX365" fmla="*/ 212693 w 739425"/>
                <a:gd name="connsiteY365" fmla="*/ 146114 h 280987"/>
                <a:gd name="connsiteX366" fmla="*/ 205169 w 739425"/>
                <a:gd name="connsiteY366" fmla="*/ 153543 h 280987"/>
                <a:gd name="connsiteX367" fmla="*/ 212693 w 739425"/>
                <a:gd name="connsiteY367" fmla="*/ 160973 h 280987"/>
                <a:gd name="connsiteX368" fmla="*/ 221266 w 739425"/>
                <a:gd name="connsiteY368" fmla="*/ 160973 h 280987"/>
                <a:gd name="connsiteX369" fmla="*/ 228791 w 739425"/>
                <a:gd name="connsiteY369" fmla="*/ 153543 h 280987"/>
                <a:gd name="connsiteX370" fmla="*/ 221266 w 739425"/>
                <a:gd name="connsiteY370" fmla="*/ 146114 h 280987"/>
                <a:gd name="connsiteX371" fmla="*/ 212693 w 739425"/>
                <a:gd name="connsiteY371" fmla="*/ 172688 h 280987"/>
                <a:gd name="connsiteX372" fmla="*/ 206121 w 739425"/>
                <a:gd name="connsiteY372" fmla="*/ 176403 h 280987"/>
                <a:gd name="connsiteX373" fmla="*/ 206121 w 739425"/>
                <a:gd name="connsiteY373" fmla="*/ 183832 h 280987"/>
                <a:gd name="connsiteX374" fmla="*/ 212693 w 739425"/>
                <a:gd name="connsiteY374" fmla="*/ 187547 h 280987"/>
                <a:gd name="connsiteX375" fmla="*/ 221266 w 739425"/>
                <a:gd name="connsiteY375" fmla="*/ 187547 h 280987"/>
                <a:gd name="connsiteX376" fmla="*/ 227743 w 739425"/>
                <a:gd name="connsiteY376" fmla="*/ 183832 h 280987"/>
                <a:gd name="connsiteX377" fmla="*/ 227743 w 739425"/>
                <a:gd name="connsiteY377" fmla="*/ 176403 h 280987"/>
                <a:gd name="connsiteX378" fmla="*/ 221266 w 739425"/>
                <a:gd name="connsiteY378" fmla="*/ 172688 h 280987"/>
                <a:gd name="connsiteX379" fmla="*/ 235172 w 739425"/>
                <a:gd name="connsiteY379" fmla="*/ 32957 h 280987"/>
                <a:gd name="connsiteX380" fmla="*/ 321088 w 739425"/>
                <a:gd name="connsiteY380" fmla="*/ 32957 h 280987"/>
                <a:gd name="connsiteX381" fmla="*/ 321088 w 739425"/>
                <a:gd name="connsiteY381" fmla="*/ 194215 h 280987"/>
                <a:gd name="connsiteX382" fmla="*/ 235172 w 739425"/>
                <a:gd name="connsiteY382" fmla="*/ 194215 h 280987"/>
                <a:gd name="connsiteX383" fmla="*/ 156020 w 739425"/>
                <a:gd name="connsiteY383" fmla="*/ 39624 h 280987"/>
                <a:gd name="connsiteX384" fmla="*/ 148590 w 739425"/>
                <a:gd name="connsiteY384" fmla="*/ 47054 h 280987"/>
                <a:gd name="connsiteX385" fmla="*/ 156020 w 739425"/>
                <a:gd name="connsiteY385" fmla="*/ 54483 h 280987"/>
                <a:gd name="connsiteX386" fmla="*/ 164687 w 739425"/>
                <a:gd name="connsiteY386" fmla="*/ 54483 h 280987"/>
                <a:gd name="connsiteX387" fmla="*/ 172212 w 739425"/>
                <a:gd name="connsiteY387" fmla="*/ 47054 h 280987"/>
                <a:gd name="connsiteX388" fmla="*/ 164687 w 739425"/>
                <a:gd name="connsiteY388" fmla="*/ 39624 h 280987"/>
                <a:gd name="connsiteX389" fmla="*/ 156020 w 739425"/>
                <a:gd name="connsiteY389" fmla="*/ 66294 h 280987"/>
                <a:gd name="connsiteX390" fmla="*/ 148590 w 739425"/>
                <a:gd name="connsiteY390" fmla="*/ 73723 h 280987"/>
                <a:gd name="connsiteX391" fmla="*/ 156020 w 739425"/>
                <a:gd name="connsiteY391" fmla="*/ 81153 h 280987"/>
                <a:gd name="connsiteX392" fmla="*/ 164687 w 739425"/>
                <a:gd name="connsiteY392" fmla="*/ 81153 h 280987"/>
                <a:gd name="connsiteX393" fmla="*/ 172212 w 739425"/>
                <a:gd name="connsiteY393" fmla="*/ 73723 h 280987"/>
                <a:gd name="connsiteX394" fmla="*/ 164687 w 739425"/>
                <a:gd name="connsiteY394" fmla="*/ 66294 h 280987"/>
                <a:gd name="connsiteX395" fmla="*/ 156020 w 739425"/>
                <a:gd name="connsiteY395" fmla="*/ 92869 h 280987"/>
                <a:gd name="connsiteX396" fmla="*/ 148590 w 739425"/>
                <a:gd name="connsiteY396" fmla="*/ 100299 h 280987"/>
                <a:gd name="connsiteX397" fmla="*/ 156020 w 739425"/>
                <a:gd name="connsiteY397" fmla="*/ 107728 h 280987"/>
                <a:gd name="connsiteX398" fmla="*/ 164687 w 739425"/>
                <a:gd name="connsiteY398" fmla="*/ 107728 h 280987"/>
                <a:gd name="connsiteX399" fmla="*/ 172212 w 739425"/>
                <a:gd name="connsiteY399" fmla="*/ 100299 h 280987"/>
                <a:gd name="connsiteX400" fmla="*/ 164687 w 739425"/>
                <a:gd name="connsiteY400" fmla="*/ 92869 h 280987"/>
                <a:gd name="connsiteX401" fmla="*/ 156020 w 739425"/>
                <a:gd name="connsiteY401" fmla="*/ 119539 h 280987"/>
                <a:gd name="connsiteX402" fmla="*/ 148590 w 739425"/>
                <a:gd name="connsiteY402" fmla="*/ 126968 h 280987"/>
                <a:gd name="connsiteX403" fmla="*/ 156020 w 739425"/>
                <a:gd name="connsiteY403" fmla="*/ 134398 h 280987"/>
                <a:gd name="connsiteX404" fmla="*/ 164687 w 739425"/>
                <a:gd name="connsiteY404" fmla="*/ 134398 h 280987"/>
                <a:gd name="connsiteX405" fmla="*/ 172212 w 739425"/>
                <a:gd name="connsiteY405" fmla="*/ 126968 h 280987"/>
                <a:gd name="connsiteX406" fmla="*/ 164687 w 739425"/>
                <a:gd name="connsiteY406" fmla="*/ 119539 h 280987"/>
                <a:gd name="connsiteX407" fmla="*/ 156020 w 739425"/>
                <a:gd name="connsiteY407" fmla="*/ 146114 h 280987"/>
                <a:gd name="connsiteX408" fmla="*/ 148590 w 739425"/>
                <a:gd name="connsiteY408" fmla="*/ 153543 h 280987"/>
                <a:gd name="connsiteX409" fmla="*/ 156020 w 739425"/>
                <a:gd name="connsiteY409" fmla="*/ 160973 h 280987"/>
                <a:gd name="connsiteX410" fmla="*/ 164687 w 739425"/>
                <a:gd name="connsiteY410" fmla="*/ 160973 h 280987"/>
                <a:gd name="connsiteX411" fmla="*/ 172212 w 739425"/>
                <a:gd name="connsiteY411" fmla="*/ 153543 h 280987"/>
                <a:gd name="connsiteX412" fmla="*/ 164687 w 739425"/>
                <a:gd name="connsiteY412" fmla="*/ 146114 h 280987"/>
                <a:gd name="connsiteX413" fmla="*/ 156020 w 739425"/>
                <a:gd name="connsiteY413" fmla="*/ 172688 h 280987"/>
                <a:gd name="connsiteX414" fmla="*/ 149543 w 739425"/>
                <a:gd name="connsiteY414" fmla="*/ 176403 h 280987"/>
                <a:gd name="connsiteX415" fmla="*/ 149543 w 739425"/>
                <a:gd name="connsiteY415" fmla="*/ 183832 h 280987"/>
                <a:gd name="connsiteX416" fmla="*/ 156020 w 739425"/>
                <a:gd name="connsiteY416" fmla="*/ 187547 h 280987"/>
                <a:gd name="connsiteX417" fmla="*/ 164687 w 739425"/>
                <a:gd name="connsiteY417" fmla="*/ 187547 h 280987"/>
                <a:gd name="connsiteX418" fmla="*/ 171164 w 739425"/>
                <a:gd name="connsiteY418" fmla="*/ 183832 h 280987"/>
                <a:gd name="connsiteX419" fmla="*/ 171164 w 739425"/>
                <a:gd name="connsiteY419" fmla="*/ 176403 h 280987"/>
                <a:gd name="connsiteX420" fmla="*/ 164687 w 739425"/>
                <a:gd name="connsiteY420" fmla="*/ 172688 h 280987"/>
                <a:gd name="connsiteX421" fmla="*/ 33623 w 739425"/>
                <a:gd name="connsiteY421" fmla="*/ 39624 h 280987"/>
                <a:gd name="connsiteX422" fmla="*/ 26098 w 739425"/>
                <a:gd name="connsiteY422" fmla="*/ 47054 h 280987"/>
                <a:gd name="connsiteX423" fmla="*/ 33623 w 739425"/>
                <a:gd name="connsiteY423" fmla="*/ 54483 h 280987"/>
                <a:gd name="connsiteX424" fmla="*/ 42291 w 739425"/>
                <a:gd name="connsiteY424" fmla="*/ 54483 h 280987"/>
                <a:gd name="connsiteX425" fmla="*/ 49720 w 739425"/>
                <a:gd name="connsiteY425" fmla="*/ 47054 h 280987"/>
                <a:gd name="connsiteX426" fmla="*/ 42291 w 739425"/>
                <a:gd name="connsiteY426" fmla="*/ 39624 h 280987"/>
                <a:gd name="connsiteX427" fmla="*/ 33623 w 739425"/>
                <a:gd name="connsiteY427" fmla="*/ 66294 h 280987"/>
                <a:gd name="connsiteX428" fmla="*/ 26098 w 739425"/>
                <a:gd name="connsiteY428" fmla="*/ 73723 h 280987"/>
                <a:gd name="connsiteX429" fmla="*/ 33623 w 739425"/>
                <a:gd name="connsiteY429" fmla="*/ 81153 h 280987"/>
                <a:gd name="connsiteX430" fmla="*/ 42291 w 739425"/>
                <a:gd name="connsiteY430" fmla="*/ 81153 h 280987"/>
                <a:gd name="connsiteX431" fmla="*/ 49720 w 739425"/>
                <a:gd name="connsiteY431" fmla="*/ 73723 h 280987"/>
                <a:gd name="connsiteX432" fmla="*/ 42291 w 739425"/>
                <a:gd name="connsiteY432" fmla="*/ 66294 h 280987"/>
                <a:gd name="connsiteX433" fmla="*/ 33623 w 739425"/>
                <a:gd name="connsiteY433" fmla="*/ 92869 h 280987"/>
                <a:gd name="connsiteX434" fmla="*/ 26098 w 739425"/>
                <a:gd name="connsiteY434" fmla="*/ 100299 h 280987"/>
                <a:gd name="connsiteX435" fmla="*/ 33623 w 739425"/>
                <a:gd name="connsiteY435" fmla="*/ 107728 h 280987"/>
                <a:gd name="connsiteX436" fmla="*/ 42291 w 739425"/>
                <a:gd name="connsiteY436" fmla="*/ 107728 h 280987"/>
                <a:gd name="connsiteX437" fmla="*/ 49720 w 739425"/>
                <a:gd name="connsiteY437" fmla="*/ 100299 h 280987"/>
                <a:gd name="connsiteX438" fmla="*/ 42291 w 739425"/>
                <a:gd name="connsiteY438" fmla="*/ 92869 h 280987"/>
                <a:gd name="connsiteX439" fmla="*/ 33623 w 739425"/>
                <a:gd name="connsiteY439" fmla="*/ 119539 h 280987"/>
                <a:gd name="connsiteX440" fmla="*/ 26098 w 739425"/>
                <a:gd name="connsiteY440" fmla="*/ 126968 h 280987"/>
                <a:gd name="connsiteX441" fmla="*/ 33623 w 739425"/>
                <a:gd name="connsiteY441" fmla="*/ 134398 h 280987"/>
                <a:gd name="connsiteX442" fmla="*/ 42291 w 739425"/>
                <a:gd name="connsiteY442" fmla="*/ 134398 h 280987"/>
                <a:gd name="connsiteX443" fmla="*/ 49720 w 739425"/>
                <a:gd name="connsiteY443" fmla="*/ 126968 h 280987"/>
                <a:gd name="connsiteX444" fmla="*/ 42291 w 739425"/>
                <a:gd name="connsiteY444" fmla="*/ 119539 h 280987"/>
                <a:gd name="connsiteX445" fmla="*/ 33623 w 739425"/>
                <a:gd name="connsiteY445" fmla="*/ 146114 h 280987"/>
                <a:gd name="connsiteX446" fmla="*/ 26098 w 739425"/>
                <a:gd name="connsiteY446" fmla="*/ 153543 h 280987"/>
                <a:gd name="connsiteX447" fmla="*/ 33623 w 739425"/>
                <a:gd name="connsiteY447" fmla="*/ 160973 h 280987"/>
                <a:gd name="connsiteX448" fmla="*/ 42291 w 739425"/>
                <a:gd name="connsiteY448" fmla="*/ 160973 h 280987"/>
                <a:gd name="connsiteX449" fmla="*/ 49720 w 739425"/>
                <a:gd name="connsiteY449" fmla="*/ 153543 h 280987"/>
                <a:gd name="connsiteX450" fmla="*/ 42291 w 739425"/>
                <a:gd name="connsiteY450" fmla="*/ 146114 h 280987"/>
                <a:gd name="connsiteX451" fmla="*/ 33623 w 739425"/>
                <a:gd name="connsiteY451" fmla="*/ 172688 h 280987"/>
                <a:gd name="connsiteX452" fmla="*/ 27146 w 739425"/>
                <a:gd name="connsiteY452" fmla="*/ 176403 h 280987"/>
                <a:gd name="connsiteX453" fmla="*/ 27146 w 739425"/>
                <a:gd name="connsiteY453" fmla="*/ 183832 h 280987"/>
                <a:gd name="connsiteX454" fmla="*/ 33623 w 739425"/>
                <a:gd name="connsiteY454" fmla="*/ 187547 h 280987"/>
                <a:gd name="connsiteX455" fmla="*/ 42291 w 739425"/>
                <a:gd name="connsiteY455" fmla="*/ 187547 h 280987"/>
                <a:gd name="connsiteX456" fmla="*/ 48768 w 739425"/>
                <a:gd name="connsiteY456" fmla="*/ 183832 h 280987"/>
                <a:gd name="connsiteX457" fmla="*/ 48768 w 739425"/>
                <a:gd name="connsiteY457" fmla="*/ 176403 h 280987"/>
                <a:gd name="connsiteX458" fmla="*/ 42291 w 739425"/>
                <a:gd name="connsiteY458" fmla="*/ 172688 h 280987"/>
                <a:gd name="connsiteX459" fmla="*/ 56197 w 739425"/>
                <a:gd name="connsiteY459" fmla="*/ 32957 h 280987"/>
                <a:gd name="connsiteX460" fmla="*/ 142113 w 739425"/>
                <a:gd name="connsiteY460" fmla="*/ 32957 h 280987"/>
                <a:gd name="connsiteX461" fmla="*/ 142113 w 739425"/>
                <a:gd name="connsiteY461" fmla="*/ 194215 h 280987"/>
                <a:gd name="connsiteX462" fmla="*/ 56197 w 739425"/>
                <a:gd name="connsiteY462" fmla="*/ 194215 h 280987"/>
                <a:gd name="connsiteX463" fmla="*/ 0 w 739425"/>
                <a:gd name="connsiteY463" fmla="*/ 0 h 280987"/>
                <a:gd name="connsiteX464" fmla="*/ 0 w 739425"/>
                <a:gd name="connsiteY464" fmla="*/ 7430 h 280987"/>
                <a:gd name="connsiteX465" fmla="*/ 0 w 739425"/>
                <a:gd name="connsiteY465" fmla="*/ 241554 h 280987"/>
                <a:gd name="connsiteX466" fmla="*/ 53245 w 739425"/>
                <a:gd name="connsiteY466" fmla="*/ 241554 h 280987"/>
                <a:gd name="connsiteX467" fmla="*/ 53245 w 739425"/>
                <a:gd name="connsiteY467" fmla="*/ 280988 h 280987"/>
                <a:gd name="connsiteX468" fmla="*/ 515017 w 739425"/>
                <a:gd name="connsiteY468" fmla="*/ 280988 h 280987"/>
                <a:gd name="connsiteX469" fmla="*/ 515017 w 739425"/>
                <a:gd name="connsiteY469" fmla="*/ 241554 h 280987"/>
                <a:gd name="connsiteX470" fmla="*/ 565213 w 739425"/>
                <a:gd name="connsiteY470" fmla="*/ 241554 h 280987"/>
                <a:gd name="connsiteX471" fmla="*/ 565213 w 739425"/>
                <a:gd name="connsiteY471" fmla="*/ 280988 h 280987"/>
                <a:gd name="connsiteX472" fmla="*/ 739426 w 739425"/>
                <a:gd name="connsiteY472" fmla="*/ 280988 h 280987"/>
                <a:gd name="connsiteX473" fmla="*/ 739426 w 739425"/>
                <a:gd name="connsiteY473" fmla="*/ 0 h 280987"/>
                <a:gd name="connsiteX474" fmla="*/ 14954 w 739425"/>
                <a:gd name="connsiteY474" fmla="*/ 14859 h 280987"/>
                <a:gd name="connsiteX475" fmla="*/ 724376 w 739425"/>
                <a:gd name="connsiteY475" fmla="*/ 14859 h 280987"/>
                <a:gd name="connsiteX476" fmla="*/ 724376 w 739425"/>
                <a:gd name="connsiteY476" fmla="*/ 266129 h 280987"/>
                <a:gd name="connsiteX477" fmla="*/ 580168 w 739425"/>
                <a:gd name="connsiteY477" fmla="*/ 266129 h 280987"/>
                <a:gd name="connsiteX478" fmla="*/ 580168 w 739425"/>
                <a:gd name="connsiteY478" fmla="*/ 226695 h 280987"/>
                <a:gd name="connsiteX479" fmla="*/ 500063 w 739425"/>
                <a:gd name="connsiteY479" fmla="*/ 226695 h 280987"/>
                <a:gd name="connsiteX480" fmla="*/ 500063 w 739425"/>
                <a:gd name="connsiteY480" fmla="*/ 266129 h 280987"/>
                <a:gd name="connsiteX481" fmla="*/ 68199 w 739425"/>
                <a:gd name="connsiteY481" fmla="*/ 266129 h 280987"/>
                <a:gd name="connsiteX482" fmla="*/ 68199 w 739425"/>
                <a:gd name="connsiteY482" fmla="*/ 226695 h 280987"/>
                <a:gd name="connsiteX483" fmla="*/ 14954 w 739425"/>
                <a:gd name="connsiteY483" fmla="*/ 226695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739425" h="280987">
                  <a:moveTo>
                    <a:pt x="703136" y="210408"/>
                  </a:moveTo>
                  <a:cubicBezTo>
                    <a:pt x="699040" y="210503"/>
                    <a:pt x="695801" y="213836"/>
                    <a:pt x="695801" y="217932"/>
                  </a:cubicBezTo>
                  <a:lnTo>
                    <a:pt x="695801" y="251365"/>
                  </a:lnTo>
                  <a:cubicBezTo>
                    <a:pt x="695801" y="255461"/>
                    <a:pt x="699135" y="258794"/>
                    <a:pt x="703326" y="258794"/>
                  </a:cubicBezTo>
                  <a:cubicBezTo>
                    <a:pt x="707422" y="258794"/>
                    <a:pt x="710756" y="255461"/>
                    <a:pt x="710756" y="251365"/>
                  </a:cubicBezTo>
                  <a:lnTo>
                    <a:pt x="710756" y="217932"/>
                  </a:lnTo>
                  <a:cubicBezTo>
                    <a:pt x="710851" y="215932"/>
                    <a:pt x="709994" y="214027"/>
                    <a:pt x="708565" y="212598"/>
                  </a:cubicBezTo>
                  <a:cubicBezTo>
                    <a:pt x="707136" y="211169"/>
                    <a:pt x="705231" y="210408"/>
                    <a:pt x="703136" y="210408"/>
                  </a:cubicBezTo>
                  <a:close/>
                  <a:moveTo>
                    <a:pt x="670274" y="210408"/>
                  </a:moveTo>
                  <a:cubicBezTo>
                    <a:pt x="666179" y="210503"/>
                    <a:pt x="662845" y="213836"/>
                    <a:pt x="662940" y="217932"/>
                  </a:cubicBezTo>
                  <a:lnTo>
                    <a:pt x="662940" y="251365"/>
                  </a:lnTo>
                  <a:cubicBezTo>
                    <a:pt x="662940" y="255461"/>
                    <a:pt x="666274" y="258794"/>
                    <a:pt x="670370" y="258794"/>
                  </a:cubicBezTo>
                  <a:cubicBezTo>
                    <a:pt x="674561" y="258794"/>
                    <a:pt x="677894" y="255461"/>
                    <a:pt x="677894" y="251365"/>
                  </a:cubicBezTo>
                  <a:lnTo>
                    <a:pt x="677894" y="217932"/>
                  </a:lnTo>
                  <a:cubicBezTo>
                    <a:pt x="677894" y="215932"/>
                    <a:pt x="677132" y="214027"/>
                    <a:pt x="675704" y="212598"/>
                  </a:cubicBezTo>
                  <a:cubicBezTo>
                    <a:pt x="674275" y="211169"/>
                    <a:pt x="672275" y="210408"/>
                    <a:pt x="670274" y="210408"/>
                  </a:cubicBezTo>
                  <a:close/>
                  <a:moveTo>
                    <a:pt x="637318" y="210408"/>
                  </a:moveTo>
                  <a:cubicBezTo>
                    <a:pt x="633222" y="210503"/>
                    <a:pt x="629888" y="213836"/>
                    <a:pt x="629984" y="217932"/>
                  </a:cubicBezTo>
                  <a:lnTo>
                    <a:pt x="629984" y="251365"/>
                  </a:lnTo>
                  <a:cubicBezTo>
                    <a:pt x="629984" y="254032"/>
                    <a:pt x="631412" y="256413"/>
                    <a:pt x="633698" y="257746"/>
                  </a:cubicBezTo>
                  <a:cubicBezTo>
                    <a:pt x="636080" y="259080"/>
                    <a:pt x="638937" y="259080"/>
                    <a:pt x="641223" y="257746"/>
                  </a:cubicBezTo>
                  <a:cubicBezTo>
                    <a:pt x="643509" y="256413"/>
                    <a:pt x="644938" y="254032"/>
                    <a:pt x="644938" y="251365"/>
                  </a:cubicBezTo>
                  <a:lnTo>
                    <a:pt x="644938" y="217932"/>
                  </a:lnTo>
                  <a:cubicBezTo>
                    <a:pt x="645033" y="215932"/>
                    <a:pt x="644176" y="214027"/>
                    <a:pt x="642747" y="212598"/>
                  </a:cubicBezTo>
                  <a:cubicBezTo>
                    <a:pt x="641318" y="211169"/>
                    <a:pt x="639413" y="210408"/>
                    <a:pt x="637318" y="210408"/>
                  </a:cubicBezTo>
                  <a:close/>
                  <a:moveTo>
                    <a:pt x="604457" y="210408"/>
                  </a:moveTo>
                  <a:cubicBezTo>
                    <a:pt x="602456" y="210408"/>
                    <a:pt x="600551" y="211264"/>
                    <a:pt x="599218" y="212693"/>
                  </a:cubicBezTo>
                  <a:cubicBezTo>
                    <a:pt x="597789" y="214122"/>
                    <a:pt x="597027" y="216027"/>
                    <a:pt x="597027" y="217932"/>
                  </a:cubicBezTo>
                  <a:lnTo>
                    <a:pt x="597027" y="251365"/>
                  </a:lnTo>
                  <a:cubicBezTo>
                    <a:pt x="597027" y="254032"/>
                    <a:pt x="598456" y="256413"/>
                    <a:pt x="600837" y="257746"/>
                  </a:cubicBezTo>
                  <a:cubicBezTo>
                    <a:pt x="603123" y="259080"/>
                    <a:pt x="605981" y="259080"/>
                    <a:pt x="608267" y="257746"/>
                  </a:cubicBezTo>
                  <a:cubicBezTo>
                    <a:pt x="610648" y="256413"/>
                    <a:pt x="612077" y="254032"/>
                    <a:pt x="612077" y="251365"/>
                  </a:cubicBezTo>
                  <a:lnTo>
                    <a:pt x="612077" y="217932"/>
                  </a:lnTo>
                  <a:cubicBezTo>
                    <a:pt x="612077" y="215932"/>
                    <a:pt x="611315" y="214027"/>
                    <a:pt x="609886" y="212598"/>
                  </a:cubicBezTo>
                  <a:cubicBezTo>
                    <a:pt x="608457" y="211169"/>
                    <a:pt x="606457" y="210408"/>
                    <a:pt x="604457" y="210408"/>
                  </a:cubicBezTo>
                  <a:close/>
                  <a:moveTo>
                    <a:pt x="475202" y="210408"/>
                  </a:moveTo>
                  <a:cubicBezTo>
                    <a:pt x="473202" y="210408"/>
                    <a:pt x="471297" y="211264"/>
                    <a:pt x="469963" y="212693"/>
                  </a:cubicBezTo>
                  <a:cubicBezTo>
                    <a:pt x="468535" y="214122"/>
                    <a:pt x="467773" y="216027"/>
                    <a:pt x="467773" y="217932"/>
                  </a:cubicBezTo>
                  <a:lnTo>
                    <a:pt x="467773" y="251365"/>
                  </a:lnTo>
                  <a:cubicBezTo>
                    <a:pt x="467773" y="255461"/>
                    <a:pt x="471107" y="258794"/>
                    <a:pt x="475298" y="258794"/>
                  </a:cubicBezTo>
                  <a:cubicBezTo>
                    <a:pt x="479393" y="258794"/>
                    <a:pt x="482822" y="255461"/>
                    <a:pt x="482822" y="251365"/>
                  </a:cubicBezTo>
                  <a:lnTo>
                    <a:pt x="482822" y="217932"/>
                  </a:lnTo>
                  <a:cubicBezTo>
                    <a:pt x="482822" y="215932"/>
                    <a:pt x="481965" y="214027"/>
                    <a:pt x="480536" y="212598"/>
                  </a:cubicBezTo>
                  <a:cubicBezTo>
                    <a:pt x="479108" y="211169"/>
                    <a:pt x="477203" y="210408"/>
                    <a:pt x="475202" y="210408"/>
                  </a:cubicBezTo>
                  <a:close/>
                  <a:moveTo>
                    <a:pt x="440436" y="210408"/>
                  </a:moveTo>
                  <a:cubicBezTo>
                    <a:pt x="438436" y="210408"/>
                    <a:pt x="436531" y="211264"/>
                    <a:pt x="435102" y="212693"/>
                  </a:cubicBezTo>
                  <a:cubicBezTo>
                    <a:pt x="433769" y="214122"/>
                    <a:pt x="433007" y="216027"/>
                    <a:pt x="433007" y="217932"/>
                  </a:cubicBezTo>
                  <a:lnTo>
                    <a:pt x="433007" y="251365"/>
                  </a:lnTo>
                  <a:cubicBezTo>
                    <a:pt x="433007" y="255461"/>
                    <a:pt x="436340" y="258794"/>
                    <a:pt x="440531" y="258794"/>
                  </a:cubicBezTo>
                  <a:cubicBezTo>
                    <a:pt x="444627" y="258794"/>
                    <a:pt x="447961" y="255461"/>
                    <a:pt x="447961" y="251365"/>
                  </a:cubicBezTo>
                  <a:lnTo>
                    <a:pt x="447961" y="217932"/>
                  </a:lnTo>
                  <a:cubicBezTo>
                    <a:pt x="448056" y="215932"/>
                    <a:pt x="447199" y="214027"/>
                    <a:pt x="445770" y="212598"/>
                  </a:cubicBezTo>
                  <a:cubicBezTo>
                    <a:pt x="444341" y="211169"/>
                    <a:pt x="442436" y="210408"/>
                    <a:pt x="440436" y="210408"/>
                  </a:cubicBezTo>
                  <a:close/>
                  <a:moveTo>
                    <a:pt x="405670" y="210408"/>
                  </a:moveTo>
                  <a:cubicBezTo>
                    <a:pt x="403669" y="210408"/>
                    <a:pt x="401765" y="211264"/>
                    <a:pt x="400336" y="212693"/>
                  </a:cubicBezTo>
                  <a:cubicBezTo>
                    <a:pt x="399002" y="214122"/>
                    <a:pt x="398240" y="216027"/>
                    <a:pt x="398240" y="217932"/>
                  </a:cubicBezTo>
                  <a:lnTo>
                    <a:pt x="398240" y="251365"/>
                  </a:lnTo>
                  <a:cubicBezTo>
                    <a:pt x="398240" y="255461"/>
                    <a:pt x="401574" y="258794"/>
                    <a:pt x="405765" y="258794"/>
                  </a:cubicBezTo>
                  <a:cubicBezTo>
                    <a:pt x="409861" y="258794"/>
                    <a:pt x="413194" y="255461"/>
                    <a:pt x="413194" y="251365"/>
                  </a:cubicBezTo>
                  <a:lnTo>
                    <a:pt x="413194" y="217932"/>
                  </a:lnTo>
                  <a:cubicBezTo>
                    <a:pt x="413194" y="215932"/>
                    <a:pt x="412433" y="214027"/>
                    <a:pt x="411004" y="212598"/>
                  </a:cubicBezTo>
                  <a:cubicBezTo>
                    <a:pt x="409575" y="211169"/>
                    <a:pt x="407670" y="210408"/>
                    <a:pt x="405670" y="210408"/>
                  </a:cubicBezTo>
                  <a:close/>
                  <a:moveTo>
                    <a:pt x="370808" y="210408"/>
                  </a:moveTo>
                  <a:cubicBezTo>
                    <a:pt x="368903" y="210408"/>
                    <a:pt x="366998" y="211264"/>
                    <a:pt x="365570" y="212693"/>
                  </a:cubicBezTo>
                  <a:cubicBezTo>
                    <a:pt x="364236" y="214122"/>
                    <a:pt x="363474" y="216027"/>
                    <a:pt x="363474" y="217932"/>
                  </a:cubicBezTo>
                  <a:lnTo>
                    <a:pt x="363474" y="251365"/>
                  </a:lnTo>
                  <a:cubicBezTo>
                    <a:pt x="363474" y="255461"/>
                    <a:pt x="366808" y="258794"/>
                    <a:pt x="370904" y="258794"/>
                  </a:cubicBezTo>
                  <a:cubicBezTo>
                    <a:pt x="375095" y="258794"/>
                    <a:pt x="378428" y="255461"/>
                    <a:pt x="378428" y="251365"/>
                  </a:cubicBezTo>
                  <a:lnTo>
                    <a:pt x="378428" y="217932"/>
                  </a:lnTo>
                  <a:cubicBezTo>
                    <a:pt x="378428" y="215932"/>
                    <a:pt x="377666" y="214027"/>
                    <a:pt x="376238" y="212598"/>
                  </a:cubicBezTo>
                  <a:cubicBezTo>
                    <a:pt x="374809" y="211169"/>
                    <a:pt x="372904" y="210408"/>
                    <a:pt x="370808" y="210408"/>
                  </a:cubicBezTo>
                  <a:close/>
                  <a:moveTo>
                    <a:pt x="336042" y="210408"/>
                  </a:moveTo>
                  <a:cubicBezTo>
                    <a:pt x="334042" y="210408"/>
                    <a:pt x="332137" y="211264"/>
                    <a:pt x="330803" y="212693"/>
                  </a:cubicBezTo>
                  <a:cubicBezTo>
                    <a:pt x="329375" y="214122"/>
                    <a:pt x="328613" y="216027"/>
                    <a:pt x="328708" y="217932"/>
                  </a:cubicBezTo>
                  <a:lnTo>
                    <a:pt x="328708" y="251365"/>
                  </a:lnTo>
                  <a:cubicBezTo>
                    <a:pt x="328708" y="255461"/>
                    <a:pt x="332042" y="258794"/>
                    <a:pt x="336137" y="258794"/>
                  </a:cubicBezTo>
                  <a:cubicBezTo>
                    <a:pt x="340328" y="258794"/>
                    <a:pt x="343662" y="255461"/>
                    <a:pt x="343662" y="251365"/>
                  </a:cubicBezTo>
                  <a:lnTo>
                    <a:pt x="343662" y="217932"/>
                  </a:lnTo>
                  <a:cubicBezTo>
                    <a:pt x="343662" y="215932"/>
                    <a:pt x="342900" y="214027"/>
                    <a:pt x="341471" y="212598"/>
                  </a:cubicBezTo>
                  <a:cubicBezTo>
                    <a:pt x="340043" y="211169"/>
                    <a:pt x="338042" y="210408"/>
                    <a:pt x="336042" y="210408"/>
                  </a:cubicBezTo>
                  <a:close/>
                  <a:moveTo>
                    <a:pt x="301276" y="210408"/>
                  </a:moveTo>
                  <a:cubicBezTo>
                    <a:pt x="299275" y="210408"/>
                    <a:pt x="297371" y="211264"/>
                    <a:pt x="296037" y="212693"/>
                  </a:cubicBezTo>
                  <a:cubicBezTo>
                    <a:pt x="294608" y="214122"/>
                    <a:pt x="293846" y="216027"/>
                    <a:pt x="293846" y="217932"/>
                  </a:cubicBezTo>
                  <a:lnTo>
                    <a:pt x="293846" y="251365"/>
                  </a:lnTo>
                  <a:cubicBezTo>
                    <a:pt x="293846" y="255461"/>
                    <a:pt x="297275" y="258794"/>
                    <a:pt x="301371" y="258794"/>
                  </a:cubicBezTo>
                  <a:cubicBezTo>
                    <a:pt x="305562" y="258794"/>
                    <a:pt x="308896" y="255461"/>
                    <a:pt x="308896" y="251365"/>
                  </a:cubicBezTo>
                  <a:lnTo>
                    <a:pt x="308896" y="217932"/>
                  </a:lnTo>
                  <a:cubicBezTo>
                    <a:pt x="308896" y="215932"/>
                    <a:pt x="308134" y="214027"/>
                    <a:pt x="306705" y="212598"/>
                  </a:cubicBezTo>
                  <a:cubicBezTo>
                    <a:pt x="305276" y="211169"/>
                    <a:pt x="303276" y="210408"/>
                    <a:pt x="301276" y="210408"/>
                  </a:cubicBezTo>
                  <a:close/>
                  <a:moveTo>
                    <a:pt x="266510" y="210408"/>
                  </a:moveTo>
                  <a:cubicBezTo>
                    <a:pt x="264509" y="210408"/>
                    <a:pt x="262604" y="211264"/>
                    <a:pt x="261271" y="212693"/>
                  </a:cubicBezTo>
                  <a:cubicBezTo>
                    <a:pt x="259842" y="214122"/>
                    <a:pt x="259080" y="216027"/>
                    <a:pt x="259080" y="217932"/>
                  </a:cubicBezTo>
                  <a:lnTo>
                    <a:pt x="259080" y="251365"/>
                  </a:lnTo>
                  <a:cubicBezTo>
                    <a:pt x="259080" y="255461"/>
                    <a:pt x="262509" y="258794"/>
                    <a:pt x="266605" y="258794"/>
                  </a:cubicBezTo>
                  <a:cubicBezTo>
                    <a:pt x="270700" y="258794"/>
                    <a:pt x="274130" y="255461"/>
                    <a:pt x="274130" y="251365"/>
                  </a:cubicBezTo>
                  <a:lnTo>
                    <a:pt x="274130" y="217932"/>
                  </a:lnTo>
                  <a:cubicBezTo>
                    <a:pt x="274130" y="215932"/>
                    <a:pt x="273368" y="214027"/>
                    <a:pt x="271939" y="212598"/>
                  </a:cubicBezTo>
                  <a:cubicBezTo>
                    <a:pt x="270510" y="211169"/>
                    <a:pt x="268510" y="210408"/>
                    <a:pt x="266510" y="210408"/>
                  </a:cubicBezTo>
                  <a:close/>
                  <a:moveTo>
                    <a:pt x="231743" y="210408"/>
                  </a:moveTo>
                  <a:cubicBezTo>
                    <a:pt x="229743" y="210408"/>
                    <a:pt x="227838" y="211264"/>
                    <a:pt x="226409" y="212693"/>
                  </a:cubicBezTo>
                  <a:cubicBezTo>
                    <a:pt x="225076" y="214122"/>
                    <a:pt x="224314" y="216027"/>
                    <a:pt x="224314" y="217932"/>
                  </a:cubicBezTo>
                  <a:lnTo>
                    <a:pt x="224314" y="251365"/>
                  </a:lnTo>
                  <a:cubicBezTo>
                    <a:pt x="224314" y="255461"/>
                    <a:pt x="227648" y="258794"/>
                    <a:pt x="231839" y="258794"/>
                  </a:cubicBezTo>
                  <a:cubicBezTo>
                    <a:pt x="235934" y="258794"/>
                    <a:pt x="239268" y="255461"/>
                    <a:pt x="239268" y="251365"/>
                  </a:cubicBezTo>
                  <a:lnTo>
                    <a:pt x="239268" y="217932"/>
                  </a:lnTo>
                  <a:cubicBezTo>
                    <a:pt x="239363" y="215932"/>
                    <a:pt x="238506" y="214027"/>
                    <a:pt x="237077" y="212598"/>
                  </a:cubicBezTo>
                  <a:cubicBezTo>
                    <a:pt x="235649" y="211169"/>
                    <a:pt x="233744" y="210408"/>
                    <a:pt x="231743" y="210408"/>
                  </a:cubicBezTo>
                  <a:close/>
                  <a:moveTo>
                    <a:pt x="196977" y="210408"/>
                  </a:moveTo>
                  <a:cubicBezTo>
                    <a:pt x="194977" y="210408"/>
                    <a:pt x="193072" y="211264"/>
                    <a:pt x="191643" y="212693"/>
                  </a:cubicBezTo>
                  <a:cubicBezTo>
                    <a:pt x="190310" y="214122"/>
                    <a:pt x="189548" y="216027"/>
                    <a:pt x="189548" y="217932"/>
                  </a:cubicBezTo>
                  <a:lnTo>
                    <a:pt x="189548" y="251365"/>
                  </a:lnTo>
                  <a:cubicBezTo>
                    <a:pt x="189548" y="255461"/>
                    <a:pt x="192881" y="258794"/>
                    <a:pt x="197072" y="258794"/>
                  </a:cubicBezTo>
                  <a:cubicBezTo>
                    <a:pt x="201168" y="258794"/>
                    <a:pt x="204502" y="255461"/>
                    <a:pt x="204502" y="251365"/>
                  </a:cubicBezTo>
                  <a:lnTo>
                    <a:pt x="204502" y="217932"/>
                  </a:lnTo>
                  <a:cubicBezTo>
                    <a:pt x="204597" y="215932"/>
                    <a:pt x="203740" y="214027"/>
                    <a:pt x="202311" y="212598"/>
                  </a:cubicBezTo>
                  <a:cubicBezTo>
                    <a:pt x="200882" y="211169"/>
                    <a:pt x="198977" y="210408"/>
                    <a:pt x="196977" y="210408"/>
                  </a:cubicBezTo>
                  <a:close/>
                  <a:moveTo>
                    <a:pt x="162116" y="210408"/>
                  </a:moveTo>
                  <a:cubicBezTo>
                    <a:pt x="158020" y="210503"/>
                    <a:pt x="154686" y="213836"/>
                    <a:pt x="154781" y="217932"/>
                  </a:cubicBezTo>
                  <a:lnTo>
                    <a:pt x="154781" y="251365"/>
                  </a:lnTo>
                  <a:cubicBezTo>
                    <a:pt x="154781" y="255461"/>
                    <a:pt x="158115" y="258794"/>
                    <a:pt x="162211" y="258794"/>
                  </a:cubicBezTo>
                  <a:cubicBezTo>
                    <a:pt x="166402" y="258794"/>
                    <a:pt x="169736" y="255461"/>
                    <a:pt x="169736" y="251365"/>
                  </a:cubicBezTo>
                  <a:lnTo>
                    <a:pt x="169736" y="217932"/>
                  </a:lnTo>
                  <a:cubicBezTo>
                    <a:pt x="169736" y="215932"/>
                    <a:pt x="168974" y="214027"/>
                    <a:pt x="167545" y="212598"/>
                  </a:cubicBezTo>
                  <a:cubicBezTo>
                    <a:pt x="166116" y="211169"/>
                    <a:pt x="164116" y="210408"/>
                    <a:pt x="162116" y="210408"/>
                  </a:cubicBezTo>
                  <a:close/>
                  <a:moveTo>
                    <a:pt x="127349" y="210408"/>
                  </a:moveTo>
                  <a:cubicBezTo>
                    <a:pt x="125349" y="210408"/>
                    <a:pt x="123539" y="211264"/>
                    <a:pt x="122111" y="212693"/>
                  </a:cubicBezTo>
                  <a:cubicBezTo>
                    <a:pt x="120682" y="214122"/>
                    <a:pt x="119920" y="216027"/>
                    <a:pt x="120015" y="217932"/>
                  </a:cubicBezTo>
                  <a:lnTo>
                    <a:pt x="120015" y="251365"/>
                  </a:lnTo>
                  <a:cubicBezTo>
                    <a:pt x="120015" y="254032"/>
                    <a:pt x="121444" y="256413"/>
                    <a:pt x="123730" y="257746"/>
                  </a:cubicBezTo>
                  <a:cubicBezTo>
                    <a:pt x="126016" y="259080"/>
                    <a:pt x="128873" y="259080"/>
                    <a:pt x="131254" y="257746"/>
                  </a:cubicBezTo>
                  <a:cubicBezTo>
                    <a:pt x="133541" y="256413"/>
                    <a:pt x="134969" y="254032"/>
                    <a:pt x="134969" y="251365"/>
                  </a:cubicBezTo>
                  <a:lnTo>
                    <a:pt x="134969" y="217932"/>
                  </a:lnTo>
                  <a:cubicBezTo>
                    <a:pt x="134969" y="215932"/>
                    <a:pt x="134207" y="214027"/>
                    <a:pt x="132778" y="212598"/>
                  </a:cubicBezTo>
                  <a:cubicBezTo>
                    <a:pt x="131350" y="211169"/>
                    <a:pt x="129350" y="210408"/>
                    <a:pt x="127349" y="210408"/>
                  </a:cubicBezTo>
                  <a:close/>
                  <a:moveTo>
                    <a:pt x="92583" y="210408"/>
                  </a:moveTo>
                  <a:cubicBezTo>
                    <a:pt x="88392" y="210503"/>
                    <a:pt x="85153" y="213836"/>
                    <a:pt x="85249" y="217932"/>
                  </a:cubicBezTo>
                  <a:lnTo>
                    <a:pt x="85249" y="251365"/>
                  </a:lnTo>
                  <a:cubicBezTo>
                    <a:pt x="85249" y="254032"/>
                    <a:pt x="86677" y="256413"/>
                    <a:pt x="88964" y="257746"/>
                  </a:cubicBezTo>
                  <a:cubicBezTo>
                    <a:pt x="91250" y="259080"/>
                    <a:pt x="94107" y="259080"/>
                    <a:pt x="96393" y="257746"/>
                  </a:cubicBezTo>
                  <a:cubicBezTo>
                    <a:pt x="98774" y="256413"/>
                    <a:pt x="100203" y="254032"/>
                    <a:pt x="100203" y="251365"/>
                  </a:cubicBezTo>
                  <a:lnTo>
                    <a:pt x="100203" y="217932"/>
                  </a:lnTo>
                  <a:cubicBezTo>
                    <a:pt x="100203" y="215932"/>
                    <a:pt x="99441" y="214027"/>
                    <a:pt x="98012" y="212598"/>
                  </a:cubicBezTo>
                  <a:cubicBezTo>
                    <a:pt x="96583" y="211169"/>
                    <a:pt x="94583" y="210408"/>
                    <a:pt x="92583" y="210408"/>
                  </a:cubicBezTo>
                  <a:close/>
                  <a:moveTo>
                    <a:pt x="693611" y="39624"/>
                  </a:moveTo>
                  <a:cubicBezTo>
                    <a:pt x="689420" y="39624"/>
                    <a:pt x="686086" y="42958"/>
                    <a:pt x="686086" y="47054"/>
                  </a:cubicBezTo>
                  <a:cubicBezTo>
                    <a:pt x="686086" y="51149"/>
                    <a:pt x="689420" y="54483"/>
                    <a:pt x="693611" y="54483"/>
                  </a:cubicBezTo>
                  <a:lnTo>
                    <a:pt x="702278" y="54483"/>
                  </a:lnTo>
                  <a:cubicBezTo>
                    <a:pt x="706374" y="54483"/>
                    <a:pt x="709708" y="51149"/>
                    <a:pt x="709708" y="47054"/>
                  </a:cubicBezTo>
                  <a:cubicBezTo>
                    <a:pt x="709708" y="42958"/>
                    <a:pt x="706374" y="39624"/>
                    <a:pt x="702278" y="39624"/>
                  </a:cubicBezTo>
                  <a:close/>
                  <a:moveTo>
                    <a:pt x="693611" y="66294"/>
                  </a:moveTo>
                  <a:cubicBezTo>
                    <a:pt x="689420" y="66294"/>
                    <a:pt x="686086" y="69628"/>
                    <a:pt x="686086" y="73723"/>
                  </a:cubicBezTo>
                  <a:cubicBezTo>
                    <a:pt x="686086" y="77819"/>
                    <a:pt x="689420" y="81153"/>
                    <a:pt x="693611" y="81153"/>
                  </a:cubicBezTo>
                  <a:lnTo>
                    <a:pt x="702278" y="81153"/>
                  </a:lnTo>
                  <a:cubicBezTo>
                    <a:pt x="706374" y="81153"/>
                    <a:pt x="709708" y="77819"/>
                    <a:pt x="709708" y="73723"/>
                  </a:cubicBezTo>
                  <a:cubicBezTo>
                    <a:pt x="709708" y="69628"/>
                    <a:pt x="706374" y="66294"/>
                    <a:pt x="702278" y="66294"/>
                  </a:cubicBezTo>
                  <a:close/>
                  <a:moveTo>
                    <a:pt x="693611" y="92869"/>
                  </a:moveTo>
                  <a:cubicBezTo>
                    <a:pt x="689420" y="92869"/>
                    <a:pt x="686086" y="96203"/>
                    <a:pt x="686086" y="100299"/>
                  </a:cubicBezTo>
                  <a:cubicBezTo>
                    <a:pt x="686086" y="104394"/>
                    <a:pt x="689420" y="107728"/>
                    <a:pt x="693611" y="107728"/>
                  </a:cubicBezTo>
                  <a:lnTo>
                    <a:pt x="702278" y="107728"/>
                  </a:lnTo>
                  <a:cubicBezTo>
                    <a:pt x="706374" y="107728"/>
                    <a:pt x="709708" y="104394"/>
                    <a:pt x="709708" y="100299"/>
                  </a:cubicBezTo>
                  <a:cubicBezTo>
                    <a:pt x="709708" y="96203"/>
                    <a:pt x="706374" y="92869"/>
                    <a:pt x="702278" y="92869"/>
                  </a:cubicBezTo>
                  <a:close/>
                  <a:moveTo>
                    <a:pt x="693611" y="119539"/>
                  </a:moveTo>
                  <a:cubicBezTo>
                    <a:pt x="689420" y="119539"/>
                    <a:pt x="686086" y="122777"/>
                    <a:pt x="686086" y="126968"/>
                  </a:cubicBezTo>
                  <a:cubicBezTo>
                    <a:pt x="686086" y="131064"/>
                    <a:pt x="689420" y="134398"/>
                    <a:pt x="693611" y="134398"/>
                  </a:cubicBezTo>
                  <a:lnTo>
                    <a:pt x="702278" y="134398"/>
                  </a:lnTo>
                  <a:cubicBezTo>
                    <a:pt x="706374" y="134398"/>
                    <a:pt x="709708" y="131064"/>
                    <a:pt x="709708" y="126968"/>
                  </a:cubicBezTo>
                  <a:cubicBezTo>
                    <a:pt x="709708" y="122777"/>
                    <a:pt x="706374" y="119539"/>
                    <a:pt x="702278" y="119539"/>
                  </a:cubicBezTo>
                  <a:close/>
                  <a:moveTo>
                    <a:pt x="693611" y="146114"/>
                  </a:moveTo>
                  <a:cubicBezTo>
                    <a:pt x="689420" y="146114"/>
                    <a:pt x="686086" y="149447"/>
                    <a:pt x="686086" y="153543"/>
                  </a:cubicBezTo>
                  <a:cubicBezTo>
                    <a:pt x="686086" y="157639"/>
                    <a:pt x="689420" y="160973"/>
                    <a:pt x="693611" y="160973"/>
                  </a:cubicBezTo>
                  <a:lnTo>
                    <a:pt x="702278" y="160973"/>
                  </a:lnTo>
                  <a:cubicBezTo>
                    <a:pt x="706374" y="160973"/>
                    <a:pt x="709708" y="157639"/>
                    <a:pt x="709708" y="153543"/>
                  </a:cubicBezTo>
                  <a:cubicBezTo>
                    <a:pt x="709708" y="149447"/>
                    <a:pt x="706374" y="146114"/>
                    <a:pt x="702278" y="146114"/>
                  </a:cubicBezTo>
                  <a:close/>
                  <a:moveTo>
                    <a:pt x="693611" y="172688"/>
                  </a:moveTo>
                  <a:cubicBezTo>
                    <a:pt x="690944" y="172688"/>
                    <a:pt x="688467" y="174117"/>
                    <a:pt x="687134" y="176403"/>
                  </a:cubicBezTo>
                  <a:cubicBezTo>
                    <a:pt x="685800" y="178689"/>
                    <a:pt x="685800" y="181546"/>
                    <a:pt x="687134" y="183832"/>
                  </a:cubicBezTo>
                  <a:cubicBezTo>
                    <a:pt x="688467" y="186119"/>
                    <a:pt x="690944" y="187547"/>
                    <a:pt x="693611" y="187547"/>
                  </a:cubicBezTo>
                  <a:lnTo>
                    <a:pt x="702278" y="187547"/>
                  </a:lnTo>
                  <a:cubicBezTo>
                    <a:pt x="704945" y="187547"/>
                    <a:pt x="707422" y="186119"/>
                    <a:pt x="708755" y="183832"/>
                  </a:cubicBezTo>
                  <a:cubicBezTo>
                    <a:pt x="710089" y="181546"/>
                    <a:pt x="710089" y="178689"/>
                    <a:pt x="708755" y="176403"/>
                  </a:cubicBezTo>
                  <a:cubicBezTo>
                    <a:pt x="707422" y="174117"/>
                    <a:pt x="704945" y="172688"/>
                    <a:pt x="702278" y="172688"/>
                  </a:cubicBezTo>
                  <a:close/>
                  <a:moveTo>
                    <a:pt x="571214" y="39624"/>
                  </a:moveTo>
                  <a:cubicBezTo>
                    <a:pt x="567023" y="39624"/>
                    <a:pt x="563690" y="42958"/>
                    <a:pt x="563690" y="47054"/>
                  </a:cubicBezTo>
                  <a:cubicBezTo>
                    <a:pt x="563690" y="51149"/>
                    <a:pt x="567023" y="54483"/>
                    <a:pt x="571214" y="54483"/>
                  </a:cubicBezTo>
                  <a:lnTo>
                    <a:pt x="579787" y="54483"/>
                  </a:lnTo>
                  <a:cubicBezTo>
                    <a:pt x="583978" y="54483"/>
                    <a:pt x="587312" y="51149"/>
                    <a:pt x="587312" y="47054"/>
                  </a:cubicBezTo>
                  <a:cubicBezTo>
                    <a:pt x="587312" y="42958"/>
                    <a:pt x="583978" y="39624"/>
                    <a:pt x="579787" y="39624"/>
                  </a:cubicBezTo>
                  <a:close/>
                  <a:moveTo>
                    <a:pt x="571214" y="66294"/>
                  </a:moveTo>
                  <a:cubicBezTo>
                    <a:pt x="567023" y="66294"/>
                    <a:pt x="563690" y="69628"/>
                    <a:pt x="563690" y="73723"/>
                  </a:cubicBezTo>
                  <a:cubicBezTo>
                    <a:pt x="563690" y="77819"/>
                    <a:pt x="567023" y="81153"/>
                    <a:pt x="571214" y="81153"/>
                  </a:cubicBezTo>
                  <a:lnTo>
                    <a:pt x="579787" y="81153"/>
                  </a:lnTo>
                  <a:cubicBezTo>
                    <a:pt x="583978" y="81153"/>
                    <a:pt x="587312" y="77819"/>
                    <a:pt x="587312" y="73723"/>
                  </a:cubicBezTo>
                  <a:cubicBezTo>
                    <a:pt x="587312" y="69628"/>
                    <a:pt x="583978" y="66294"/>
                    <a:pt x="579787" y="66294"/>
                  </a:cubicBezTo>
                  <a:close/>
                  <a:moveTo>
                    <a:pt x="571214" y="92869"/>
                  </a:moveTo>
                  <a:cubicBezTo>
                    <a:pt x="567023" y="92869"/>
                    <a:pt x="563690" y="96203"/>
                    <a:pt x="563690" y="100299"/>
                  </a:cubicBezTo>
                  <a:cubicBezTo>
                    <a:pt x="563690" y="104394"/>
                    <a:pt x="567023" y="107728"/>
                    <a:pt x="571214" y="107728"/>
                  </a:cubicBezTo>
                  <a:lnTo>
                    <a:pt x="579787" y="107728"/>
                  </a:lnTo>
                  <a:cubicBezTo>
                    <a:pt x="583978" y="107728"/>
                    <a:pt x="587312" y="104394"/>
                    <a:pt x="587312" y="100299"/>
                  </a:cubicBezTo>
                  <a:cubicBezTo>
                    <a:pt x="587312" y="96203"/>
                    <a:pt x="583978" y="92869"/>
                    <a:pt x="579787" y="92869"/>
                  </a:cubicBezTo>
                  <a:close/>
                  <a:moveTo>
                    <a:pt x="571214" y="119539"/>
                  </a:moveTo>
                  <a:cubicBezTo>
                    <a:pt x="567023" y="119539"/>
                    <a:pt x="563690" y="122777"/>
                    <a:pt x="563690" y="126968"/>
                  </a:cubicBezTo>
                  <a:cubicBezTo>
                    <a:pt x="563690" y="131064"/>
                    <a:pt x="567023" y="134398"/>
                    <a:pt x="571214" y="134398"/>
                  </a:cubicBezTo>
                  <a:lnTo>
                    <a:pt x="579787" y="134398"/>
                  </a:lnTo>
                  <a:cubicBezTo>
                    <a:pt x="583978" y="134398"/>
                    <a:pt x="587312" y="131064"/>
                    <a:pt x="587312" y="126968"/>
                  </a:cubicBezTo>
                  <a:cubicBezTo>
                    <a:pt x="587312" y="122777"/>
                    <a:pt x="583978" y="119539"/>
                    <a:pt x="579787" y="119539"/>
                  </a:cubicBezTo>
                  <a:close/>
                  <a:moveTo>
                    <a:pt x="571214" y="146114"/>
                  </a:moveTo>
                  <a:cubicBezTo>
                    <a:pt x="567023" y="146114"/>
                    <a:pt x="563690" y="149447"/>
                    <a:pt x="563690" y="153543"/>
                  </a:cubicBezTo>
                  <a:cubicBezTo>
                    <a:pt x="563690" y="157639"/>
                    <a:pt x="567023" y="160973"/>
                    <a:pt x="571214" y="160973"/>
                  </a:cubicBezTo>
                  <a:lnTo>
                    <a:pt x="579787" y="160973"/>
                  </a:lnTo>
                  <a:cubicBezTo>
                    <a:pt x="583978" y="160973"/>
                    <a:pt x="587312" y="157639"/>
                    <a:pt x="587312" y="153543"/>
                  </a:cubicBezTo>
                  <a:cubicBezTo>
                    <a:pt x="587312" y="149447"/>
                    <a:pt x="583978" y="146114"/>
                    <a:pt x="579787" y="146114"/>
                  </a:cubicBezTo>
                  <a:close/>
                  <a:moveTo>
                    <a:pt x="571214" y="172688"/>
                  </a:moveTo>
                  <a:cubicBezTo>
                    <a:pt x="568547" y="172688"/>
                    <a:pt x="566071" y="174117"/>
                    <a:pt x="564737" y="176403"/>
                  </a:cubicBezTo>
                  <a:cubicBezTo>
                    <a:pt x="563309" y="178689"/>
                    <a:pt x="563309" y="181546"/>
                    <a:pt x="564737" y="183832"/>
                  </a:cubicBezTo>
                  <a:cubicBezTo>
                    <a:pt x="566071" y="186119"/>
                    <a:pt x="568547" y="187547"/>
                    <a:pt x="571214" y="187547"/>
                  </a:cubicBezTo>
                  <a:lnTo>
                    <a:pt x="579787" y="187547"/>
                  </a:lnTo>
                  <a:cubicBezTo>
                    <a:pt x="582549" y="187547"/>
                    <a:pt x="585026" y="186119"/>
                    <a:pt x="586359" y="183832"/>
                  </a:cubicBezTo>
                  <a:cubicBezTo>
                    <a:pt x="587693" y="181546"/>
                    <a:pt x="587693" y="178689"/>
                    <a:pt x="586359" y="176403"/>
                  </a:cubicBezTo>
                  <a:cubicBezTo>
                    <a:pt x="585026" y="174117"/>
                    <a:pt x="582549" y="172688"/>
                    <a:pt x="579787" y="172688"/>
                  </a:cubicBezTo>
                  <a:close/>
                  <a:moveTo>
                    <a:pt x="593788" y="32957"/>
                  </a:moveTo>
                  <a:lnTo>
                    <a:pt x="679704" y="32957"/>
                  </a:lnTo>
                  <a:lnTo>
                    <a:pt x="679704" y="194215"/>
                  </a:lnTo>
                  <a:lnTo>
                    <a:pt x="593788" y="194215"/>
                  </a:lnTo>
                  <a:close/>
                  <a:moveTo>
                    <a:pt x="514921" y="39624"/>
                  </a:moveTo>
                  <a:cubicBezTo>
                    <a:pt x="510826" y="39624"/>
                    <a:pt x="507492" y="42958"/>
                    <a:pt x="507492" y="47054"/>
                  </a:cubicBezTo>
                  <a:cubicBezTo>
                    <a:pt x="507492" y="51149"/>
                    <a:pt x="510826" y="54483"/>
                    <a:pt x="514921" y="54483"/>
                  </a:cubicBezTo>
                  <a:lnTo>
                    <a:pt x="523589" y="54483"/>
                  </a:lnTo>
                  <a:cubicBezTo>
                    <a:pt x="527780" y="54483"/>
                    <a:pt x="531114" y="51149"/>
                    <a:pt x="531114" y="47054"/>
                  </a:cubicBezTo>
                  <a:cubicBezTo>
                    <a:pt x="531114" y="42958"/>
                    <a:pt x="527780" y="39624"/>
                    <a:pt x="523589" y="39624"/>
                  </a:cubicBezTo>
                  <a:close/>
                  <a:moveTo>
                    <a:pt x="514921" y="66294"/>
                  </a:moveTo>
                  <a:cubicBezTo>
                    <a:pt x="510826" y="66294"/>
                    <a:pt x="507492" y="69628"/>
                    <a:pt x="507492" y="73723"/>
                  </a:cubicBezTo>
                  <a:cubicBezTo>
                    <a:pt x="507492" y="77819"/>
                    <a:pt x="510826" y="81153"/>
                    <a:pt x="514921" y="81153"/>
                  </a:cubicBezTo>
                  <a:lnTo>
                    <a:pt x="523589" y="81153"/>
                  </a:lnTo>
                  <a:cubicBezTo>
                    <a:pt x="527780" y="81153"/>
                    <a:pt x="531114" y="77819"/>
                    <a:pt x="531114" y="73723"/>
                  </a:cubicBezTo>
                  <a:cubicBezTo>
                    <a:pt x="531114" y="69628"/>
                    <a:pt x="527780" y="66294"/>
                    <a:pt x="523589" y="66294"/>
                  </a:cubicBezTo>
                  <a:close/>
                  <a:moveTo>
                    <a:pt x="514921" y="92869"/>
                  </a:moveTo>
                  <a:cubicBezTo>
                    <a:pt x="510826" y="92869"/>
                    <a:pt x="507492" y="96203"/>
                    <a:pt x="507492" y="100299"/>
                  </a:cubicBezTo>
                  <a:cubicBezTo>
                    <a:pt x="507492" y="104394"/>
                    <a:pt x="510826" y="107728"/>
                    <a:pt x="514921" y="107728"/>
                  </a:cubicBezTo>
                  <a:lnTo>
                    <a:pt x="523589" y="107728"/>
                  </a:lnTo>
                  <a:cubicBezTo>
                    <a:pt x="527780" y="107728"/>
                    <a:pt x="531114" y="104394"/>
                    <a:pt x="531114" y="100299"/>
                  </a:cubicBezTo>
                  <a:cubicBezTo>
                    <a:pt x="531114" y="96203"/>
                    <a:pt x="527780" y="92869"/>
                    <a:pt x="523589" y="92869"/>
                  </a:cubicBezTo>
                  <a:close/>
                  <a:moveTo>
                    <a:pt x="514921" y="119539"/>
                  </a:moveTo>
                  <a:cubicBezTo>
                    <a:pt x="510826" y="119539"/>
                    <a:pt x="507492" y="122777"/>
                    <a:pt x="507492" y="126968"/>
                  </a:cubicBezTo>
                  <a:cubicBezTo>
                    <a:pt x="507492" y="131064"/>
                    <a:pt x="510826" y="134398"/>
                    <a:pt x="514921" y="134398"/>
                  </a:cubicBezTo>
                  <a:lnTo>
                    <a:pt x="523589" y="134398"/>
                  </a:lnTo>
                  <a:cubicBezTo>
                    <a:pt x="527780" y="134398"/>
                    <a:pt x="531114" y="131064"/>
                    <a:pt x="531114" y="126968"/>
                  </a:cubicBezTo>
                  <a:cubicBezTo>
                    <a:pt x="531114" y="122777"/>
                    <a:pt x="527780" y="119539"/>
                    <a:pt x="523589" y="119539"/>
                  </a:cubicBezTo>
                  <a:close/>
                  <a:moveTo>
                    <a:pt x="514921" y="146114"/>
                  </a:moveTo>
                  <a:cubicBezTo>
                    <a:pt x="510826" y="146114"/>
                    <a:pt x="507492" y="149447"/>
                    <a:pt x="507492" y="153543"/>
                  </a:cubicBezTo>
                  <a:cubicBezTo>
                    <a:pt x="507492" y="157639"/>
                    <a:pt x="510826" y="160973"/>
                    <a:pt x="514921" y="160973"/>
                  </a:cubicBezTo>
                  <a:lnTo>
                    <a:pt x="523589" y="160973"/>
                  </a:lnTo>
                  <a:cubicBezTo>
                    <a:pt x="527780" y="160973"/>
                    <a:pt x="531114" y="157639"/>
                    <a:pt x="531114" y="153543"/>
                  </a:cubicBezTo>
                  <a:cubicBezTo>
                    <a:pt x="531114" y="149447"/>
                    <a:pt x="527780" y="146114"/>
                    <a:pt x="523589" y="146114"/>
                  </a:cubicBezTo>
                  <a:close/>
                  <a:moveTo>
                    <a:pt x="514921" y="172688"/>
                  </a:moveTo>
                  <a:cubicBezTo>
                    <a:pt x="512255" y="172688"/>
                    <a:pt x="509778" y="174117"/>
                    <a:pt x="508444" y="176403"/>
                  </a:cubicBezTo>
                  <a:cubicBezTo>
                    <a:pt x="507111" y="178689"/>
                    <a:pt x="507111" y="181546"/>
                    <a:pt x="508444" y="183832"/>
                  </a:cubicBezTo>
                  <a:cubicBezTo>
                    <a:pt x="509778" y="186119"/>
                    <a:pt x="512255" y="187547"/>
                    <a:pt x="514921" y="187547"/>
                  </a:cubicBezTo>
                  <a:lnTo>
                    <a:pt x="523589" y="187547"/>
                  </a:lnTo>
                  <a:cubicBezTo>
                    <a:pt x="526256" y="187547"/>
                    <a:pt x="528733" y="186119"/>
                    <a:pt x="530066" y="183832"/>
                  </a:cubicBezTo>
                  <a:cubicBezTo>
                    <a:pt x="531400" y="181546"/>
                    <a:pt x="531400" y="178689"/>
                    <a:pt x="530066" y="176403"/>
                  </a:cubicBezTo>
                  <a:cubicBezTo>
                    <a:pt x="528733" y="174117"/>
                    <a:pt x="526256" y="172688"/>
                    <a:pt x="523589" y="172688"/>
                  </a:cubicBezTo>
                  <a:close/>
                  <a:moveTo>
                    <a:pt x="392525" y="39624"/>
                  </a:moveTo>
                  <a:cubicBezTo>
                    <a:pt x="388430" y="39624"/>
                    <a:pt x="385096" y="42958"/>
                    <a:pt x="385096" y="47054"/>
                  </a:cubicBezTo>
                  <a:cubicBezTo>
                    <a:pt x="385096" y="51149"/>
                    <a:pt x="388430" y="54483"/>
                    <a:pt x="392525" y="54483"/>
                  </a:cubicBezTo>
                  <a:lnTo>
                    <a:pt x="401193" y="54483"/>
                  </a:lnTo>
                  <a:cubicBezTo>
                    <a:pt x="405289" y="54483"/>
                    <a:pt x="408623" y="51149"/>
                    <a:pt x="408623" y="47054"/>
                  </a:cubicBezTo>
                  <a:cubicBezTo>
                    <a:pt x="408623" y="42958"/>
                    <a:pt x="405289" y="39624"/>
                    <a:pt x="401193" y="39624"/>
                  </a:cubicBezTo>
                  <a:close/>
                  <a:moveTo>
                    <a:pt x="392525" y="66294"/>
                  </a:moveTo>
                  <a:cubicBezTo>
                    <a:pt x="388430" y="66294"/>
                    <a:pt x="385096" y="69628"/>
                    <a:pt x="385096" y="73723"/>
                  </a:cubicBezTo>
                  <a:cubicBezTo>
                    <a:pt x="385096" y="77819"/>
                    <a:pt x="388430" y="81153"/>
                    <a:pt x="392525" y="81153"/>
                  </a:cubicBezTo>
                  <a:lnTo>
                    <a:pt x="401193" y="81153"/>
                  </a:lnTo>
                  <a:cubicBezTo>
                    <a:pt x="405289" y="81153"/>
                    <a:pt x="408623" y="77819"/>
                    <a:pt x="408623" y="73723"/>
                  </a:cubicBezTo>
                  <a:cubicBezTo>
                    <a:pt x="408623" y="69628"/>
                    <a:pt x="405289" y="66294"/>
                    <a:pt x="401193" y="66294"/>
                  </a:cubicBezTo>
                  <a:close/>
                  <a:moveTo>
                    <a:pt x="392525" y="92869"/>
                  </a:moveTo>
                  <a:cubicBezTo>
                    <a:pt x="388430" y="92869"/>
                    <a:pt x="385096" y="96203"/>
                    <a:pt x="385096" y="100299"/>
                  </a:cubicBezTo>
                  <a:cubicBezTo>
                    <a:pt x="385096" y="104394"/>
                    <a:pt x="388430" y="107728"/>
                    <a:pt x="392525" y="107728"/>
                  </a:cubicBezTo>
                  <a:lnTo>
                    <a:pt x="401193" y="107728"/>
                  </a:lnTo>
                  <a:cubicBezTo>
                    <a:pt x="405289" y="107728"/>
                    <a:pt x="408623" y="104394"/>
                    <a:pt x="408623" y="100299"/>
                  </a:cubicBezTo>
                  <a:cubicBezTo>
                    <a:pt x="408623" y="96203"/>
                    <a:pt x="405289" y="92869"/>
                    <a:pt x="401193" y="92869"/>
                  </a:cubicBezTo>
                  <a:close/>
                  <a:moveTo>
                    <a:pt x="392525" y="119539"/>
                  </a:moveTo>
                  <a:cubicBezTo>
                    <a:pt x="388430" y="119539"/>
                    <a:pt x="385096" y="122777"/>
                    <a:pt x="385096" y="126968"/>
                  </a:cubicBezTo>
                  <a:cubicBezTo>
                    <a:pt x="385096" y="131064"/>
                    <a:pt x="388430" y="134398"/>
                    <a:pt x="392525" y="134398"/>
                  </a:cubicBezTo>
                  <a:lnTo>
                    <a:pt x="401193" y="134398"/>
                  </a:lnTo>
                  <a:cubicBezTo>
                    <a:pt x="405289" y="134398"/>
                    <a:pt x="408623" y="131064"/>
                    <a:pt x="408623" y="126968"/>
                  </a:cubicBezTo>
                  <a:cubicBezTo>
                    <a:pt x="408623" y="122777"/>
                    <a:pt x="405289" y="119539"/>
                    <a:pt x="401193" y="119539"/>
                  </a:cubicBezTo>
                  <a:close/>
                  <a:moveTo>
                    <a:pt x="392525" y="146114"/>
                  </a:moveTo>
                  <a:cubicBezTo>
                    <a:pt x="388430" y="146114"/>
                    <a:pt x="385096" y="149447"/>
                    <a:pt x="385096" y="153543"/>
                  </a:cubicBezTo>
                  <a:cubicBezTo>
                    <a:pt x="385096" y="157639"/>
                    <a:pt x="388430" y="160973"/>
                    <a:pt x="392525" y="160973"/>
                  </a:cubicBezTo>
                  <a:lnTo>
                    <a:pt x="401193" y="160973"/>
                  </a:lnTo>
                  <a:cubicBezTo>
                    <a:pt x="405289" y="160973"/>
                    <a:pt x="408623" y="157639"/>
                    <a:pt x="408623" y="153543"/>
                  </a:cubicBezTo>
                  <a:cubicBezTo>
                    <a:pt x="408623" y="149447"/>
                    <a:pt x="405289" y="146114"/>
                    <a:pt x="401193" y="146114"/>
                  </a:cubicBezTo>
                  <a:close/>
                  <a:moveTo>
                    <a:pt x="392525" y="172688"/>
                  </a:moveTo>
                  <a:cubicBezTo>
                    <a:pt x="389858" y="172688"/>
                    <a:pt x="387382" y="174117"/>
                    <a:pt x="386048" y="176403"/>
                  </a:cubicBezTo>
                  <a:cubicBezTo>
                    <a:pt x="384715" y="178689"/>
                    <a:pt x="384715" y="181546"/>
                    <a:pt x="386048" y="183832"/>
                  </a:cubicBezTo>
                  <a:cubicBezTo>
                    <a:pt x="387382" y="186119"/>
                    <a:pt x="389858" y="187547"/>
                    <a:pt x="392525" y="187547"/>
                  </a:cubicBezTo>
                  <a:lnTo>
                    <a:pt x="401193" y="187547"/>
                  </a:lnTo>
                  <a:cubicBezTo>
                    <a:pt x="403860" y="187547"/>
                    <a:pt x="406337" y="186119"/>
                    <a:pt x="407670" y="183832"/>
                  </a:cubicBezTo>
                  <a:cubicBezTo>
                    <a:pt x="409004" y="181546"/>
                    <a:pt x="409004" y="178689"/>
                    <a:pt x="407670" y="176403"/>
                  </a:cubicBezTo>
                  <a:cubicBezTo>
                    <a:pt x="406337" y="174117"/>
                    <a:pt x="403860" y="172688"/>
                    <a:pt x="401193" y="172688"/>
                  </a:cubicBezTo>
                  <a:close/>
                  <a:moveTo>
                    <a:pt x="415100" y="32957"/>
                  </a:moveTo>
                  <a:lnTo>
                    <a:pt x="501015" y="32957"/>
                  </a:lnTo>
                  <a:lnTo>
                    <a:pt x="501015" y="194215"/>
                  </a:lnTo>
                  <a:lnTo>
                    <a:pt x="415100" y="194215"/>
                  </a:lnTo>
                  <a:close/>
                  <a:moveTo>
                    <a:pt x="335090" y="39624"/>
                  </a:moveTo>
                  <a:cubicBezTo>
                    <a:pt x="330899" y="39624"/>
                    <a:pt x="327565" y="42958"/>
                    <a:pt x="327565" y="47054"/>
                  </a:cubicBezTo>
                  <a:cubicBezTo>
                    <a:pt x="327565" y="51149"/>
                    <a:pt x="330899" y="54483"/>
                    <a:pt x="335090" y="54483"/>
                  </a:cubicBezTo>
                  <a:lnTo>
                    <a:pt x="343757" y="54483"/>
                  </a:lnTo>
                  <a:cubicBezTo>
                    <a:pt x="347853" y="54483"/>
                    <a:pt x="351187" y="51149"/>
                    <a:pt x="351187" y="47054"/>
                  </a:cubicBezTo>
                  <a:cubicBezTo>
                    <a:pt x="351187" y="42958"/>
                    <a:pt x="347853" y="39624"/>
                    <a:pt x="343757" y="39624"/>
                  </a:cubicBezTo>
                  <a:close/>
                  <a:moveTo>
                    <a:pt x="335090" y="66294"/>
                  </a:moveTo>
                  <a:cubicBezTo>
                    <a:pt x="330899" y="66294"/>
                    <a:pt x="327565" y="69628"/>
                    <a:pt x="327565" y="73723"/>
                  </a:cubicBezTo>
                  <a:cubicBezTo>
                    <a:pt x="327565" y="77819"/>
                    <a:pt x="330899" y="81153"/>
                    <a:pt x="335090" y="81153"/>
                  </a:cubicBezTo>
                  <a:lnTo>
                    <a:pt x="343757" y="81153"/>
                  </a:lnTo>
                  <a:cubicBezTo>
                    <a:pt x="347853" y="81153"/>
                    <a:pt x="351187" y="77819"/>
                    <a:pt x="351187" y="73723"/>
                  </a:cubicBezTo>
                  <a:cubicBezTo>
                    <a:pt x="351187" y="69628"/>
                    <a:pt x="347853" y="66294"/>
                    <a:pt x="343757" y="66294"/>
                  </a:cubicBezTo>
                  <a:close/>
                  <a:moveTo>
                    <a:pt x="335090" y="92869"/>
                  </a:moveTo>
                  <a:cubicBezTo>
                    <a:pt x="330899" y="92869"/>
                    <a:pt x="327565" y="96203"/>
                    <a:pt x="327565" y="100299"/>
                  </a:cubicBezTo>
                  <a:cubicBezTo>
                    <a:pt x="327565" y="104394"/>
                    <a:pt x="330899" y="107728"/>
                    <a:pt x="335090" y="107728"/>
                  </a:cubicBezTo>
                  <a:lnTo>
                    <a:pt x="343757" y="107728"/>
                  </a:lnTo>
                  <a:cubicBezTo>
                    <a:pt x="347853" y="107728"/>
                    <a:pt x="351187" y="104394"/>
                    <a:pt x="351187" y="100299"/>
                  </a:cubicBezTo>
                  <a:cubicBezTo>
                    <a:pt x="351187" y="96203"/>
                    <a:pt x="347853" y="92869"/>
                    <a:pt x="343757" y="92869"/>
                  </a:cubicBezTo>
                  <a:close/>
                  <a:moveTo>
                    <a:pt x="335090" y="119539"/>
                  </a:moveTo>
                  <a:cubicBezTo>
                    <a:pt x="330899" y="119539"/>
                    <a:pt x="327565" y="122777"/>
                    <a:pt x="327565" y="126968"/>
                  </a:cubicBezTo>
                  <a:cubicBezTo>
                    <a:pt x="327565" y="131064"/>
                    <a:pt x="330899" y="134398"/>
                    <a:pt x="335090" y="134398"/>
                  </a:cubicBezTo>
                  <a:lnTo>
                    <a:pt x="343757" y="134398"/>
                  </a:lnTo>
                  <a:cubicBezTo>
                    <a:pt x="347853" y="134398"/>
                    <a:pt x="351187" y="131064"/>
                    <a:pt x="351187" y="126968"/>
                  </a:cubicBezTo>
                  <a:cubicBezTo>
                    <a:pt x="351187" y="122777"/>
                    <a:pt x="347853" y="119539"/>
                    <a:pt x="343757" y="119539"/>
                  </a:cubicBezTo>
                  <a:close/>
                  <a:moveTo>
                    <a:pt x="335090" y="146114"/>
                  </a:moveTo>
                  <a:cubicBezTo>
                    <a:pt x="330899" y="146114"/>
                    <a:pt x="327565" y="149447"/>
                    <a:pt x="327565" y="153543"/>
                  </a:cubicBezTo>
                  <a:cubicBezTo>
                    <a:pt x="327565" y="157639"/>
                    <a:pt x="330899" y="160973"/>
                    <a:pt x="335090" y="160973"/>
                  </a:cubicBezTo>
                  <a:lnTo>
                    <a:pt x="343757" y="160973"/>
                  </a:lnTo>
                  <a:cubicBezTo>
                    <a:pt x="347853" y="160973"/>
                    <a:pt x="351187" y="157639"/>
                    <a:pt x="351187" y="153543"/>
                  </a:cubicBezTo>
                  <a:cubicBezTo>
                    <a:pt x="351187" y="149447"/>
                    <a:pt x="347853" y="146114"/>
                    <a:pt x="343757" y="146114"/>
                  </a:cubicBezTo>
                  <a:close/>
                  <a:moveTo>
                    <a:pt x="335090" y="172688"/>
                  </a:moveTo>
                  <a:cubicBezTo>
                    <a:pt x="332423" y="172688"/>
                    <a:pt x="329946" y="174117"/>
                    <a:pt x="328613" y="176403"/>
                  </a:cubicBezTo>
                  <a:cubicBezTo>
                    <a:pt x="327279" y="178689"/>
                    <a:pt x="327279" y="181546"/>
                    <a:pt x="328613" y="183832"/>
                  </a:cubicBezTo>
                  <a:cubicBezTo>
                    <a:pt x="329946" y="186119"/>
                    <a:pt x="332423" y="187547"/>
                    <a:pt x="335090" y="187547"/>
                  </a:cubicBezTo>
                  <a:lnTo>
                    <a:pt x="343757" y="187547"/>
                  </a:lnTo>
                  <a:cubicBezTo>
                    <a:pt x="346424" y="187547"/>
                    <a:pt x="348901" y="186119"/>
                    <a:pt x="350234" y="183832"/>
                  </a:cubicBezTo>
                  <a:cubicBezTo>
                    <a:pt x="351568" y="181546"/>
                    <a:pt x="351568" y="178689"/>
                    <a:pt x="350234" y="176403"/>
                  </a:cubicBezTo>
                  <a:cubicBezTo>
                    <a:pt x="348901" y="174117"/>
                    <a:pt x="346424" y="172688"/>
                    <a:pt x="343757" y="172688"/>
                  </a:cubicBezTo>
                  <a:close/>
                  <a:moveTo>
                    <a:pt x="212693" y="39624"/>
                  </a:moveTo>
                  <a:cubicBezTo>
                    <a:pt x="208502" y="39624"/>
                    <a:pt x="205169" y="42958"/>
                    <a:pt x="205169" y="47054"/>
                  </a:cubicBezTo>
                  <a:cubicBezTo>
                    <a:pt x="205169" y="51149"/>
                    <a:pt x="208502" y="54483"/>
                    <a:pt x="212693" y="54483"/>
                  </a:cubicBezTo>
                  <a:lnTo>
                    <a:pt x="221266" y="54483"/>
                  </a:lnTo>
                  <a:cubicBezTo>
                    <a:pt x="225362" y="54483"/>
                    <a:pt x="228791" y="51149"/>
                    <a:pt x="228791" y="47054"/>
                  </a:cubicBezTo>
                  <a:cubicBezTo>
                    <a:pt x="228791" y="42958"/>
                    <a:pt x="225362" y="39624"/>
                    <a:pt x="221266" y="39624"/>
                  </a:cubicBezTo>
                  <a:close/>
                  <a:moveTo>
                    <a:pt x="212693" y="66294"/>
                  </a:moveTo>
                  <a:cubicBezTo>
                    <a:pt x="208502" y="66294"/>
                    <a:pt x="205169" y="69628"/>
                    <a:pt x="205169" y="73723"/>
                  </a:cubicBezTo>
                  <a:cubicBezTo>
                    <a:pt x="205169" y="77819"/>
                    <a:pt x="208502" y="81153"/>
                    <a:pt x="212693" y="81153"/>
                  </a:cubicBezTo>
                  <a:lnTo>
                    <a:pt x="221266" y="81153"/>
                  </a:lnTo>
                  <a:cubicBezTo>
                    <a:pt x="225362" y="81153"/>
                    <a:pt x="228791" y="77819"/>
                    <a:pt x="228791" y="73723"/>
                  </a:cubicBezTo>
                  <a:cubicBezTo>
                    <a:pt x="228791" y="69628"/>
                    <a:pt x="225362" y="66294"/>
                    <a:pt x="221266" y="66294"/>
                  </a:cubicBezTo>
                  <a:close/>
                  <a:moveTo>
                    <a:pt x="212693" y="92869"/>
                  </a:moveTo>
                  <a:cubicBezTo>
                    <a:pt x="208502" y="92869"/>
                    <a:pt x="205169" y="96203"/>
                    <a:pt x="205169" y="100299"/>
                  </a:cubicBezTo>
                  <a:cubicBezTo>
                    <a:pt x="205169" y="104394"/>
                    <a:pt x="208502" y="107728"/>
                    <a:pt x="212693" y="107728"/>
                  </a:cubicBezTo>
                  <a:lnTo>
                    <a:pt x="221266" y="107728"/>
                  </a:lnTo>
                  <a:cubicBezTo>
                    <a:pt x="225362" y="107728"/>
                    <a:pt x="228791" y="104394"/>
                    <a:pt x="228791" y="100299"/>
                  </a:cubicBezTo>
                  <a:cubicBezTo>
                    <a:pt x="228791" y="96203"/>
                    <a:pt x="225362" y="92869"/>
                    <a:pt x="221266" y="92869"/>
                  </a:cubicBezTo>
                  <a:close/>
                  <a:moveTo>
                    <a:pt x="212693" y="119539"/>
                  </a:moveTo>
                  <a:cubicBezTo>
                    <a:pt x="208502" y="119539"/>
                    <a:pt x="205169" y="122777"/>
                    <a:pt x="205169" y="126968"/>
                  </a:cubicBezTo>
                  <a:cubicBezTo>
                    <a:pt x="205169" y="131064"/>
                    <a:pt x="208502" y="134398"/>
                    <a:pt x="212693" y="134398"/>
                  </a:cubicBezTo>
                  <a:lnTo>
                    <a:pt x="221266" y="134398"/>
                  </a:lnTo>
                  <a:cubicBezTo>
                    <a:pt x="225362" y="134398"/>
                    <a:pt x="228791" y="131064"/>
                    <a:pt x="228791" y="126968"/>
                  </a:cubicBezTo>
                  <a:cubicBezTo>
                    <a:pt x="228791" y="122777"/>
                    <a:pt x="225362" y="119539"/>
                    <a:pt x="221266" y="119539"/>
                  </a:cubicBezTo>
                  <a:close/>
                  <a:moveTo>
                    <a:pt x="212693" y="146114"/>
                  </a:moveTo>
                  <a:cubicBezTo>
                    <a:pt x="208502" y="146114"/>
                    <a:pt x="205169" y="149447"/>
                    <a:pt x="205169" y="153543"/>
                  </a:cubicBezTo>
                  <a:cubicBezTo>
                    <a:pt x="205169" y="157639"/>
                    <a:pt x="208502" y="160973"/>
                    <a:pt x="212693" y="160973"/>
                  </a:cubicBezTo>
                  <a:lnTo>
                    <a:pt x="221266" y="160973"/>
                  </a:lnTo>
                  <a:cubicBezTo>
                    <a:pt x="225362" y="160973"/>
                    <a:pt x="228791" y="157639"/>
                    <a:pt x="228791" y="153543"/>
                  </a:cubicBezTo>
                  <a:cubicBezTo>
                    <a:pt x="228791" y="149447"/>
                    <a:pt x="225362" y="146114"/>
                    <a:pt x="221266" y="146114"/>
                  </a:cubicBezTo>
                  <a:close/>
                  <a:moveTo>
                    <a:pt x="212693" y="172688"/>
                  </a:moveTo>
                  <a:cubicBezTo>
                    <a:pt x="209931" y="172688"/>
                    <a:pt x="207454" y="174117"/>
                    <a:pt x="206121" y="176403"/>
                  </a:cubicBezTo>
                  <a:cubicBezTo>
                    <a:pt x="204788" y="178689"/>
                    <a:pt x="204788" y="181546"/>
                    <a:pt x="206121" y="183832"/>
                  </a:cubicBezTo>
                  <a:cubicBezTo>
                    <a:pt x="207454" y="186119"/>
                    <a:pt x="209931" y="187547"/>
                    <a:pt x="212693" y="187547"/>
                  </a:cubicBezTo>
                  <a:lnTo>
                    <a:pt x="221266" y="187547"/>
                  </a:lnTo>
                  <a:cubicBezTo>
                    <a:pt x="223933" y="187547"/>
                    <a:pt x="226409" y="186119"/>
                    <a:pt x="227743" y="183832"/>
                  </a:cubicBezTo>
                  <a:cubicBezTo>
                    <a:pt x="229076" y="181546"/>
                    <a:pt x="229076" y="178689"/>
                    <a:pt x="227743" y="176403"/>
                  </a:cubicBezTo>
                  <a:cubicBezTo>
                    <a:pt x="226409" y="174117"/>
                    <a:pt x="223933" y="172688"/>
                    <a:pt x="221266" y="172688"/>
                  </a:cubicBezTo>
                  <a:close/>
                  <a:moveTo>
                    <a:pt x="235172" y="32957"/>
                  </a:moveTo>
                  <a:lnTo>
                    <a:pt x="321088" y="32957"/>
                  </a:lnTo>
                  <a:lnTo>
                    <a:pt x="321088" y="194215"/>
                  </a:lnTo>
                  <a:lnTo>
                    <a:pt x="235172" y="194215"/>
                  </a:lnTo>
                  <a:close/>
                  <a:moveTo>
                    <a:pt x="156020" y="39624"/>
                  </a:moveTo>
                  <a:cubicBezTo>
                    <a:pt x="151924" y="39624"/>
                    <a:pt x="148590" y="42958"/>
                    <a:pt x="148590" y="47054"/>
                  </a:cubicBezTo>
                  <a:cubicBezTo>
                    <a:pt x="148590" y="51149"/>
                    <a:pt x="151924" y="54483"/>
                    <a:pt x="156020" y="54483"/>
                  </a:cubicBezTo>
                  <a:lnTo>
                    <a:pt x="164687" y="54483"/>
                  </a:lnTo>
                  <a:cubicBezTo>
                    <a:pt x="168878" y="54483"/>
                    <a:pt x="172212" y="51149"/>
                    <a:pt x="172212" y="47054"/>
                  </a:cubicBezTo>
                  <a:cubicBezTo>
                    <a:pt x="172212" y="42958"/>
                    <a:pt x="168878" y="39624"/>
                    <a:pt x="164687" y="39624"/>
                  </a:cubicBezTo>
                  <a:close/>
                  <a:moveTo>
                    <a:pt x="156020" y="66294"/>
                  </a:moveTo>
                  <a:cubicBezTo>
                    <a:pt x="151924" y="66294"/>
                    <a:pt x="148590" y="69628"/>
                    <a:pt x="148590" y="73723"/>
                  </a:cubicBezTo>
                  <a:cubicBezTo>
                    <a:pt x="148590" y="77819"/>
                    <a:pt x="151924" y="81153"/>
                    <a:pt x="156020" y="81153"/>
                  </a:cubicBezTo>
                  <a:lnTo>
                    <a:pt x="164687" y="81153"/>
                  </a:lnTo>
                  <a:cubicBezTo>
                    <a:pt x="168878" y="81153"/>
                    <a:pt x="172212" y="77819"/>
                    <a:pt x="172212" y="73723"/>
                  </a:cubicBezTo>
                  <a:cubicBezTo>
                    <a:pt x="172212" y="69628"/>
                    <a:pt x="168878" y="66294"/>
                    <a:pt x="164687" y="66294"/>
                  </a:cubicBezTo>
                  <a:close/>
                  <a:moveTo>
                    <a:pt x="156020" y="92869"/>
                  </a:moveTo>
                  <a:cubicBezTo>
                    <a:pt x="151924" y="92869"/>
                    <a:pt x="148590" y="96203"/>
                    <a:pt x="148590" y="100299"/>
                  </a:cubicBezTo>
                  <a:cubicBezTo>
                    <a:pt x="148590" y="104394"/>
                    <a:pt x="151924" y="107728"/>
                    <a:pt x="156020" y="107728"/>
                  </a:cubicBezTo>
                  <a:lnTo>
                    <a:pt x="164687" y="107728"/>
                  </a:lnTo>
                  <a:cubicBezTo>
                    <a:pt x="168878" y="107728"/>
                    <a:pt x="172212" y="104394"/>
                    <a:pt x="172212" y="100299"/>
                  </a:cubicBezTo>
                  <a:cubicBezTo>
                    <a:pt x="172212" y="96203"/>
                    <a:pt x="168878" y="92869"/>
                    <a:pt x="164687" y="92869"/>
                  </a:cubicBezTo>
                  <a:close/>
                  <a:moveTo>
                    <a:pt x="156020" y="119539"/>
                  </a:moveTo>
                  <a:cubicBezTo>
                    <a:pt x="151924" y="119539"/>
                    <a:pt x="148590" y="122777"/>
                    <a:pt x="148590" y="126968"/>
                  </a:cubicBezTo>
                  <a:cubicBezTo>
                    <a:pt x="148590" y="131064"/>
                    <a:pt x="151924" y="134398"/>
                    <a:pt x="156020" y="134398"/>
                  </a:cubicBezTo>
                  <a:lnTo>
                    <a:pt x="164687" y="134398"/>
                  </a:lnTo>
                  <a:cubicBezTo>
                    <a:pt x="168878" y="134398"/>
                    <a:pt x="172212" y="131064"/>
                    <a:pt x="172212" y="126968"/>
                  </a:cubicBezTo>
                  <a:cubicBezTo>
                    <a:pt x="172212" y="122777"/>
                    <a:pt x="168878" y="119539"/>
                    <a:pt x="164687" y="119539"/>
                  </a:cubicBezTo>
                  <a:close/>
                  <a:moveTo>
                    <a:pt x="156020" y="146114"/>
                  </a:moveTo>
                  <a:cubicBezTo>
                    <a:pt x="151924" y="146114"/>
                    <a:pt x="148590" y="149447"/>
                    <a:pt x="148590" y="153543"/>
                  </a:cubicBezTo>
                  <a:cubicBezTo>
                    <a:pt x="148590" y="157639"/>
                    <a:pt x="151924" y="160973"/>
                    <a:pt x="156020" y="160973"/>
                  </a:cubicBezTo>
                  <a:lnTo>
                    <a:pt x="164687" y="160973"/>
                  </a:lnTo>
                  <a:cubicBezTo>
                    <a:pt x="168878" y="160973"/>
                    <a:pt x="172212" y="157639"/>
                    <a:pt x="172212" y="153543"/>
                  </a:cubicBezTo>
                  <a:cubicBezTo>
                    <a:pt x="172212" y="149447"/>
                    <a:pt x="168878" y="146114"/>
                    <a:pt x="164687" y="146114"/>
                  </a:cubicBezTo>
                  <a:close/>
                  <a:moveTo>
                    <a:pt x="156020" y="172688"/>
                  </a:moveTo>
                  <a:cubicBezTo>
                    <a:pt x="153352" y="172688"/>
                    <a:pt x="150876" y="174117"/>
                    <a:pt x="149543" y="176403"/>
                  </a:cubicBezTo>
                  <a:cubicBezTo>
                    <a:pt x="148209" y="178689"/>
                    <a:pt x="148209" y="181546"/>
                    <a:pt x="149543" y="183832"/>
                  </a:cubicBezTo>
                  <a:cubicBezTo>
                    <a:pt x="150876" y="186119"/>
                    <a:pt x="153352" y="187547"/>
                    <a:pt x="156020" y="187547"/>
                  </a:cubicBezTo>
                  <a:lnTo>
                    <a:pt x="164687" y="187547"/>
                  </a:lnTo>
                  <a:cubicBezTo>
                    <a:pt x="167354" y="187547"/>
                    <a:pt x="169831" y="186119"/>
                    <a:pt x="171164" y="183832"/>
                  </a:cubicBezTo>
                  <a:cubicBezTo>
                    <a:pt x="172498" y="181546"/>
                    <a:pt x="172498" y="178689"/>
                    <a:pt x="171164" y="176403"/>
                  </a:cubicBezTo>
                  <a:cubicBezTo>
                    <a:pt x="169831" y="174117"/>
                    <a:pt x="167354" y="172688"/>
                    <a:pt x="164687" y="172688"/>
                  </a:cubicBezTo>
                  <a:close/>
                  <a:moveTo>
                    <a:pt x="33623" y="39624"/>
                  </a:moveTo>
                  <a:cubicBezTo>
                    <a:pt x="29432" y="39624"/>
                    <a:pt x="26098" y="42958"/>
                    <a:pt x="26098" y="47054"/>
                  </a:cubicBezTo>
                  <a:cubicBezTo>
                    <a:pt x="26098" y="51149"/>
                    <a:pt x="29432" y="54483"/>
                    <a:pt x="33623" y="54483"/>
                  </a:cubicBezTo>
                  <a:lnTo>
                    <a:pt x="42291" y="54483"/>
                  </a:lnTo>
                  <a:cubicBezTo>
                    <a:pt x="46387" y="54483"/>
                    <a:pt x="49720" y="51149"/>
                    <a:pt x="49720" y="47054"/>
                  </a:cubicBezTo>
                  <a:cubicBezTo>
                    <a:pt x="49720" y="42958"/>
                    <a:pt x="46387" y="39624"/>
                    <a:pt x="42291" y="39624"/>
                  </a:cubicBezTo>
                  <a:close/>
                  <a:moveTo>
                    <a:pt x="33623" y="66294"/>
                  </a:moveTo>
                  <a:cubicBezTo>
                    <a:pt x="29432" y="66294"/>
                    <a:pt x="26098" y="69628"/>
                    <a:pt x="26098" y="73723"/>
                  </a:cubicBezTo>
                  <a:cubicBezTo>
                    <a:pt x="26098" y="77819"/>
                    <a:pt x="29432" y="81153"/>
                    <a:pt x="33623" y="81153"/>
                  </a:cubicBezTo>
                  <a:lnTo>
                    <a:pt x="42291" y="81153"/>
                  </a:lnTo>
                  <a:cubicBezTo>
                    <a:pt x="46387" y="81153"/>
                    <a:pt x="49720" y="77819"/>
                    <a:pt x="49720" y="73723"/>
                  </a:cubicBezTo>
                  <a:cubicBezTo>
                    <a:pt x="49720" y="69628"/>
                    <a:pt x="46387" y="66294"/>
                    <a:pt x="42291" y="66294"/>
                  </a:cubicBezTo>
                  <a:close/>
                  <a:moveTo>
                    <a:pt x="33623" y="92869"/>
                  </a:moveTo>
                  <a:cubicBezTo>
                    <a:pt x="29432" y="92869"/>
                    <a:pt x="26098" y="96203"/>
                    <a:pt x="26098" y="100299"/>
                  </a:cubicBezTo>
                  <a:cubicBezTo>
                    <a:pt x="26098" y="104394"/>
                    <a:pt x="29432" y="107728"/>
                    <a:pt x="33623" y="107728"/>
                  </a:cubicBezTo>
                  <a:lnTo>
                    <a:pt x="42291" y="107728"/>
                  </a:lnTo>
                  <a:cubicBezTo>
                    <a:pt x="46387" y="107728"/>
                    <a:pt x="49720" y="104394"/>
                    <a:pt x="49720" y="100299"/>
                  </a:cubicBezTo>
                  <a:cubicBezTo>
                    <a:pt x="49720" y="96203"/>
                    <a:pt x="46387" y="92869"/>
                    <a:pt x="42291" y="92869"/>
                  </a:cubicBezTo>
                  <a:close/>
                  <a:moveTo>
                    <a:pt x="33623" y="119539"/>
                  </a:moveTo>
                  <a:cubicBezTo>
                    <a:pt x="29432" y="119539"/>
                    <a:pt x="26098" y="122777"/>
                    <a:pt x="26098" y="126968"/>
                  </a:cubicBezTo>
                  <a:cubicBezTo>
                    <a:pt x="26098" y="131064"/>
                    <a:pt x="29432" y="134398"/>
                    <a:pt x="33623" y="134398"/>
                  </a:cubicBezTo>
                  <a:lnTo>
                    <a:pt x="42291" y="134398"/>
                  </a:lnTo>
                  <a:cubicBezTo>
                    <a:pt x="46387" y="134398"/>
                    <a:pt x="49720" y="131064"/>
                    <a:pt x="49720" y="126968"/>
                  </a:cubicBezTo>
                  <a:cubicBezTo>
                    <a:pt x="49720" y="122777"/>
                    <a:pt x="46387" y="119539"/>
                    <a:pt x="42291" y="119539"/>
                  </a:cubicBezTo>
                  <a:close/>
                  <a:moveTo>
                    <a:pt x="33623" y="146114"/>
                  </a:moveTo>
                  <a:cubicBezTo>
                    <a:pt x="29432" y="146114"/>
                    <a:pt x="26098" y="149447"/>
                    <a:pt x="26098" y="153543"/>
                  </a:cubicBezTo>
                  <a:cubicBezTo>
                    <a:pt x="26098" y="157639"/>
                    <a:pt x="29432" y="160973"/>
                    <a:pt x="33623" y="160973"/>
                  </a:cubicBezTo>
                  <a:lnTo>
                    <a:pt x="42291" y="160973"/>
                  </a:lnTo>
                  <a:cubicBezTo>
                    <a:pt x="46387" y="160973"/>
                    <a:pt x="49720" y="157639"/>
                    <a:pt x="49720" y="153543"/>
                  </a:cubicBezTo>
                  <a:cubicBezTo>
                    <a:pt x="49720" y="149447"/>
                    <a:pt x="46387" y="146114"/>
                    <a:pt x="42291" y="146114"/>
                  </a:cubicBezTo>
                  <a:close/>
                  <a:moveTo>
                    <a:pt x="33623" y="172688"/>
                  </a:moveTo>
                  <a:cubicBezTo>
                    <a:pt x="30956" y="172688"/>
                    <a:pt x="28480" y="174117"/>
                    <a:pt x="27146" y="176403"/>
                  </a:cubicBezTo>
                  <a:cubicBezTo>
                    <a:pt x="25813" y="178689"/>
                    <a:pt x="25813" y="181546"/>
                    <a:pt x="27146" y="183832"/>
                  </a:cubicBezTo>
                  <a:cubicBezTo>
                    <a:pt x="28480" y="186119"/>
                    <a:pt x="30956" y="187547"/>
                    <a:pt x="33623" y="187547"/>
                  </a:cubicBezTo>
                  <a:lnTo>
                    <a:pt x="42291" y="187547"/>
                  </a:lnTo>
                  <a:cubicBezTo>
                    <a:pt x="44958" y="187547"/>
                    <a:pt x="47434" y="186119"/>
                    <a:pt x="48768" y="183832"/>
                  </a:cubicBezTo>
                  <a:cubicBezTo>
                    <a:pt x="50102" y="181546"/>
                    <a:pt x="50102" y="178689"/>
                    <a:pt x="48768" y="176403"/>
                  </a:cubicBezTo>
                  <a:cubicBezTo>
                    <a:pt x="47434" y="174117"/>
                    <a:pt x="44958" y="172688"/>
                    <a:pt x="42291" y="172688"/>
                  </a:cubicBezTo>
                  <a:close/>
                  <a:moveTo>
                    <a:pt x="56197" y="32957"/>
                  </a:moveTo>
                  <a:lnTo>
                    <a:pt x="142113" y="32957"/>
                  </a:lnTo>
                  <a:lnTo>
                    <a:pt x="142113" y="194215"/>
                  </a:lnTo>
                  <a:lnTo>
                    <a:pt x="56197" y="194215"/>
                  </a:lnTo>
                  <a:close/>
                  <a:moveTo>
                    <a:pt x="0" y="0"/>
                  </a:moveTo>
                  <a:lnTo>
                    <a:pt x="0" y="7430"/>
                  </a:lnTo>
                  <a:lnTo>
                    <a:pt x="0" y="241554"/>
                  </a:lnTo>
                  <a:lnTo>
                    <a:pt x="53245" y="241554"/>
                  </a:lnTo>
                  <a:lnTo>
                    <a:pt x="53245" y="280988"/>
                  </a:lnTo>
                  <a:lnTo>
                    <a:pt x="515017" y="280988"/>
                  </a:lnTo>
                  <a:lnTo>
                    <a:pt x="515017" y="241554"/>
                  </a:lnTo>
                  <a:lnTo>
                    <a:pt x="565213" y="241554"/>
                  </a:lnTo>
                  <a:lnTo>
                    <a:pt x="565213" y="280988"/>
                  </a:lnTo>
                  <a:lnTo>
                    <a:pt x="739426" y="280988"/>
                  </a:lnTo>
                  <a:lnTo>
                    <a:pt x="739426" y="0"/>
                  </a:lnTo>
                  <a:close/>
                  <a:moveTo>
                    <a:pt x="14954" y="14859"/>
                  </a:moveTo>
                  <a:lnTo>
                    <a:pt x="724376" y="14859"/>
                  </a:lnTo>
                  <a:lnTo>
                    <a:pt x="724376" y="266129"/>
                  </a:lnTo>
                  <a:lnTo>
                    <a:pt x="580168" y="266129"/>
                  </a:lnTo>
                  <a:lnTo>
                    <a:pt x="580168" y="226695"/>
                  </a:lnTo>
                  <a:lnTo>
                    <a:pt x="500063" y="226695"/>
                  </a:lnTo>
                  <a:lnTo>
                    <a:pt x="500063" y="266129"/>
                  </a:lnTo>
                  <a:lnTo>
                    <a:pt x="68199" y="266129"/>
                  </a:lnTo>
                  <a:lnTo>
                    <a:pt x="68199" y="226695"/>
                  </a:lnTo>
                  <a:lnTo>
                    <a:pt x="14954" y="226695"/>
                  </a:ln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B68E860-2695-6F40-21CF-3329B49571E6}"/>
                </a:ext>
              </a:extLst>
            </p:cNvPr>
            <p:cNvSpPr/>
            <p:nvPr/>
          </p:nvSpPr>
          <p:spPr>
            <a:xfrm>
              <a:off x="3877202" y="6423025"/>
              <a:ext cx="1524000" cy="381000"/>
            </a:xfrm>
            <a:custGeom>
              <a:avLst/>
              <a:gdLst>
                <a:gd name="connsiteX0" fmla="*/ 0 w 1524000"/>
                <a:gd name="connsiteY0" fmla="*/ 0 h 381000"/>
                <a:gd name="connsiteX1" fmla="*/ 1524000 w 1524000"/>
                <a:gd name="connsiteY1" fmla="*/ 0 h 381000"/>
                <a:gd name="connsiteX2" fmla="*/ 1524000 w 1524000"/>
                <a:gd name="connsiteY2" fmla="*/ 381000 h 381000"/>
                <a:gd name="connsiteX3" fmla="*/ 0 w 15240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1524000" h="381000">
                  <a:moveTo>
                    <a:pt x="0" y="0"/>
                  </a:moveTo>
                  <a:lnTo>
                    <a:pt x="1524000" y="0"/>
                  </a:lnTo>
                  <a:lnTo>
                    <a:pt x="1524000" y="381000"/>
                  </a:lnTo>
                  <a:lnTo>
                    <a:pt x="0" y="381000"/>
                  </a:lnTo>
                  <a:close/>
                </a:path>
              </a:pathLst>
            </a:custGeom>
            <a:noFill/>
            <a:ln w="9525" cap="flat">
              <a:noFill/>
              <a:prstDash val="solid"/>
              <a:miter/>
            </a:ln>
          </p:spPr>
          <p:txBody>
            <a:bodyPr rtlCol="0" anchor="ctr"/>
            <a:lstStyle/>
            <a:p>
              <a:endParaRPr lang="en-US"/>
            </a:p>
          </p:txBody>
        </p:sp>
        <p:sp>
          <p:nvSpPr>
            <p:cNvPr id="58" name="TextBox 57">
              <a:extLst>
                <a:ext uri="{FF2B5EF4-FFF2-40B4-BE49-F238E27FC236}">
                  <a16:creationId xmlns:a16="http://schemas.microsoft.com/office/drawing/2014/main" id="{5A69E8EC-EED7-2838-7F90-329DCB765AA0}"/>
                </a:ext>
              </a:extLst>
            </p:cNvPr>
            <p:cNvSpPr txBox="1"/>
            <p:nvPr/>
          </p:nvSpPr>
          <p:spPr>
            <a:xfrm>
              <a:off x="3932161" y="6458267"/>
              <a:ext cx="1521586"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Hardware Layer</a:t>
              </a:r>
            </a:p>
          </p:txBody>
        </p:sp>
        <p:sp>
          <p:nvSpPr>
            <p:cNvPr id="59" name="Freeform: Shape 58">
              <a:extLst>
                <a:ext uri="{FF2B5EF4-FFF2-40B4-BE49-F238E27FC236}">
                  <a16:creationId xmlns:a16="http://schemas.microsoft.com/office/drawing/2014/main" id="{4F9A612D-F3DE-02EA-C3E6-351546ED17A7}"/>
                </a:ext>
              </a:extLst>
            </p:cNvPr>
            <p:cNvSpPr/>
            <p:nvPr/>
          </p:nvSpPr>
          <p:spPr>
            <a:xfrm>
              <a:off x="7094366" y="2811908"/>
              <a:ext cx="990600" cy="571501"/>
            </a:xfrm>
            <a:custGeom>
              <a:avLst/>
              <a:gdLst>
                <a:gd name="connsiteX0" fmla="*/ 904875 w 990600"/>
                <a:gd name="connsiteY0" fmla="*/ 0 h 571500"/>
                <a:gd name="connsiteX1" fmla="*/ 990600 w 990600"/>
                <a:gd name="connsiteY1" fmla="*/ 85725 h 571500"/>
                <a:gd name="connsiteX2" fmla="*/ 990600 w 990600"/>
                <a:gd name="connsiteY2" fmla="*/ 485775 h 571500"/>
                <a:gd name="connsiteX3" fmla="*/ 904875 w 990600"/>
                <a:gd name="connsiteY3" fmla="*/ 571500 h 571500"/>
                <a:gd name="connsiteX4" fmla="*/ 85725 w 990600"/>
                <a:gd name="connsiteY4" fmla="*/ 571500 h 571500"/>
                <a:gd name="connsiteX5" fmla="*/ 0 w 990600"/>
                <a:gd name="connsiteY5" fmla="*/ 485775 h 571500"/>
                <a:gd name="connsiteX6" fmla="*/ 0 w 990600"/>
                <a:gd name="connsiteY6" fmla="*/ 85725 h 571500"/>
                <a:gd name="connsiteX7" fmla="*/ 85725 w 990600"/>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571500">
                  <a:moveTo>
                    <a:pt x="904875" y="0"/>
                  </a:moveTo>
                  <a:cubicBezTo>
                    <a:pt x="952220" y="0"/>
                    <a:pt x="990600" y="38380"/>
                    <a:pt x="990600" y="85725"/>
                  </a:cubicBezTo>
                  <a:lnTo>
                    <a:pt x="990600" y="485775"/>
                  </a:lnTo>
                  <a:cubicBezTo>
                    <a:pt x="990600" y="533120"/>
                    <a:pt x="952220" y="571500"/>
                    <a:pt x="904875" y="571500"/>
                  </a:cubicBezTo>
                  <a:lnTo>
                    <a:pt x="85725" y="571500"/>
                  </a:lnTo>
                  <a:cubicBezTo>
                    <a:pt x="38381" y="571500"/>
                    <a:pt x="0" y="533120"/>
                    <a:pt x="0" y="485775"/>
                  </a:cubicBezTo>
                  <a:lnTo>
                    <a:pt x="0" y="85725"/>
                  </a:lnTo>
                  <a:cubicBezTo>
                    <a:pt x="0" y="38380"/>
                    <a:pt x="38381" y="0"/>
                    <a:pt x="85725" y="0"/>
                  </a:cubicBezTo>
                  <a:close/>
                </a:path>
              </a:pathLst>
            </a:custGeom>
            <a:solidFill>
              <a:srgbClr val="FFF2CC"/>
            </a:solidFill>
            <a:ln w="9525" cap="flat">
              <a:solidFill>
                <a:srgbClr val="D6B656"/>
              </a:solidFill>
              <a:prstDash val="solid"/>
              <a:miter/>
            </a:ln>
          </p:spPr>
          <p:txBody>
            <a:bodyPr rtlCol="0" anchor="ctr"/>
            <a:lstStyle/>
            <a:p>
              <a:endParaRPr lang="en-US"/>
            </a:p>
          </p:txBody>
        </p:sp>
        <p:sp>
          <p:nvSpPr>
            <p:cNvPr id="60" name="TextBox 59">
              <a:extLst>
                <a:ext uri="{FF2B5EF4-FFF2-40B4-BE49-F238E27FC236}">
                  <a16:creationId xmlns:a16="http://schemas.microsoft.com/office/drawing/2014/main" id="{CC5481D0-D64F-A14C-4569-491A3FD58AB7}"/>
                </a:ext>
              </a:extLst>
            </p:cNvPr>
            <p:cNvSpPr txBox="1"/>
            <p:nvPr/>
          </p:nvSpPr>
          <p:spPr>
            <a:xfrm>
              <a:off x="7156388" y="2820659"/>
              <a:ext cx="907314" cy="538696"/>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Secure </a:t>
              </a:r>
            </a:p>
            <a:p>
              <a:pPr algn="l"/>
              <a:r>
                <a:rPr lang="en-US" sz="800" dirty="0">
                  <a:ln/>
                  <a:solidFill>
                    <a:srgbClr val="000000"/>
                  </a:solidFill>
                  <a:latin typeface="Helvetica"/>
                  <a:cs typeface="Helvetica"/>
                  <a:sym typeface="Helvetica"/>
                  <a:rtl val="0"/>
                </a:rPr>
                <a:t>Storage</a:t>
              </a:r>
              <a:endParaRPr lang="en-US" sz="800" spc="0" baseline="0" dirty="0">
                <a:ln/>
                <a:solidFill>
                  <a:srgbClr val="000000"/>
                </a:solidFill>
                <a:latin typeface="Helvetica"/>
                <a:cs typeface="Helvetica"/>
                <a:sym typeface="Helvetica"/>
                <a:rtl val="0"/>
              </a:endParaRPr>
            </a:p>
          </p:txBody>
        </p:sp>
        <p:sp>
          <p:nvSpPr>
            <p:cNvPr id="61" name="Freeform: Shape 60">
              <a:extLst>
                <a:ext uri="{FF2B5EF4-FFF2-40B4-BE49-F238E27FC236}">
                  <a16:creationId xmlns:a16="http://schemas.microsoft.com/office/drawing/2014/main" id="{7F7D8A2E-1A32-73B7-E237-B136455E7DF2}"/>
                </a:ext>
              </a:extLst>
            </p:cNvPr>
            <p:cNvSpPr/>
            <p:nvPr/>
          </p:nvSpPr>
          <p:spPr>
            <a:xfrm>
              <a:off x="3980739" y="3346450"/>
              <a:ext cx="1600200" cy="914400"/>
            </a:xfrm>
            <a:custGeom>
              <a:avLst/>
              <a:gdLst>
                <a:gd name="connsiteX0" fmla="*/ 1463040 w 1600200"/>
                <a:gd name="connsiteY0" fmla="*/ 0 h 914400"/>
                <a:gd name="connsiteX1" fmla="*/ 1600200 w 1600200"/>
                <a:gd name="connsiteY1" fmla="*/ 137160 h 914400"/>
                <a:gd name="connsiteX2" fmla="*/ 1600200 w 1600200"/>
                <a:gd name="connsiteY2" fmla="*/ 777240 h 914400"/>
                <a:gd name="connsiteX3" fmla="*/ 1463040 w 1600200"/>
                <a:gd name="connsiteY3" fmla="*/ 914400 h 914400"/>
                <a:gd name="connsiteX4" fmla="*/ 137160 w 1600200"/>
                <a:gd name="connsiteY4" fmla="*/ 914400 h 914400"/>
                <a:gd name="connsiteX5" fmla="*/ 0 w 1600200"/>
                <a:gd name="connsiteY5" fmla="*/ 777240 h 914400"/>
                <a:gd name="connsiteX6" fmla="*/ 0 w 1600200"/>
                <a:gd name="connsiteY6" fmla="*/ 137160 h 914400"/>
                <a:gd name="connsiteX7" fmla="*/ 137160 w 1600200"/>
                <a:gd name="connsiteY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914400">
                  <a:moveTo>
                    <a:pt x="1463040" y="0"/>
                  </a:moveTo>
                  <a:cubicBezTo>
                    <a:pt x="1538791" y="0"/>
                    <a:pt x="1600200" y="61409"/>
                    <a:pt x="1600200" y="137160"/>
                  </a:cubicBezTo>
                  <a:lnTo>
                    <a:pt x="1600200" y="777240"/>
                  </a:lnTo>
                  <a:cubicBezTo>
                    <a:pt x="1600200" y="852992"/>
                    <a:pt x="1538791" y="914400"/>
                    <a:pt x="1463040" y="914400"/>
                  </a:cubicBezTo>
                  <a:lnTo>
                    <a:pt x="137160" y="914400"/>
                  </a:lnTo>
                  <a:cubicBezTo>
                    <a:pt x="61409" y="914400"/>
                    <a:pt x="0" y="852991"/>
                    <a:pt x="0" y="777240"/>
                  </a:cubicBezTo>
                  <a:lnTo>
                    <a:pt x="0" y="137160"/>
                  </a:lnTo>
                  <a:cubicBezTo>
                    <a:pt x="0" y="61409"/>
                    <a:pt x="61409" y="0"/>
                    <a:pt x="137160" y="0"/>
                  </a:cubicBezTo>
                  <a:close/>
                </a:path>
              </a:pathLst>
            </a:custGeom>
            <a:solidFill>
              <a:srgbClr val="E1D5E7"/>
            </a:solidFill>
            <a:ln w="9525" cap="flat">
              <a:solidFill>
                <a:srgbClr val="9673A6"/>
              </a:solidFill>
              <a:prstDash val="solid"/>
              <a:miter/>
            </a:ln>
          </p:spPr>
          <p:txBody>
            <a:bodyPr rtlCol="0" anchor="ctr"/>
            <a:lstStyle/>
            <a:p>
              <a:endParaRPr lang="en-US"/>
            </a:p>
          </p:txBody>
        </p:sp>
        <p:sp>
          <p:nvSpPr>
            <p:cNvPr id="62" name="TextBox 61">
              <a:extLst>
                <a:ext uri="{FF2B5EF4-FFF2-40B4-BE49-F238E27FC236}">
                  <a16:creationId xmlns:a16="http://schemas.microsoft.com/office/drawing/2014/main" id="{F4E81B83-DACA-51AE-B2EC-D5140048774F}"/>
                </a:ext>
              </a:extLst>
            </p:cNvPr>
            <p:cNvSpPr txBox="1"/>
            <p:nvPr/>
          </p:nvSpPr>
          <p:spPr>
            <a:xfrm>
              <a:off x="3984550" y="3648392"/>
              <a:ext cx="1699750"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Generic (Rich) OS</a:t>
              </a:r>
            </a:p>
          </p:txBody>
        </p:sp>
        <p:sp>
          <p:nvSpPr>
            <p:cNvPr id="63" name="Freeform: Shape 62">
              <a:extLst>
                <a:ext uri="{FF2B5EF4-FFF2-40B4-BE49-F238E27FC236}">
                  <a16:creationId xmlns:a16="http://schemas.microsoft.com/office/drawing/2014/main" id="{8BF0CD39-EE40-244E-56DC-472A90107E33}"/>
                </a:ext>
              </a:extLst>
            </p:cNvPr>
            <p:cNvSpPr/>
            <p:nvPr/>
          </p:nvSpPr>
          <p:spPr>
            <a:xfrm>
              <a:off x="6480003" y="4021582"/>
              <a:ext cx="1238250" cy="190500"/>
            </a:xfrm>
            <a:custGeom>
              <a:avLst/>
              <a:gdLst>
                <a:gd name="connsiteX0" fmla="*/ 0 w 1238250"/>
                <a:gd name="connsiteY0" fmla="*/ 0 h 190500"/>
                <a:gd name="connsiteX1" fmla="*/ 1238250 w 1238250"/>
                <a:gd name="connsiteY1" fmla="*/ 0 h 190500"/>
                <a:gd name="connsiteX2" fmla="*/ 1238250 w 1238250"/>
                <a:gd name="connsiteY2" fmla="*/ 190500 h 190500"/>
                <a:gd name="connsiteX3" fmla="*/ 0 w 1238250"/>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238250" h="190500">
                  <a:moveTo>
                    <a:pt x="0" y="0"/>
                  </a:moveTo>
                  <a:lnTo>
                    <a:pt x="1238250" y="0"/>
                  </a:lnTo>
                  <a:lnTo>
                    <a:pt x="1238250" y="190500"/>
                  </a:lnTo>
                  <a:lnTo>
                    <a:pt x="0" y="190500"/>
                  </a:lnTo>
                  <a:close/>
                </a:path>
              </a:pathLst>
            </a:custGeom>
            <a:noFill/>
            <a:ln w="9525" cap="flat">
              <a:noFill/>
              <a:prstDash val="solid"/>
              <a:miter/>
            </a:ln>
          </p:spPr>
          <p:txBody>
            <a:bodyPr rtlCol="0" anchor="ctr"/>
            <a:lstStyle/>
            <a:p>
              <a:endParaRPr lang="en-US"/>
            </a:p>
          </p:txBody>
        </p:sp>
        <p:sp>
          <p:nvSpPr>
            <p:cNvPr id="64" name="TextBox 63">
              <a:extLst>
                <a:ext uri="{FF2B5EF4-FFF2-40B4-BE49-F238E27FC236}">
                  <a16:creationId xmlns:a16="http://schemas.microsoft.com/office/drawing/2014/main" id="{C3083657-FA05-4AEB-4378-F87A3AFA770B}"/>
                </a:ext>
              </a:extLst>
            </p:cNvPr>
            <p:cNvSpPr txBox="1"/>
            <p:nvPr/>
          </p:nvSpPr>
          <p:spPr>
            <a:xfrm>
              <a:off x="6466765" y="3944808"/>
              <a:ext cx="1428513"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Trusted Kernel</a:t>
              </a:r>
            </a:p>
          </p:txBody>
        </p:sp>
        <p:sp>
          <p:nvSpPr>
            <p:cNvPr id="65" name="Freeform: Shape 64">
              <a:extLst>
                <a:ext uri="{FF2B5EF4-FFF2-40B4-BE49-F238E27FC236}">
                  <a16:creationId xmlns:a16="http://schemas.microsoft.com/office/drawing/2014/main" id="{225947CA-77BE-1710-20C7-087E76A5AA0C}"/>
                </a:ext>
              </a:extLst>
            </p:cNvPr>
            <p:cNvSpPr/>
            <p:nvPr/>
          </p:nvSpPr>
          <p:spPr>
            <a:xfrm>
              <a:off x="6028614" y="2289175"/>
              <a:ext cx="2105025" cy="409575"/>
            </a:xfrm>
            <a:custGeom>
              <a:avLst/>
              <a:gdLst>
                <a:gd name="connsiteX0" fmla="*/ 2043589 w 2105025"/>
                <a:gd name="connsiteY0" fmla="*/ 0 h 409575"/>
                <a:gd name="connsiteX1" fmla="*/ 2105025 w 2105025"/>
                <a:gd name="connsiteY1" fmla="*/ 61436 h 409575"/>
                <a:gd name="connsiteX2" fmla="*/ 2105025 w 2105025"/>
                <a:gd name="connsiteY2" fmla="*/ 348139 h 409575"/>
                <a:gd name="connsiteX3" fmla="*/ 2043589 w 2105025"/>
                <a:gd name="connsiteY3" fmla="*/ 409575 h 409575"/>
                <a:gd name="connsiteX4" fmla="*/ 61436 w 2105025"/>
                <a:gd name="connsiteY4" fmla="*/ 409575 h 409575"/>
                <a:gd name="connsiteX5" fmla="*/ 0 w 2105025"/>
                <a:gd name="connsiteY5" fmla="*/ 348139 h 409575"/>
                <a:gd name="connsiteX6" fmla="*/ 0 w 2105025"/>
                <a:gd name="connsiteY6" fmla="*/ 61436 h 409575"/>
                <a:gd name="connsiteX7" fmla="*/ 61436 w 2105025"/>
                <a:gd name="connsiteY7"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025" h="409575">
                  <a:moveTo>
                    <a:pt x="2043589" y="0"/>
                  </a:moveTo>
                  <a:cubicBezTo>
                    <a:pt x="2077519" y="0"/>
                    <a:pt x="2105025" y="27506"/>
                    <a:pt x="2105025" y="61436"/>
                  </a:cubicBezTo>
                  <a:lnTo>
                    <a:pt x="2105025" y="348139"/>
                  </a:lnTo>
                  <a:cubicBezTo>
                    <a:pt x="2105025" y="382069"/>
                    <a:pt x="2077519" y="409575"/>
                    <a:pt x="2043589" y="409575"/>
                  </a:cubicBezTo>
                  <a:lnTo>
                    <a:pt x="61436" y="409575"/>
                  </a:lnTo>
                  <a:cubicBezTo>
                    <a:pt x="27506" y="409575"/>
                    <a:pt x="0" y="382069"/>
                    <a:pt x="0" y="348139"/>
                  </a:cubicBezTo>
                  <a:lnTo>
                    <a:pt x="0" y="61436"/>
                  </a:lnTo>
                  <a:cubicBezTo>
                    <a:pt x="0" y="27506"/>
                    <a:pt x="27506" y="0"/>
                    <a:pt x="61436" y="0"/>
                  </a:cubicBezTo>
                  <a:close/>
                </a:path>
              </a:pathLst>
            </a:custGeom>
            <a:solidFill>
              <a:srgbClr val="D5E8D4"/>
            </a:solidFill>
            <a:ln w="9525" cap="flat">
              <a:solidFill>
                <a:srgbClr val="82B366"/>
              </a:solidFill>
              <a:prstDash val="solid"/>
              <a:miter/>
            </a:ln>
          </p:spPr>
          <p:txBody>
            <a:bodyPr rtlCol="0" anchor="ctr"/>
            <a:lstStyle/>
            <a:p>
              <a:endParaRPr lang="en-US"/>
            </a:p>
          </p:txBody>
        </p:sp>
        <p:sp>
          <p:nvSpPr>
            <p:cNvPr id="66" name="TextBox 65">
              <a:extLst>
                <a:ext uri="{FF2B5EF4-FFF2-40B4-BE49-F238E27FC236}">
                  <a16:creationId xmlns:a16="http://schemas.microsoft.com/office/drawing/2014/main" id="{472D1D5C-03E8-DDE7-50FE-08D4723A2A9E}"/>
                </a:ext>
              </a:extLst>
            </p:cNvPr>
            <p:cNvSpPr txBox="1"/>
            <p:nvPr/>
          </p:nvSpPr>
          <p:spPr>
            <a:xfrm>
              <a:off x="6322937" y="2343467"/>
              <a:ext cx="1667839"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TEE Internal APIs</a:t>
              </a:r>
            </a:p>
          </p:txBody>
        </p:sp>
        <p:sp>
          <p:nvSpPr>
            <p:cNvPr id="67" name="Freeform: Shape 66">
              <a:extLst>
                <a:ext uri="{FF2B5EF4-FFF2-40B4-BE49-F238E27FC236}">
                  <a16:creationId xmlns:a16="http://schemas.microsoft.com/office/drawing/2014/main" id="{AE82D783-D043-8ADA-AB7B-248616E31A62}"/>
                </a:ext>
              </a:extLst>
            </p:cNvPr>
            <p:cNvSpPr/>
            <p:nvPr/>
          </p:nvSpPr>
          <p:spPr>
            <a:xfrm>
              <a:off x="7228764" y="5213350"/>
              <a:ext cx="914400" cy="571500"/>
            </a:xfrm>
            <a:custGeom>
              <a:avLst/>
              <a:gdLst>
                <a:gd name="connsiteX0" fmla="*/ 828675 w 914400"/>
                <a:gd name="connsiteY0" fmla="*/ 0 h 571500"/>
                <a:gd name="connsiteX1" fmla="*/ 914400 w 914400"/>
                <a:gd name="connsiteY1" fmla="*/ 85725 h 571500"/>
                <a:gd name="connsiteX2" fmla="*/ 914400 w 914400"/>
                <a:gd name="connsiteY2" fmla="*/ 485775 h 571500"/>
                <a:gd name="connsiteX3" fmla="*/ 828675 w 914400"/>
                <a:gd name="connsiteY3" fmla="*/ 571500 h 571500"/>
                <a:gd name="connsiteX4" fmla="*/ 85725 w 914400"/>
                <a:gd name="connsiteY4" fmla="*/ 571500 h 571500"/>
                <a:gd name="connsiteX5" fmla="*/ 0 w 914400"/>
                <a:gd name="connsiteY5" fmla="*/ 485775 h 571500"/>
                <a:gd name="connsiteX6" fmla="*/ 0 w 914400"/>
                <a:gd name="connsiteY6" fmla="*/ 85725 h 571500"/>
                <a:gd name="connsiteX7" fmla="*/ 85725 w 914400"/>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571500">
                  <a:moveTo>
                    <a:pt x="828675" y="0"/>
                  </a:moveTo>
                  <a:cubicBezTo>
                    <a:pt x="876020" y="0"/>
                    <a:pt x="914400" y="38381"/>
                    <a:pt x="914400" y="85725"/>
                  </a:cubicBezTo>
                  <a:lnTo>
                    <a:pt x="914400" y="485775"/>
                  </a:lnTo>
                  <a:cubicBezTo>
                    <a:pt x="914400" y="533120"/>
                    <a:pt x="876020" y="571500"/>
                    <a:pt x="828675" y="571500"/>
                  </a:cubicBezTo>
                  <a:lnTo>
                    <a:pt x="85725" y="571500"/>
                  </a:lnTo>
                  <a:cubicBezTo>
                    <a:pt x="38381" y="571500"/>
                    <a:pt x="0" y="533120"/>
                    <a:pt x="0" y="485775"/>
                  </a:cubicBezTo>
                  <a:lnTo>
                    <a:pt x="0" y="85725"/>
                  </a:lnTo>
                  <a:cubicBezTo>
                    <a:pt x="0" y="38381"/>
                    <a:pt x="38381" y="0"/>
                    <a:pt x="85725" y="0"/>
                  </a:cubicBezTo>
                  <a:close/>
                </a:path>
              </a:pathLst>
            </a:custGeom>
            <a:noFill/>
            <a:ln w="9525" cap="flat">
              <a:solidFill>
                <a:srgbClr val="000000"/>
              </a:solidFill>
              <a:prstDash val="solid"/>
              <a:miter/>
            </a:ln>
          </p:spPr>
          <p:txBody>
            <a:bodyPr rtlCol="0" anchor="ctr"/>
            <a:lstStyle/>
            <a:p>
              <a:endParaRPr lang="en-US"/>
            </a:p>
          </p:txBody>
        </p:sp>
        <p:sp>
          <p:nvSpPr>
            <p:cNvPr id="68" name="TextBox 67">
              <a:extLst>
                <a:ext uri="{FF2B5EF4-FFF2-40B4-BE49-F238E27FC236}">
                  <a16:creationId xmlns:a16="http://schemas.microsoft.com/office/drawing/2014/main" id="{B5725C81-EE13-3A1B-C580-0AFFF8E1E909}"/>
                </a:ext>
              </a:extLst>
            </p:cNvPr>
            <p:cNvSpPr txBox="1"/>
            <p:nvPr/>
          </p:nvSpPr>
          <p:spPr>
            <a:xfrm>
              <a:off x="7270837" y="5236903"/>
              <a:ext cx="848812" cy="538696"/>
            </a:xfrm>
            <a:prstGeom prst="rect">
              <a:avLst/>
            </a:prstGeom>
            <a:noFill/>
          </p:spPr>
          <p:txBody>
            <a:bodyPr wrap="none" rtlCol="0">
              <a:spAutoFit/>
            </a:bodyPr>
            <a:lstStyle/>
            <a:p>
              <a:pPr algn="ctr"/>
              <a:r>
                <a:rPr lang="en-US" sz="800" spc="0" baseline="0" dirty="0">
                  <a:ln/>
                  <a:solidFill>
                    <a:srgbClr val="000000"/>
                  </a:solidFill>
                  <a:latin typeface="Helvetica"/>
                  <a:cs typeface="Helvetica"/>
                  <a:sym typeface="Helvetica"/>
                  <a:rtl val="0"/>
                </a:rPr>
                <a:t>Secure</a:t>
              </a:r>
              <a:br>
                <a:rPr lang="en-US" sz="800" spc="0" baseline="0" dirty="0">
                  <a:ln/>
                  <a:solidFill>
                    <a:srgbClr val="000000"/>
                  </a:solidFill>
                  <a:latin typeface="Helvetica"/>
                  <a:cs typeface="Helvetica"/>
                  <a:sym typeface="Helvetica"/>
                  <a:rtl val="0"/>
                </a:rPr>
              </a:br>
              <a:r>
                <a:rPr lang="en-US" sz="800" spc="0" baseline="0" dirty="0">
                  <a:ln/>
                  <a:solidFill>
                    <a:srgbClr val="000000"/>
                  </a:solidFill>
                  <a:latin typeface="Helvetica"/>
                  <a:cs typeface="Helvetica"/>
                  <a:sym typeface="Helvetica"/>
                  <a:rtl val="0"/>
                </a:rPr>
                <a:t>boot</a:t>
              </a:r>
            </a:p>
          </p:txBody>
        </p:sp>
        <p:sp>
          <p:nvSpPr>
            <p:cNvPr id="69" name="Freeform: Shape 68">
              <a:extLst>
                <a:ext uri="{FF2B5EF4-FFF2-40B4-BE49-F238E27FC236}">
                  <a16:creationId xmlns:a16="http://schemas.microsoft.com/office/drawing/2014/main" id="{C691D16B-5F72-6D80-C0CF-1B030AF2EDA4}"/>
                </a:ext>
              </a:extLst>
            </p:cNvPr>
            <p:cNvSpPr/>
            <p:nvPr/>
          </p:nvSpPr>
          <p:spPr>
            <a:xfrm>
              <a:off x="6457239" y="6432550"/>
              <a:ext cx="1619250" cy="381000"/>
            </a:xfrm>
            <a:custGeom>
              <a:avLst/>
              <a:gdLst>
                <a:gd name="connsiteX0" fmla="*/ 0 w 1619250"/>
                <a:gd name="connsiteY0" fmla="*/ 0 h 381000"/>
                <a:gd name="connsiteX1" fmla="*/ 1619250 w 1619250"/>
                <a:gd name="connsiteY1" fmla="*/ 0 h 381000"/>
                <a:gd name="connsiteX2" fmla="*/ 1619250 w 1619250"/>
                <a:gd name="connsiteY2" fmla="*/ 381000 h 381000"/>
                <a:gd name="connsiteX3" fmla="*/ 0 w 161925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1619250" h="381000">
                  <a:moveTo>
                    <a:pt x="0" y="0"/>
                  </a:moveTo>
                  <a:lnTo>
                    <a:pt x="1619250" y="0"/>
                  </a:lnTo>
                  <a:lnTo>
                    <a:pt x="1619250" y="381000"/>
                  </a:lnTo>
                  <a:lnTo>
                    <a:pt x="0" y="381000"/>
                  </a:lnTo>
                  <a:close/>
                </a:path>
              </a:pathLst>
            </a:custGeom>
            <a:noFill/>
            <a:ln w="9525" cap="flat">
              <a:noFill/>
              <a:prstDash val="solid"/>
              <a:miter/>
            </a:ln>
          </p:spPr>
          <p:txBody>
            <a:bodyPr rtlCol="0" anchor="ctr"/>
            <a:lstStyle/>
            <a:p>
              <a:endParaRPr lang="en-US"/>
            </a:p>
          </p:txBody>
        </p:sp>
        <p:sp>
          <p:nvSpPr>
            <p:cNvPr id="70" name="TextBox 69">
              <a:extLst>
                <a:ext uri="{FF2B5EF4-FFF2-40B4-BE49-F238E27FC236}">
                  <a16:creationId xmlns:a16="http://schemas.microsoft.com/office/drawing/2014/main" id="{71BE61C5-E8D0-4E09-C839-44A7850A2659}"/>
                </a:ext>
              </a:extLst>
            </p:cNvPr>
            <p:cNvSpPr txBox="1"/>
            <p:nvPr/>
          </p:nvSpPr>
          <p:spPr>
            <a:xfrm>
              <a:off x="6461050" y="6454320"/>
              <a:ext cx="1721023"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Secure Hardwares</a:t>
              </a:r>
            </a:p>
          </p:txBody>
        </p:sp>
        <p:pic>
          <p:nvPicPr>
            <p:cNvPr id="71" name="Picture 70">
              <a:extLst>
                <a:ext uri="{FF2B5EF4-FFF2-40B4-BE49-F238E27FC236}">
                  <a16:creationId xmlns:a16="http://schemas.microsoft.com/office/drawing/2014/main" id="{211881C9-107A-7A5A-5845-7F0E19CAF280}"/>
                </a:ext>
              </a:extLst>
            </p:cNvPr>
            <p:cNvPicPr>
              <a:picLocks noChangeAspect="1"/>
            </p:cNvPicPr>
            <p:nvPr/>
          </p:nvPicPr>
          <p:blipFill>
            <a:blip r:embed="rId10"/>
            <a:stretch>
              <a:fillRect/>
            </a:stretch>
          </p:blipFill>
          <p:spPr>
            <a:xfrm>
              <a:off x="7462126" y="6018212"/>
              <a:ext cx="545211" cy="545211"/>
            </a:xfrm>
            <a:custGeom>
              <a:avLst/>
              <a:gdLst>
                <a:gd name="connsiteX0" fmla="*/ 0 w 545211"/>
                <a:gd name="connsiteY0" fmla="*/ 0 h 545211"/>
                <a:gd name="connsiteX1" fmla="*/ 545211 w 545211"/>
                <a:gd name="connsiteY1" fmla="*/ 0 h 545211"/>
                <a:gd name="connsiteX2" fmla="*/ 545211 w 545211"/>
                <a:gd name="connsiteY2" fmla="*/ 545211 h 545211"/>
                <a:gd name="connsiteX3" fmla="*/ 0 w 545211"/>
                <a:gd name="connsiteY3" fmla="*/ 545211 h 545211"/>
              </a:gdLst>
              <a:ahLst/>
              <a:cxnLst>
                <a:cxn ang="0">
                  <a:pos x="connsiteX0" y="connsiteY0"/>
                </a:cxn>
                <a:cxn ang="0">
                  <a:pos x="connsiteX1" y="connsiteY1"/>
                </a:cxn>
                <a:cxn ang="0">
                  <a:pos x="connsiteX2" y="connsiteY2"/>
                </a:cxn>
                <a:cxn ang="0">
                  <a:pos x="connsiteX3" y="connsiteY3"/>
                </a:cxn>
              </a:cxnLst>
              <a:rect l="l" t="t" r="r" b="b"/>
              <a:pathLst>
                <a:path w="545211" h="545211">
                  <a:moveTo>
                    <a:pt x="0" y="0"/>
                  </a:moveTo>
                  <a:lnTo>
                    <a:pt x="545211" y="0"/>
                  </a:lnTo>
                  <a:lnTo>
                    <a:pt x="545211" y="545211"/>
                  </a:lnTo>
                  <a:lnTo>
                    <a:pt x="0" y="545211"/>
                  </a:lnTo>
                  <a:close/>
                </a:path>
              </a:pathLst>
            </a:custGeom>
          </p:spPr>
        </p:pic>
        <p:pic>
          <p:nvPicPr>
            <p:cNvPr id="72" name="Picture 71">
              <a:extLst>
                <a:ext uri="{FF2B5EF4-FFF2-40B4-BE49-F238E27FC236}">
                  <a16:creationId xmlns:a16="http://schemas.microsoft.com/office/drawing/2014/main" id="{16561260-A4A6-BDA0-AA27-E13945ECAE59}"/>
                </a:ext>
              </a:extLst>
            </p:cNvPr>
            <p:cNvPicPr>
              <a:picLocks noChangeAspect="1"/>
            </p:cNvPicPr>
            <p:nvPr/>
          </p:nvPicPr>
          <p:blipFill>
            <a:blip r:embed="rId11"/>
            <a:stretch>
              <a:fillRect/>
            </a:stretch>
          </p:blipFill>
          <p:spPr>
            <a:xfrm>
              <a:off x="6329985" y="6022975"/>
              <a:ext cx="528637" cy="528637"/>
            </a:xfrm>
            <a:custGeom>
              <a:avLst/>
              <a:gdLst>
                <a:gd name="connsiteX0" fmla="*/ 0 w 528637"/>
                <a:gd name="connsiteY0" fmla="*/ 0 h 528637"/>
                <a:gd name="connsiteX1" fmla="*/ 528638 w 528637"/>
                <a:gd name="connsiteY1" fmla="*/ 0 h 528637"/>
                <a:gd name="connsiteX2" fmla="*/ 528638 w 528637"/>
                <a:gd name="connsiteY2" fmla="*/ 528638 h 528637"/>
                <a:gd name="connsiteX3" fmla="*/ 0 w 528637"/>
                <a:gd name="connsiteY3" fmla="*/ 528638 h 528637"/>
              </a:gdLst>
              <a:ahLst/>
              <a:cxnLst>
                <a:cxn ang="0">
                  <a:pos x="connsiteX0" y="connsiteY0"/>
                </a:cxn>
                <a:cxn ang="0">
                  <a:pos x="connsiteX1" y="connsiteY1"/>
                </a:cxn>
                <a:cxn ang="0">
                  <a:pos x="connsiteX2" y="connsiteY2"/>
                </a:cxn>
                <a:cxn ang="0">
                  <a:pos x="connsiteX3" y="connsiteY3"/>
                </a:cxn>
              </a:cxnLst>
              <a:rect l="l" t="t" r="r" b="b"/>
              <a:pathLst>
                <a:path w="528637" h="528637">
                  <a:moveTo>
                    <a:pt x="0" y="0"/>
                  </a:moveTo>
                  <a:lnTo>
                    <a:pt x="528638" y="0"/>
                  </a:lnTo>
                  <a:lnTo>
                    <a:pt x="528638" y="528638"/>
                  </a:lnTo>
                  <a:lnTo>
                    <a:pt x="0" y="528638"/>
                  </a:lnTo>
                  <a:close/>
                </a:path>
              </a:pathLst>
            </a:custGeom>
          </p:spPr>
        </p:pic>
        <p:sp>
          <p:nvSpPr>
            <p:cNvPr id="73" name="Freeform: Shape 72">
              <a:extLst>
                <a:ext uri="{FF2B5EF4-FFF2-40B4-BE49-F238E27FC236}">
                  <a16:creationId xmlns:a16="http://schemas.microsoft.com/office/drawing/2014/main" id="{FF185C8F-DE20-7A35-BE7A-5BF1A0FFD44A}"/>
                </a:ext>
              </a:extLst>
            </p:cNvPr>
            <p:cNvSpPr/>
            <p:nvPr/>
          </p:nvSpPr>
          <p:spPr>
            <a:xfrm>
              <a:off x="6061951" y="5941917"/>
              <a:ext cx="276225" cy="276225"/>
            </a:xfrm>
            <a:custGeom>
              <a:avLst/>
              <a:gdLst>
                <a:gd name="connsiteX0" fmla="*/ 0 w 276225"/>
                <a:gd name="connsiteY0" fmla="*/ 0 h 276225"/>
                <a:gd name="connsiteX1" fmla="*/ 276225 w 276225"/>
                <a:gd name="connsiteY1" fmla="*/ 0 h 276225"/>
                <a:gd name="connsiteX2" fmla="*/ 276225 w 276225"/>
                <a:gd name="connsiteY2" fmla="*/ 276225 h 276225"/>
                <a:gd name="connsiteX3" fmla="*/ 0 w 276225"/>
                <a:gd name="connsiteY3" fmla="*/ 276225 h 276225"/>
              </a:gdLst>
              <a:ahLst/>
              <a:cxnLst>
                <a:cxn ang="0">
                  <a:pos x="connsiteX0" y="connsiteY0"/>
                </a:cxn>
                <a:cxn ang="0">
                  <a:pos x="connsiteX1" y="connsiteY1"/>
                </a:cxn>
                <a:cxn ang="0">
                  <a:pos x="connsiteX2" y="connsiteY2"/>
                </a:cxn>
                <a:cxn ang="0">
                  <a:pos x="connsiteX3" y="connsiteY3"/>
                </a:cxn>
              </a:cxnLst>
              <a:rect l="l" t="t" r="r" b="b"/>
              <a:pathLst>
                <a:path w="276225" h="276225">
                  <a:moveTo>
                    <a:pt x="0" y="0"/>
                  </a:moveTo>
                  <a:lnTo>
                    <a:pt x="276225" y="0"/>
                  </a:lnTo>
                  <a:lnTo>
                    <a:pt x="276225" y="276225"/>
                  </a:lnTo>
                  <a:lnTo>
                    <a:pt x="0" y="276225"/>
                  </a:lnTo>
                  <a:close/>
                </a:path>
              </a:pathLst>
            </a:custGeom>
            <a:solidFill>
              <a:srgbClr val="FFE6CC"/>
            </a:solidFill>
            <a:ln w="9525" cap="flat">
              <a:noFill/>
              <a:prstDash val="solid"/>
              <a:miter/>
            </a:ln>
          </p:spPr>
          <p:txBody>
            <a:bodyPr rtlCol="0" anchor="ctr"/>
            <a:lstStyle/>
            <a:p>
              <a:endParaRPr lang="en-US"/>
            </a:p>
          </p:txBody>
        </p:sp>
        <p:pic>
          <p:nvPicPr>
            <p:cNvPr id="74" name="Picture 73">
              <a:extLst>
                <a:ext uri="{FF2B5EF4-FFF2-40B4-BE49-F238E27FC236}">
                  <a16:creationId xmlns:a16="http://schemas.microsoft.com/office/drawing/2014/main" id="{A6A6C1FA-A805-0259-5D5E-7580492C89B8}"/>
                </a:ext>
              </a:extLst>
            </p:cNvPr>
            <p:cNvPicPr>
              <a:picLocks noChangeAspect="1"/>
            </p:cNvPicPr>
            <p:nvPr/>
          </p:nvPicPr>
          <p:blipFill>
            <a:blip r:embed="rId12"/>
            <a:stretch>
              <a:fillRect/>
            </a:stretch>
          </p:blipFill>
          <p:spPr>
            <a:xfrm>
              <a:off x="6895388" y="6037262"/>
              <a:ext cx="507206" cy="507206"/>
            </a:xfrm>
            <a:custGeom>
              <a:avLst/>
              <a:gdLst>
                <a:gd name="connsiteX0" fmla="*/ 0 w 507206"/>
                <a:gd name="connsiteY0" fmla="*/ 0 h 507206"/>
                <a:gd name="connsiteX1" fmla="*/ 507206 w 507206"/>
                <a:gd name="connsiteY1" fmla="*/ 0 h 507206"/>
                <a:gd name="connsiteX2" fmla="*/ 507206 w 507206"/>
                <a:gd name="connsiteY2" fmla="*/ 507206 h 507206"/>
                <a:gd name="connsiteX3" fmla="*/ 0 w 507206"/>
                <a:gd name="connsiteY3" fmla="*/ 507206 h 507206"/>
              </a:gdLst>
              <a:ahLst/>
              <a:cxnLst>
                <a:cxn ang="0">
                  <a:pos x="connsiteX0" y="connsiteY0"/>
                </a:cxn>
                <a:cxn ang="0">
                  <a:pos x="connsiteX1" y="connsiteY1"/>
                </a:cxn>
                <a:cxn ang="0">
                  <a:pos x="connsiteX2" y="connsiteY2"/>
                </a:cxn>
                <a:cxn ang="0">
                  <a:pos x="connsiteX3" y="connsiteY3"/>
                </a:cxn>
              </a:cxnLst>
              <a:rect l="l" t="t" r="r" b="b"/>
              <a:pathLst>
                <a:path w="507206" h="507206">
                  <a:moveTo>
                    <a:pt x="0" y="0"/>
                  </a:moveTo>
                  <a:lnTo>
                    <a:pt x="507206" y="0"/>
                  </a:lnTo>
                  <a:lnTo>
                    <a:pt x="507206" y="507206"/>
                  </a:lnTo>
                  <a:lnTo>
                    <a:pt x="0" y="507206"/>
                  </a:lnTo>
                  <a:close/>
                </a:path>
              </a:pathLst>
            </a:custGeom>
          </p:spPr>
        </p:pic>
        <p:pic>
          <p:nvPicPr>
            <p:cNvPr id="75" name="Picture 74">
              <a:extLst>
                <a:ext uri="{FF2B5EF4-FFF2-40B4-BE49-F238E27FC236}">
                  <a16:creationId xmlns:a16="http://schemas.microsoft.com/office/drawing/2014/main" id="{FAD0344B-4DDC-592B-8941-F86B86BE3A51}"/>
                </a:ext>
              </a:extLst>
            </p:cNvPr>
            <p:cNvPicPr>
              <a:picLocks noChangeAspect="1"/>
            </p:cNvPicPr>
            <p:nvPr/>
          </p:nvPicPr>
          <p:blipFill>
            <a:blip r:embed="rId13"/>
            <a:stretch>
              <a:fillRect/>
            </a:stretch>
          </p:blipFill>
          <p:spPr>
            <a:xfrm>
              <a:off x="5196414" y="6032404"/>
              <a:ext cx="569118" cy="569118"/>
            </a:xfrm>
            <a:custGeom>
              <a:avLst/>
              <a:gdLst>
                <a:gd name="connsiteX0" fmla="*/ 0 w 569118"/>
                <a:gd name="connsiteY0" fmla="*/ 0 h 569118"/>
                <a:gd name="connsiteX1" fmla="*/ 569119 w 569118"/>
                <a:gd name="connsiteY1" fmla="*/ 0 h 569118"/>
                <a:gd name="connsiteX2" fmla="*/ 569119 w 569118"/>
                <a:gd name="connsiteY2" fmla="*/ 569119 h 569118"/>
                <a:gd name="connsiteX3" fmla="*/ 0 w 569118"/>
                <a:gd name="connsiteY3" fmla="*/ 569119 h 569118"/>
              </a:gdLst>
              <a:ahLst/>
              <a:cxnLst>
                <a:cxn ang="0">
                  <a:pos x="connsiteX0" y="connsiteY0"/>
                </a:cxn>
                <a:cxn ang="0">
                  <a:pos x="connsiteX1" y="connsiteY1"/>
                </a:cxn>
                <a:cxn ang="0">
                  <a:pos x="connsiteX2" y="connsiteY2"/>
                </a:cxn>
                <a:cxn ang="0">
                  <a:pos x="connsiteX3" y="connsiteY3"/>
                </a:cxn>
              </a:cxnLst>
              <a:rect l="l" t="t" r="r" b="b"/>
              <a:pathLst>
                <a:path w="569118" h="569118">
                  <a:moveTo>
                    <a:pt x="0" y="0"/>
                  </a:moveTo>
                  <a:lnTo>
                    <a:pt x="569119" y="0"/>
                  </a:lnTo>
                  <a:lnTo>
                    <a:pt x="569119" y="569119"/>
                  </a:lnTo>
                  <a:lnTo>
                    <a:pt x="0" y="569119"/>
                  </a:lnTo>
                  <a:close/>
                </a:path>
              </a:pathLst>
            </a:custGeom>
          </p:spPr>
        </p:pic>
        <p:pic>
          <p:nvPicPr>
            <p:cNvPr id="76" name="Picture 75">
              <a:extLst>
                <a:ext uri="{FF2B5EF4-FFF2-40B4-BE49-F238E27FC236}">
                  <a16:creationId xmlns:a16="http://schemas.microsoft.com/office/drawing/2014/main" id="{A2799C58-548C-7CC2-7AED-D6F26594C997}"/>
                </a:ext>
              </a:extLst>
            </p:cNvPr>
            <p:cNvPicPr>
              <a:picLocks noChangeAspect="1"/>
            </p:cNvPicPr>
            <p:nvPr/>
          </p:nvPicPr>
          <p:blipFill>
            <a:blip r:embed="rId14"/>
            <a:stretch>
              <a:fillRect/>
            </a:stretch>
          </p:blipFill>
          <p:spPr>
            <a:xfrm>
              <a:off x="6108528" y="5908579"/>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p:spPr>
        </p:pic>
        <p:sp>
          <p:nvSpPr>
            <p:cNvPr id="77" name="Freeform: Shape 76">
              <a:extLst>
                <a:ext uri="{FF2B5EF4-FFF2-40B4-BE49-F238E27FC236}">
                  <a16:creationId xmlns:a16="http://schemas.microsoft.com/office/drawing/2014/main" id="{735CB0A8-6420-7989-69A8-5C48385B56A0}"/>
                </a:ext>
              </a:extLst>
            </p:cNvPr>
            <p:cNvSpPr/>
            <p:nvPr/>
          </p:nvSpPr>
          <p:spPr>
            <a:xfrm>
              <a:off x="6437046" y="5232400"/>
              <a:ext cx="771525" cy="523875"/>
            </a:xfrm>
            <a:custGeom>
              <a:avLst/>
              <a:gdLst>
                <a:gd name="connsiteX0" fmla="*/ 0 w 771525"/>
                <a:gd name="connsiteY0" fmla="*/ 0 h 523875"/>
                <a:gd name="connsiteX1" fmla="*/ 771525 w 771525"/>
                <a:gd name="connsiteY1" fmla="*/ 0 h 523875"/>
                <a:gd name="connsiteX2" fmla="*/ 771525 w 771525"/>
                <a:gd name="connsiteY2" fmla="*/ 523875 h 523875"/>
                <a:gd name="connsiteX3" fmla="*/ 0 w 7715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771525" h="523875">
                  <a:moveTo>
                    <a:pt x="0" y="0"/>
                  </a:moveTo>
                  <a:lnTo>
                    <a:pt x="771525" y="0"/>
                  </a:lnTo>
                  <a:lnTo>
                    <a:pt x="771525" y="523875"/>
                  </a:lnTo>
                  <a:lnTo>
                    <a:pt x="0" y="523875"/>
                  </a:lnTo>
                  <a:close/>
                </a:path>
              </a:pathLst>
            </a:custGeom>
            <a:noFill/>
            <a:ln w="9525" cap="flat">
              <a:noFill/>
              <a:prstDash val="solid"/>
              <a:miter/>
            </a:ln>
          </p:spPr>
          <p:txBody>
            <a:bodyPr rtlCol="0" anchor="ctr"/>
            <a:lstStyle/>
            <a:p>
              <a:endParaRPr lang="en-US"/>
            </a:p>
          </p:txBody>
        </p:sp>
        <p:sp>
          <p:nvSpPr>
            <p:cNvPr id="78" name="TextBox 77">
              <a:extLst>
                <a:ext uri="{FF2B5EF4-FFF2-40B4-BE49-F238E27FC236}">
                  <a16:creationId xmlns:a16="http://schemas.microsoft.com/office/drawing/2014/main" id="{AFB93121-A0BD-1D3F-6A9B-7E14D5B997FD}"/>
                </a:ext>
              </a:extLst>
            </p:cNvPr>
            <p:cNvSpPr txBox="1"/>
            <p:nvPr/>
          </p:nvSpPr>
          <p:spPr>
            <a:xfrm>
              <a:off x="6246081" y="5288456"/>
              <a:ext cx="899337" cy="538696"/>
            </a:xfrm>
            <a:prstGeom prst="rect">
              <a:avLst/>
            </a:prstGeom>
            <a:noFill/>
          </p:spPr>
          <p:txBody>
            <a:bodyPr wrap="none" rtlCol="0">
              <a:spAutoFit/>
            </a:bodyPr>
            <a:lstStyle/>
            <a:p>
              <a:pPr algn="l"/>
              <a:r>
                <a:rPr lang="en-US" sz="800" b="1" spc="0" baseline="0" dirty="0">
                  <a:ln/>
                  <a:solidFill>
                    <a:srgbClr val="000000"/>
                  </a:solidFill>
                  <a:latin typeface="Helvetica"/>
                  <a:cs typeface="Helvetica"/>
                  <a:sym typeface="Helvetica"/>
                  <a:rtl val="0"/>
                </a:rPr>
                <a:t>Root of</a:t>
              </a:r>
              <a:br>
                <a:rPr lang="en-US" sz="800" b="1" spc="0" baseline="0" dirty="0">
                  <a:ln/>
                  <a:solidFill>
                    <a:srgbClr val="000000"/>
                  </a:solidFill>
                  <a:latin typeface="Helvetica"/>
                  <a:cs typeface="Helvetica"/>
                  <a:sym typeface="Helvetica"/>
                  <a:rtl val="0"/>
                </a:rPr>
              </a:br>
              <a:r>
                <a:rPr lang="en-US" sz="800" b="1" spc="0" baseline="0" dirty="0">
                  <a:ln/>
                  <a:solidFill>
                    <a:srgbClr val="000000"/>
                  </a:solidFill>
                  <a:latin typeface="Helvetica"/>
                  <a:cs typeface="Helvetica"/>
                  <a:sym typeface="Helvetica"/>
                  <a:rtl val="0"/>
                </a:rPr>
                <a:t>Trust</a:t>
              </a:r>
            </a:p>
          </p:txBody>
        </p:sp>
        <p:sp>
          <p:nvSpPr>
            <p:cNvPr id="79" name="Freeform: Shape 78">
              <a:extLst>
                <a:ext uri="{FF2B5EF4-FFF2-40B4-BE49-F238E27FC236}">
                  <a16:creationId xmlns:a16="http://schemas.microsoft.com/office/drawing/2014/main" id="{D097A274-F2B5-77AB-C322-11F47DA63975}"/>
                </a:ext>
              </a:extLst>
            </p:cNvPr>
            <p:cNvSpPr/>
            <p:nvPr/>
          </p:nvSpPr>
          <p:spPr>
            <a:xfrm>
              <a:off x="3895014" y="4374007"/>
              <a:ext cx="4286250" cy="686943"/>
            </a:xfrm>
            <a:custGeom>
              <a:avLst/>
              <a:gdLst>
                <a:gd name="connsiteX0" fmla="*/ 4183190 w 4286250"/>
                <a:gd name="connsiteY0" fmla="*/ 0 h 686943"/>
                <a:gd name="connsiteX1" fmla="*/ 4286250 w 4286250"/>
                <a:gd name="connsiteY1" fmla="*/ 103061 h 686943"/>
                <a:gd name="connsiteX2" fmla="*/ 4286250 w 4286250"/>
                <a:gd name="connsiteY2" fmla="*/ 583883 h 686943"/>
                <a:gd name="connsiteX3" fmla="*/ 4183190 w 4286250"/>
                <a:gd name="connsiteY3" fmla="*/ 686943 h 686943"/>
                <a:gd name="connsiteX4" fmla="*/ 103060 w 4286250"/>
                <a:gd name="connsiteY4" fmla="*/ 686943 h 686943"/>
                <a:gd name="connsiteX5" fmla="*/ 0 w 4286250"/>
                <a:gd name="connsiteY5" fmla="*/ 583883 h 686943"/>
                <a:gd name="connsiteX6" fmla="*/ 0 w 4286250"/>
                <a:gd name="connsiteY6" fmla="*/ 103061 h 686943"/>
                <a:gd name="connsiteX7" fmla="*/ 103060 w 4286250"/>
                <a:gd name="connsiteY7" fmla="*/ 0 h 68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0" h="686943">
                  <a:moveTo>
                    <a:pt x="4183190" y="0"/>
                  </a:moveTo>
                  <a:cubicBezTo>
                    <a:pt x="4240108" y="0"/>
                    <a:pt x="4286250" y="46142"/>
                    <a:pt x="4286250" y="103061"/>
                  </a:cubicBezTo>
                  <a:lnTo>
                    <a:pt x="4286250" y="583883"/>
                  </a:lnTo>
                  <a:cubicBezTo>
                    <a:pt x="4286250" y="640801"/>
                    <a:pt x="4240109" y="686943"/>
                    <a:pt x="4183190" y="686943"/>
                  </a:cubicBezTo>
                  <a:lnTo>
                    <a:pt x="103060" y="686943"/>
                  </a:lnTo>
                  <a:cubicBezTo>
                    <a:pt x="46142" y="686943"/>
                    <a:pt x="0" y="640802"/>
                    <a:pt x="0" y="583883"/>
                  </a:cubicBezTo>
                  <a:lnTo>
                    <a:pt x="0" y="103061"/>
                  </a:lnTo>
                  <a:cubicBezTo>
                    <a:pt x="0" y="46142"/>
                    <a:pt x="46142" y="0"/>
                    <a:pt x="103060" y="0"/>
                  </a:cubicBezTo>
                  <a:close/>
                </a:path>
              </a:pathLst>
            </a:custGeom>
            <a:solidFill>
              <a:srgbClr val="FAD9D5"/>
            </a:solidFill>
            <a:ln w="9525" cap="flat">
              <a:solidFill>
                <a:srgbClr val="AE4132"/>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04B7B37-BAA8-757F-A6CD-1100E3CFB3C8}"/>
                </a:ext>
              </a:extLst>
            </p:cNvPr>
            <p:cNvSpPr/>
            <p:nvPr/>
          </p:nvSpPr>
          <p:spPr>
            <a:xfrm>
              <a:off x="4790364" y="4241800"/>
              <a:ext cx="9525" cy="428625"/>
            </a:xfrm>
            <a:custGeom>
              <a:avLst/>
              <a:gdLst>
                <a:gd name="connsiteX0" fmla="*/ 0 w 9525"/>
                <a:gd name="connsiteY0" fmla="*/ 0 h 428625"/>
                <a:gd name="connsiteX1" fmla="*/ 0 w 9525"/>
                <a:gd name="connsiteY1" fmla="*/ 428625 h 428625"/>
              </a:gdLst>
              <a:ahLst/>
              <a:cxnLst>
                <a:cxn ang="0">
                  <a:pos x="connsiteX0" y="connsiteY0"/>
                </a:cxn>
                <a:cxn ang="0">
                  <a:pos x="connsiteX1" y="connsiteY1"/>
                </a:cxn>
              </a:cxnLst>
              <a:rect l="l" t="t" r="r" b="b"/>
              <a:pathLst>
                <a:path w="9525" h="428625">
                  <a:moveTo>
                    <a:pt x="0" y="0"/>
                  </a:moveTo>
                  <a:lnTo>
                    <a:pt x="0" y="428625"/>
                  </a:lnTo>
                </a:path>
              </a:pathLst>
            </a:custGeom>
            <a:noFill/>
            <a:ln w="19050" cap="flat">
              <a:solidFill>
                <a:srgbClr val="000000"/>
              </a:solidFill>
              <a:custDash>
                <a:ds d="450000" sp="450000"/>
              </a:custDash>
              <a:miter/>
            </a:ln>
          </p:spPr>
          <p:txBody>
            <a:bodyPr rtlCol="0" anchor="ctr"/>
            <a:lstStyle/>
            <a:p>
              <a:endParaRPr lang="en-US"/>
            </a:p>
          </p:txBody>
        </p:sp>
        <p:sp>
          <p:nvSpPr>
            <p:cNvPr id="81" name="Freeform: Shape 80">
              <a:extLst>
                <a:ext uri="{FF2B5EF4-FFF2-40B4-BE49-F238E27FC236}">
                  <a16:creationId xmlns:a16="http://schemas.microsoft.com/office/drawing/2014/main" id="{F27C5EB1-3606-8C41-FFCF-DA2E62ED2C0B}"/>
                </a:ext>
              </a:extLst>
            </p:cNvPr>
            <p:cNvSpPr/>
            <p:nvPr/>
          </p:nvSpPr>
          <p:spPr>
            <a:xfrm>
              <a:off x="7190664" y="4431157"/>
              <a:ext cx="942975" cy="571500"/>
            </a:xfrm>
            <a:custGeom>
              <a:avLst/>
              <a:gdLst>
                <a:gd name="connsiteX0" fmla="*/ 857250 w 942975"/>
                <a:gd name="connsiteY0" fmla="*/ 0 h 571500"/>
                <a:gd name="connsiteX1" fmla="*/ 942975 w 942975"/>
                <a:gd name="connsiteY1" fmla="*/ 85725 h 571500"/>
                <a:gd name="connsiteX2" fmla="*/ 942975 w 942975"/>
                <a:gd name="connsiteY2" fmla="*/ 485775 h 571500"/>
                <a:gd name="connsiteX3" fmla="*/ 857250 w 942975"/>
                <a:gd name="connsiteY3" fmla="*/ 571500 h 571500"/>
                <a:gd name="connsiteX4" fmla="*/ 85725 w 942975"/>
                <a:gd name="connsiteY4" fmla="*/ 571500 h 571500"/>
                <a:gd name="connsiteX5" fmla="*/ 0 w 942975"/>
                <a:gd name="connsiteY5" fmla="*/ 485775 h 571500"/>
                <a:gd name="connsiteX6" fmla="*/ 0 w 942975"/>
                <a:gd name="connsiteY6" fmla="*/ 85725 h 571500"/>
                <a:gd name="connsiteX7" fmla="*/ 85725 w 942975"/>
                <a:gd name="connsiteY7"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975" h="571500">
                  <a:moveTo>
                    <a:pt x="857250" y="0"/>
                  </a:moveTo>
                  <a:cubicBezTo>
                    <a:pt x="904595" y="0"/>
                    <a:pt x="942975" y="38381"/>
                    <a:pt x="942975" y="85725"/>
                  </a:cubicBezTo>
                  <a:lnTo>
                    <a:pt x="942975" y="485775"/>
                  </a:lnTo>
                  <a:cubicBezTo>
                    <a:pt x="942975" y="533120"/>
                    <a:pt x="904595" y="571500"/>
                    <a:pt x="857250" y="571500"/>
                  </a:cubicBezTo>
                  <a:lnTo>
                    <a:pt x="85725" y="571500"/>
                  </a:lnTo>
                  <a:cubicBezTo>
                    <a:pt x="38381" y="571500"/>
                    <a:pt x="0" y="533120"/>
                    <a:pt x="0" y="485775"/>
                  </a:cubicBezTo>
                  <a:lnTo>
                    <a:pt x="0" y="85725"/>
                  </a:lnTo>
                  <a:cubicBezTo>
                    <a:pt x="0" y="38381"/>
                    <a:pt x="38381" y="0"/>
                    <a:pt x="85725" y="0"/>
                  </a:cubicBezTo>
                  <a:close/>
                </a:path>
              </a:pathLst>
            </a:custGeom>
            <a:noFill/>
            <a:ln w="9525" cap="flat">
              <a:solidFill>
                <a:srgbClr val="000000"/>
              </a:solidFill>
              <a:prstDash val="solid"/>
              <a:miter/>
            </a:ln>
          </p:spPr>
          <p:txBody>
            <a:bodyPr rtlCol="0" anchor="ctr"/>
            <a:lstStyle/>
            <a:p>
              <a:endParaRPr lang="en-US"/>
            </a:p>
          </p:txBody>
        </p:sp>
        <p:sp>
          <p:nvSpPr>
            <p:cNvPr id="82" name="TextBox 81">
              <a:extLst>
                <a:ext uri="{FF2B5EF4-FFF2-40B4-BE49-F238E27FC236}">
                  <a16:creationId xmlns:a16="http://schemas.microsoft.com/office/drawing/2014/main" id="{41382093-91AE-2715-5429-4968CAD4A7B1}"/>
                </a:ext>
              </a:extLst>
            </p:cNvPr>
            <p:cNvSpPr txBox="1"/>
            <p:nvPr/>
          </p:nvSpPr>
          <p:spPr>
            <a:xfrm>
              <a:off x="7116800" y="4452385"/>
              <a:ext cx="1154618" cy="538696"/>
            </a:xfrm>
            <a:prstGeom prst="rect">
              <a:avLst/>
            </a:prstGeom>
            <a:noFill/>
          </p:spPr>
          <p:txBody>
            <a:bodyPr wrap="none" rtlCol="0">
              <a:spAutoFit/>
            </a:bodyPr>
            <a:lstStyle/>
            <a:p>
              <a:pPr algn="ctr"/>
              <a:r>
                <a:rPr lang="en-US" sz="800" spc="0" baseline="0" dirty="0">
                  <a:ln/>
                  <a:solidFill>
                    <a:srgbClr val="000000"/>
                  </a:solidFill>
                  <a:latin typeface="Helvetica"/>
                  <a:cs typeface="Helvetica"/>
                  <a:sym typeface="Helvetica"/>
                  <a:rtl val="0"/>
                </a:rPr>
                <a:t>Secure</a:t>
              </a:r>
              <a:br>
                <a:rPr lang="en-US" sz="800" spc="0" baseline="0" dirty="0">
                  <a:ln/>
                  <a:solidFill>
                    <a:srgbClr val="000000"/>
                  </a:solidFill>
                  <a:latin typeface="Helvetica"/>
                  <a:cs typeface="Helvetica"/>
                  <a:sym typeface="Helvetica"/>
                  <a:rtl val="0"/>
                </a:rPr>
              </a:br>
              <a:r>
                <a:rPr lang="en-US" sz="800" spc="0" baseline="0" dirty="0">
                  <a:ln/>
                  <a:solidFill>
                    <a:srgbClr val="000000"/>
                  </a:solidFill>
                  <a:latin typeface="Helvetica"/>
                  <a:cs typeface="Helvetica"/>
                  <a:sym typeface="Helvetica"/>
                  <a:rtl val="0"/>
                </a:rPr>
                <a:t>Scheduling</a:t>
              </a:r>
            </a:p>
          </p:txBody>
        </p:sp>
        <p:sp>
          <p:nvSpPr>
            <p:cNvPr id="83" name="Freeform: Shape 82">
              <a:extLst>
                <a:ext uri="{FF2B5EF4-FFF2-40B4-BE49-F238E27FC236}">
                  <a16:creationId xmlns:a16="http://schemas.microsoft.com/office/drawing/2014/main" id="{BCF4D805-5F6F-6DDD-C9A2-253AEAA33984}"/>
                </a:ext>
              </a:extLst>
            </p:cNvPr>
            <p:cNvSpPr/>
            <p:nvPr/>
          </p:nvSpPr>
          <p:spPr>
            <a:xfrm>
              <a:off x="3915302" y="4784725"/>
              <a:ext cx="1619250" cy="285750"/>
            </a:xfrm>
            <a:custGeom>
              <a:avLst/>
              <a:gdLst>
                <a:gd name="connsiteX0" fmla="*/ 0 w 1619250"/>
                <a:gd name="connsiteY0" fmla="*/ 0 h 285750"/>
                <a:gd name="connsiteX1" fmla="*/ 1619250 w 1619250"/>
                <a:gd name="connsiteY1" fmla="*/ 0 h 285750"/>
                <a:gd name="connsiteX2" fmla="*/ 1619250 w 1619250"/>
                <a:gd name="connsiteY2" fmla="*/ 285750 h 285750"/>
                <a:gd name="connsiteX3" fmla="*/ 0 w 16192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619250" h="285750">
                  <a:moveTo>
                    <a:pt x="0" y="0"/>
                  </a:moveTo>
                  <a:lnTo>
                    <a:pt x="1619250" y="0"/>
                  </a:lnTo>
                  <a:lnTo>
                    <a:pt x="1619250" y="285750"/>
                  </a:lnTo>
                  <a:lnTo>
                    <a:pt x="0" y="285750"/>
                  </a:lnTo>
                  <a:close/>
                </a:path>
              </a:pathLst>
            </a:custGeom>
            <a:noFill/>
            <a:ln w="9525" cap="flat">
              <a:noFill/>
              <a:prstDash val="solid"/>
              <a:miter/>
            </a:ln>
          </p:spPr>
          <p:txBody>
            <a:bodyPr rtlCol="0" anchor="ctr"/>
            <a:lstStyle/>
            <a:p>
              <a:endParaRPr lang="en-US"/>
            </a:p>
          </p:txBody>
        </p:sp>
        <p:sp>
          <p:nvSpPr>
            <p:cNvPr id="84" name="TextBox 83">
              <a:extLst>
                <a:ext uri="{FF2B5EF4-FFF2-40B4-BE49-F238E27FC236}">
                  <a16:creationId xmlns:a16="http://schemas.microsoft.com/office/drawing/2014/main" id="{708290F2-53A1-990D-517E-47838AE4746D}"/>
                </a:ext>
              </a:extLst>
            </p:cNvPr>
            <p:cNvSpPr txBox="1"/>
            <p:nvPr/>
          </p:nvSpPr>
          <p:spPr>
            <a:xfrm>
              <a:off x="3941686" y="4772342"/>
              <a:ext cx="1678476"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Separation Kernel</a:t>
              </a:r>
            </a:p>
          </p:txBody>
        </p:sp>
        <p:sp>
          <p:nvSpPr>
            <p:cNvPr id="85" name="Freeform: Shape 84">
              <a:extLst>
                <a:ext uri="{FF2B5EF4-FFF2-40B4-BE49-F238E27FC236}">
                  <a16:creationId xmlns:a16="http://schemas.microsoft.com/office/drawing/2014/main" id="{0996BD80-C4F0-9278-D616-81AEFCC99698}"/>
                </a:ext>
              </a:extLst>
            </p:cNvPr>
            <p:cNvSpPr/>
            <p:nvPr/>
          </p:nvSpPr>
          <p:spPr>
            <a:xfrm>
              <a:off x="4780839" y="4659757"/>
              <a:ext cx="457200" cy="1142"/>
            </a:xfrm>
            <a:custGeom>
              <a:avLst/>
              <a:gdLst>
                <a:gd name="connsiteX0" fmla="*/ 0 w 457200"/>
                <a:gd name="connsiteY0" fmla="*/ 1143 h 1142"/>
                <a:gd name="connsiteX1" fmla="*/ 457200 w 457200"/>
                <a:gd name="connsiteY1" fmla="*/ 0 h 1142"/>
              </a:gdLst>
              <a:ahLst/>
              <a:cxnLst>
                <a:cxn ang="0">
                  <a:pos x="connsiteX0" y="connsiteY0"/>
                </a:cxn>
                <a:cxn ang="0">
                  <a:pos x="connsiteX1" y="connsiteY1"/>
                </a:cxn>
              </a:cxnLst>
              <a:rect l="l" t="t" r="r" b="b"/>
              <a:pathLst>
                <a:path w="457200" h="1142">
                  <a:moveTo>
                    <a:pt x="0" y="1143"/>
                  </a:moveTo>
                  <a:lnTo>
                    <a:pt x="457200" y="0"/>
                  </a:lnTo>
                </a:path>
              </a:pathLst>
            </a:custGeom>
            <a:noFill/>
            <a:ln w="19050" cap="flat">
              <a:solidFill>
                <a:srgbClr val="000000"/>
              </a:solidFill>
              <a:custDash>
                <a:ds d="450000" sp="450000"/>
              </a:custDash>
              <a:miter/>
            </a:ln>
          </p:spPr>
          <p:txBody>
            <a:bodyPr rtlCol="0" anchor="ctr"/>
            <a:lstStyle/>
            <a:p>
              <a:endParaRPr lang="en-US"/>
            </a:p>
          </p:txBody>
        </p:sp>
        <p:sp>
          <p:nvSpPr>
            <p:cNvPr id="86" name="Freeform: Shape 85">
              <a:extLst>
                <a:ext uri="{FF2B5EF4-FFF2-40B4-BE49-F238E27FC236}">
                  <a16:creationId xmlns:a16="http://schemas.microsoft.com/office/drawing/2014/main" id="{633E6D8A-39CD-AC66-8621-0929B466168C}"/>
                </a:ext>
              </a:extLst>
            </p:cNvPr>
            <p:cNvSpPr/>
            <p:nvPr/>
          </p:nvSpPr>
          <p:spPr>
            <a:xfrm>
              <a:off x="5161839" y="4507357"/>
              <a:ext cx="1333500" cy="285750"/>
            </a:xfrm>
            <a:custGeom>
              <a:avLst/>
              <a:gdLst>
                <a:gd name="connsiteX0" fmla="*/ 0 w 1333500"/>
                <a:gd name="connsiteY0" fmla="*/ 0 h 285750"/>
                <a:gd name="connsiteX1" fmla="*/ 1333500 w 1333500"/>
                <a:gd name="connsiteY1" fmla="*/ 0 h 285750"/>
                <a:gd name="connsiteX2" fmla="*/ 1333500 w 1333500"/>
                <a:gd name="connsiteY2" fmla="*/ 285750 h 285750"/>
                <a:gd name="connsiteX3" fmla="*/ 0 w 13335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333500" h="285750">
                  <a:moveTo>
                    <a:pt x="0" y="0"/>
                  </a:moveTo>
                  <a:lnTo>
                    <a:pt x="1333500" y="0"/>
                  </a:lnTo>
                  <a:lnTo>
                    <a:pt x="1333500" y="285750"/>
                  </a:lnTo>
                  <a:lnTo>
                    <a:pt x="0" y="285750"/>
                  </a:lnTo>
                  <a:close/>
                </a:path>
              </a:pathLst>
            </a:custGeom>
            <a:noFill/>
            <a:ln w="9525" cap="flat">
              <a:noFill/>
              <a:prstDash val="solid"/>
              <a:miter/>
            </a:ln>
          </p:spPr>
          <p:txBody>
            <a:bodyPr rtlCol="0" anchor="ctr"/>
            <a:lstStyle/>
            <a:p>
              <a:endParaRPr lang="en-US"/>
            </a:p>
          </p:txBody>
        </p:sp>
        <p:sp>
          <p:nvSpPr>
            <p:cNvPr id="87" name="TextBox 86">
              <a:extLst>
                <a:ext uri="{FF2B5EF4-FFF2-40B4-BE49-F238E27FC236}">
                  <a16:creationId xmlns:a16="http://schemas.microsoft.com/office/drawing/2014/main" id="{E22E7915-06C7-281E-7EA3-4B50B2AA73C9}"/>
                </a:ext>
              </a:extLst>
            </p:cNvPr>
            <p:cNvSpPr txBox="1"/>
            <p:nvPr/>
          </p:nvSpPr>
          <p:spPr>
            <a:xfrm>
              <a:off x="5111489" y="4496117"/>
              <a:ext cx="1492334" cy="342807"/>
            </a:xfrm>
            <a:prstGeom prst="rect">
              <a:avLst/>
            </a:prstGeom>
            <a:noFill/>
          </p:spPr>
          <p:txBody>
            <a:bodyPr wrap="none" rtlCol="0">
              <a:spAutoFit/>
            </a:bodyPr>
            <a:lstStyle/>
            <a:p>
              <a:pPr algn="l"/>
              <a:r>
                <a:rPr lang="en-US" sz="800" spc="0" baseline="0" dirty="0">
                  <a:ln/>
                  <a:solidFill>
                    <a:srgbClr val="000000"/>
                  </a:solidFill>
                  <a:latin typeface="Helvetica"/>
                  <a:cs typeface="Helvetica"/>
                  <a:sym typeface="Helvetica"/>
                  <a:rtl val="0"/>
                </a:rPr>
                <a:t>Communication</a:t>
              </a:r>
            </a:p>
          </p:txBody>
        </p:sp>
        <p:sp>
          <p:nvSpPr>
            <p:cNvPr id="88" name="Freeform: Shape 87">
              <a:extLst>
                <a:ext uri="{FF2B5EF4-FFF2-40B4-BE49-F238E27FC236}">
                  <a16:creationId xmlns:a16="http://schemas.microsoft.com/office/drawing/2014/main" id="{2F150E51-CB84-F4F0-7EFC-0EBA49E58042}"/>
                </a:ext>
              </a:extLst>
            </p:cNvPr>
            <p:cNvSpPr/>
            <p:nvPr/>
          </p:nvSpPr>
          <p:spPr>
            <a:xfrm>
              <a:off x="6873836" y="4232275"/>
              <a:ext cx="9525" cy="447675"/>
            </a:xfrm>
            <a:custGeom>
              <a:avLst/>
              <a:gdLst>
                <a:gd name="connsiteX0" fmla="*/ 0 w 9525"/>
                <a:gd name="connsiteY0" fmla="*/ 0 h 447675"/>
                <a:gd name="connsiteX1" fmla="*/ 0 w 9525"/>
                <a:gd name="connsiteY1" fmla="*/ 447675 h 447675"/>
              </a:gdLst>
              <a:ahLst/>
              <a:cxnLst>
                <a:cxn ang="0">
                  <a:pos x="connsiteX0" y="connsiteY0"/>
                </a:cxn>
                <a:cxn ang="0">
                  <a:pos x="connsiteX1" y="connsiteY1"/>
                </a:cxn>
              </a:cxnLst>
              <a:rect l="l" t="t" r="r" b="b"/>
              <a:pathLst>
                <a:path w="9525" h="447675">
                  <a:moveTo>
                    <a:pt x="0" y="0"/>
                  </a:moveTo>
                  <a:lnTo>
                    <a:pt x="0" y="447675"/>
                  </a:lnTo>
                </a:path>
              </a:pathLst>
            </a:custGeom>
            <a:noFill/>
            <a:ln w="19050" cap="flat">
              <a:solidFill>
                <a:srgbClr val="000000"/>
              </a:solidFill>
              <a:custDash>
                <a:ds d="450000" sp="450000"/>
              </a:custDash>
              <a:miter/>
            </a:ln>
          </p:spPr>
          <p:txBody>
            <a:bodyPr rtlCol="0" anchor="ctr"/>
            <a:lstStyle/>
            <a:p>
              <a:endParaRPr lang="en-US"/>
            </a:p>
          </p:txBody>
        </p:sp>
        <p:sp>
          <p:nvSpPr>
            <p:cNvPr id="89" name="Freeform: Shape 88">
              <a:extLst>
                <a:ext uri="{FF2B5EF4-FFF2-40B4-BE49-F238E27FC236}">
                  <a16:creationId xmlns:a16="http://schemas.microsoft.com/office/drawing/2014/main" id="{55F8ED18-12C7-1957-1877-67FFA4B07741}"/>
                </a:ext>
              </a:extLst>
            </p:cNvPr>
            <p:cNvSpPr/>
            <p:nvPr/>
          </p:nvSpPr>
          <p:spPr>
            <a:xfrm>
              <a:off x="6466764" y="4671255"/>
              <a:ext cx="417957" cy="9525"/>
            </a:xfrm>
            <a:custGeom>
              <a:avLst/>
              <a:gdLst>
                <a:gd name="connsiteX0" fmla="*/ 0 w 417957"/>
                <a:gd name="connsiteY0" fmla="*/ 0 h 9525"/>
                <a:gd name="connsiteX1" fmla="*/ 417957 w 417957"/>
                <a:gd name="connsiteY1" fmla="*/ 0 h 9525"/>
              </a:gdLst>
              <a:ahLst/>
              <a:cxnLst>
                <a:cxn ang="0">
                  <a:pos x="connsiteX0" y="connsiteY0"/>
                </a:cxn>
                <a:cxn ang="0">
                  <a:pos x="connsiteX1" y="connsiteY1"/>
                </a:cxn>
              </a:cxnLst>
              <a:rect l="l" t="t" r="r" b="b"/>
              <a:pathLst>
                <a:path w="417957" h="9525">
                  <a:moveTo>
                    <a:pt x="0" y="0"/>
                  </a:moveTo>
                  <a:lnTo>
                    <a:pt x="417957" y="0"/>
                  </a:lnTo>
                </a:path>
              </a:pathLst>
            </a:custGeom>
            <a:noFill/>
            <a:ln w="19050" cap="flat">
              <a:solidFill>
                <a:srgbClr val="000000"/>
              </a:solidFill>
              <a:custDash>
                <a:ds d="450000" sp="450000"/>
              </a:custDash>
              <a:miter/>
            </a:ln>
          </p:spPr>
          <p:txBody>
            <a:bodyPr rtlCol="0" anchor="ctr"/>
            <a:lstStyle/>
            <a:p>
              <a:endParaRPr lang="en-US"/>
            </a:p>
          </p:txBody>
        </p:sp>
      </p:grpSp>
      <p:sp>
        <p:nvSpPr>
          <p:cNvPr id="90" name="TextBox 89">
            <a:extLst>
              <a:ext uri="{FF2B5EF4-FFF2-40B4-BE49-F238E27FC236}">
                <a16:creationId xmlns:a16="http://schemas.microsoft.com/office/drawing/2014/main" id="{225FE79B-38A0-3C68-26BE-E086626965EB}"/>
              </a:ext>
            </a:extLst>
          </p:cNvPr>
          <p:cNvSpPr txBox="1"/>
          <p:nvPr/>
        </p:nvSpPr>
        <p:spPr>
          <a:xfrm>
            <a:off x="5232324" y="6872605"/>
            <a:ext cx="1611630" cy="196215"/>
          </a:xfrm>
          <a:prstGeom prst="rect">
            <a:avLst/>
          </a:prstGeom>
          <a:noFill/>
        </p:spPr>
        <p:txBody>
          <a:bodyPr wrap="none" rtlCol="0">
            <a:spAutoFit/>
          </a:bodyPr>
          <a:lstStyle/>
          <a:p>
            <a:pPr algn="l"/>
            <a:r>
              <a:rPr lang="en-US" sz="750" spc="0" baseline="0">
                <a:ln/>
                <a:solidFill>
                  <a:srgbClr val="000000"/>
                </a:solidFill>
                <a:latin typeface="Arial"/>
                <a:cs typeface="Arial"/>
                <a:sym typeface="Arial"/>
                <a:rtl val="0"/>
              </a:rPr>
              <a:t>Text is not SVG - cannot display</a:t>
            </a:r>
          </a:p>
        </p:txBody>
      </p:sp>
      <p:grpSp>
        <p:nvGrpSpPr>
          <p:cNvPr id="96" name="Group 95">
            <a:extLst>
              <a:ext uri="{FF2B5EF4-FFF2-40B4-BE49-F238E27FC236}">
                <a16:creationId xmlns:a16="http://schemas.microsoft.com/office/drawing/2014/main" id="{E6266613-34C2-B1B2-3D20-DE178BEDB482}"/>
              </a:ext>
            </a:extLst>
          </p:cNvPr>
          <p:cNvGrpSpPr/>
          <p:nvPr/>
        </p:nvGrpSpPr>
        <p:grpSpPr>
          <a:xfrm>
            <a:off x="2160640" y="5081303"/>
            <a:ext cx="2602573" cy="804039"/>
            <a:chOff x="2160640" y="5081303"/>
            <a:chExt cx="2602573" cy="804039"/>
          </a:xfrm>
        </p:grpSpPr>
        <p:pic>
          <p:nvPicPr>
            <p:cNvPr id="12" name="Picture 11">
              <a:extLst>
                <a:ext uri="{FF2B5EF4-FFF2-40B4-BE49-F238E27FC236}">
                  <a16:creationId xmlns:a16="http://schemas.microsoft.com/office/drawing/2014/main" id="{F53835CA-E8C8-856A-9281-D711DCA48A1C}"/>
                </a:ext>
              </a:extLst>
            </p:cNvPr>
            <p:cNvPicPr>
              <a:picLocks noChangeAspect="1"/>
            </p:cNvPicPr>
            <p:nvPr/>
          </p:nvPicPr>
          <p:blipFill>
            <a:blip r:embed="rId15"/>
            <a:stretch>
              <a:fillRect/>
            </a:stretch>
          </p:blipFill>
          <p:spPr>
            <a:xfrm>
              <a:off x="2947289" y="5081303"/>
              <a:ext cx="793750" cy="804039"/>
            </a:xfrm>
            <a:prstGeom prst="rect">
              <a:avLst/>
            </a:prstGeom>
          </p:spPr>
        </p:pic>
        <p:pic>
          <p:nvPicPr>
            <p:cNvPr id="93" name="Picture 92" descr="Text&#10;&#10;Description automatically generated">
              <a:extLst>
                <a:ext uri="{FF2B5EF4-FFF2-40B4-BE49-F238E27FC236}">
                  <a16:creationId xmlns:a16="http://schemas.microsoft.com/office/drawing/2014/main" id="{21B0BFE5-40D0-547B-F811-B9DC61E71253}"/>
                </a:ext>
              </a:extLst>
            </p:cNvPr>
            <p:cNvPicPr>
              <a:picLocks noChangeAspect="1"/>
            </p:cNvPicPr>
            <p:nvPr/>
          </p:nvPicPr>
          <p:blipFill>
            <a:blip r:embed="rId16"/>
            <a:stretch>
              <a:fillRect/>
            </a:stretch>
          </p:blipFill>
          <p:spPr>
            <a:xfrm>
              <a:off x="3908434" y="5220750"/>
              <a:ext cx="854779" cy="571141"/>
            </a:xfrm>
            <a:prstGeom prst="rect">
              <a:avLst/>
            </a:prstGeom>
          </p:spPr>
        </p:pic>
        <p:pic>
          <p:nvPicPr>
            <p:cNvPr id="95" name="Picture 94">
              <a:extLst>
                <a:ext uri="{FF2B5EF4-FFF2-40B4-BE49-F238E27FC236}">
                  <a16:creationId xmlns:a16="http://schemas.microsoft.com/office/drawing/2014/main" id="{6C161CD5-EDEE-46E9-176A-04D0C09DD8F9}"/>
                </a:ext>
              </a:extLst>
            </p:cNvPr>
            <p:cNvPicPr>
              <a:picLocks noChangeAspect="1"/>
            </p:cNvPicPr>
            <p:nvPr/>
          </p:nvPicPr>
          <p:blipFill>
            <a:blip r:embed="rId17"/>
            <a:stretch>
              <a:fillRect/>
            </a:stretch>
          </p:blipFill>
          <p:spPr>
            <a:xfrm>
              <a:off x="2160640" y="5145354"/>
              <a:ext cx="680424" cy="667464"/>
            </a:xfrm>
            <a:prstGeom prst="rect">
              <a:avLst/>
            </a:prstGeom>
          </p:spPr>
        </p:pic>
      </p:grpSp>
    </p:spTree>
    <p:extLst>
      <p:ext uri="{BB962C8B-B14F-4D97-AF65-F5344CB8AC3E}">
        <p14:creationId xmlns:p14="http://schemas.microsoft.com/office/powerpoint/2010/main" val="30198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barn(inVertical)">
                                      <p:cBhvr>
                                        <p:cTn id="21" dur="5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750" fill="hold"/>
                                        <p:tgtEl>
                                          <p:spTgt spid="14"/>
                                        </p:tgtEl>
                                        <p:attrNameLst>
                                          <p:attrName>ppt_x</p:attrName>
                                        </p:attrNameLst>
                                      </p:cBhvr>
                                      <p:tavLst>
                                        <p:tav tm="0">
                                          <p:val>
                                            <p:strVal val="#ppt_x"/>
                                          </p:val>
                                        </p:tav>
                                        <p:tav tm="100000">
                                          <p:val>
                                            <p:strVal val="#ppt_x"/>
                                          </p:val>
                                        </p:tav>
                                      </p:tavLst>
                                    </p:anim>
                                    <p:anim calcmode="lin" valueType="num">
                                      <p:cBhvr additive="base">
                                        <p:cTn id="31"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507756E0186B458FD8B4663F7AE7EF" ma:contentTypeVersion="7" ma:contentTypeDescription="Create a new document." ma:contentTypeScope="" ma:versionID="113cb05e986eebfd0ab954a21dcecdd9">
  <xsd:schema xmlns:xsd="http://www.w3.org/2001/XMLSchema" xmlns:xs="http://www.w3.org/2001/XMLSchema" xmlns:p="http://schemas.microsoft.com/office/2006/metadata/properties" xmlns:ns3="3f9a9a9b-47b7-40d7-866d-e0f90d7684b3" xmlns:ns4="3b0c4709-1d5e-4f53-a1cf-fb2b257b6cf2" targetNamespace="http://schemas.microsoft.com/office/2006/metadata/properties" ma:root="true" ma:fieldsID="3e04fb8f525e2731e1a661d183d0000b" ns3:_="" ns4:_="">
    <xsd:import namespace="3f9a9a9b-47b7-40d7-866d-e0f90d7684b3"/>
    <xsd:import namespace="3b0c4709-1d5e-4f53-a1cf-fb2b257b6cf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9a9a9b-47b7-40d7-866d-e0f90d768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0c4709-1d5e-4f53-a1cf-fb2b257b6c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6C66C6-33F6-4463-8BDB-0325FDE3F0BE}">
  <ds:schemaRefs>
    <ds:schemaRef ds:uri="http://schemas.microsoft.com/sharepoint/v3/contenttype/forms"/>
  </ds:schemaRefs>
</ds:datastoreItem>
</file>

<file path=customXml/itemProps2.xml><?xml version="1.0" encoding="utf-8"?>
<ds:datastoreItem xmlns:ds="http://schemas.openxmlformats.org/officeDocument/2006/customXml" ds:itemID="{9A60FFEF-B8BE-4815-8DFD-275533B6E0F2}">
  <ds:schemaRefs>
    <ds:schemaRef ds:uri="http://schemas.microsoft.com/office/2006/metadata/properties"/>
    <ds:schemaRef ds:uri="http://purl.org/dc/terms/"/>
    <ds:schemaRef ds:uri="3b0c4709-1d5e-4f53-a1cf-fb2b257b6cf2"/>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3f9a9a9b-47b7-40d7-866d-e0f90d7684b3"/>
    <ds:schemaRef ds:uri="http://www.w3.org/XML/1998/namespace"/>
    <ds:schemaRef ds:uri="http://purl.org/dc/dcmitype/"/>
  </ds:schemaRefs>
</ds:datastoreItem>
</file>

<file path=customXml/itemProps3.xml><?xml version="1.0" encoding="utf-8"?>
<ds:datastoreItem xmlns:ds="http://schemas.openxmlformats.org/officeDocument/2006/customXml" ds:itemID="{79BC3CD5-F93C-4D44-9097-72C54FF3A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9a9a9b-47b7-40d7-866d-e0f90d7684b3"/>
    <ds:schemaRef ds:uri="3b0c4709-1d5e-4f53-a1cf-fb2b257b6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18970</TotalTime>
  <Words>3934</Words>
  <Application>Microsoft Office PowerPoint</Application>
  <PresentationFormat>On-screen Show (4:3)</PresentationFormat>
  <Paragraphs>746</Paragraphs>
  <Slides>84</Slides>
  <Notes>29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84</vt:i4>
      </vt:variant>
    </vt:vector>
  </HeadingPairs>
  <TitlesOfParts>
    <vt:vector size="101" baseType="lpstr">
      <vt:lpstr>Arial</vt:lpstr>
      <vt:lpstr>Arial,Sans-Serif</vt:lpstr>
      <vt:lpstr>Calibri</vt:lpstr>
      <vt:lpstr>Cambria Math</vt:lpstr>
      <vt:lpstr>CMMI10</vt:lpstr>
      <vt:lpstr>CMMI7</vt:lpstr>
      <vt:lpstr>CMR10</vt:lpstr>
      <vt:lpstr>CMR12</vt:lpstr>
      <vt:lpstr>Courier New</vt:lpstr>
      <vt:lpstr>Helvetica</vt:lpstr>
      <vt:lpstr>NimbusRomNo9L-Regu</vt:lpstr>
      <vt:lpstr>Noto Sans Symbols</vt:lpstr>
      <vt:lpstr>Times New Roman</vt:lpstr>
      <vt:lpstr>Wingdings</vt:lpstr>
      <vt:lpstr>1_Office Theme</vt:lpstr>
      <vt:lpstr>1_Office Theme</vt:lpstr>
      <vt:lpstr>2_Office Theme</vt:lpstr>
      <vt:lpstr>AI-Driven Confidential Computing across Edge-to-Cloud Continuum</vt:lpstr>
      <vt:lpstr>Outline</vt:lpstr>
      <vt:lpstr>Edge-to-Cloud Continuum</vt:lpstr>
      <vt:lpstr>PowerPoint Presentation</vt:lpstr>
      <vt:lpstr>Challenges of Edge-Cloud Systems</vt:lpstr>
      <vt:lpstr>Challenges of Edge-Cloud Systems</vt:lpstr>
      <vt:lpstr>What to Do?</vt:lpstr>
      <vt:lpstr>How to Protect Sensitive Data on Cloud?  </vt:lpstr>
      <vt:lpstr>What to Do?</vt:lpstr>
      <vt:lpstr>Prior Research and Positioning of Our Work</vt:lpstr>
      <vt:lpstr>Motivational Scenario</vt:lpstr>
      <vt:lpstr>Challenges in Cloud-based Confidential Computing</vt:lpstr>
      <vt:lpstr>Key Contributions</vt:lpstr>
      <vt:lpstr>Involved Tiers in Contribution</vt:lpstr>
      <vt:lpstr>Challenges in Cloud-based Confidential Computing</vt:lpstr>
      <vt:lpstr>Contribution1: Clustering Encrypted Data on Cloud (ClustCrypt &amp; ClusPr)</vt:lpstr>
      <vt:lpstr>1. How to Confidentially Process Data on Cloud?</vt:lpstr>
      <vt:lpstr>Central Index Approach &amp; Its Problems</vt:lpstr>
      <vt:lpstr>Contribution 1: Clustering Encrypted Data on Cloud</vt:lpstr>
      <vt:lpstr>PowerPoint Presentation</vt:lpstr>
      <vt:lpstr>PowerPoint Presentation</vt:lpstr>
      <vt:lpstr>Experimental Result: Goodness of Clustering</vt:lpstr>
      <vt:lpstr>ClusPr is applied with and without re-clustering</vt:lpstr>
      <vt:lpstr>Summary</vt:lpstr>
      <vt:lpstr>Publications of Contribution 1</vt:lpstr>
      <vt:lpstr>Challenges in Cloud-based Confidential Computing</vt:lpstr>
      <vt:lpstr>Contribution2: Encrypted Search across Edge-Cloud</vt:lpstr>
      <vt:lpstr>Enterprise Search Service</vt:lpstr>
      <vt:lpstr>Motivations for Encrypted Search Service </vt:lpstr>
      <vt:lpstr>Towards Our Vision</vt:lpstr>
      <vt:lpstr>Research Questions</vt:lpstr>
      <vt:lpstr>Contribution 2: Intelligence on Edge! Exhaustive Processing On Cloud!</vt:lpstr>
      <vt:lpstr>PowerPoint Presentation</vt:lpstr>
      <vt:lpstr>Evaluation: Search Accuracy (Plain-Text data)</vt:lpstr>
      <vt:lpstr>Evaluation: Search Accuracy (Encrypted data)</vt:lpstr>
      <vt:lpstr>Evaluation: Overall Performance of Search Accuracy</vt:lpstr>
      <vt:lpstr>Summary of Contribution 2</vt:lpstr>
      <vt:lpstr>Publication of Contribution 2</vt:lpstr>
      <vt:lpstr>Challenges in Cloud-based Confidential Computing</vt:lpstr>
      <vt:lpstr>Contribution 3: Improving Edge Efficiency to Host Smart Services (Edge-MultiAI)</vt:lpstr>
      <vt:lpstr>Motivations to Improve Edge Efficiency</vt:lpstr>
      <vt:lpstr>Towards Our Vision: SmartSight</vt:lpstr>
      <vt:lpstr>Hypothesis Towards Solution</vt:lpstr>
      <vt:lpstr>Problem Statement</vt:lpstr>
      <vt:lpstr>Objective function</vt:lpstr>
      <vt:lpstr>Contribution 3: Model Management Framework (Edge-MultiAI)</vt:lpstr>
      <vt:lpstr>Architecture: Edge-MultiAI</vt:lpstr>
      <vt:lpstr>How to Allocate space for Execution?</vt:lpstr>
      <vt:lpstr>Benchmarks for Experiments</vt:lpstr>
      <vt:lpstr>Experiment: Degree of Multi-tenancy</vt:lpstr>
      <vt:lpstr>Experiments: Cold-start Inferences</vt:lpstr>
      <vt:lpstr>Experiments: Inference Accuracy</vt:lpstr>
      <vt:lpstr>Experiment: Bi-Objective Analysis</vt:lpstr>
      <vt:lpstr>Experiment: Robustness Against Uncertainty</vt:lpstr>
      <vt:lpstr>Summary</vt:lpstr>
      <vt:lpstr>Publications of Contribution 3</vt:lpstr>
      <vt:lpstr>Conclusion</vt:lpstr>
      <vt:lpstr>Future Work</vt:lpstr>
      <vt:lpstr>PowerPoint Presentation</vt:lpstr>
      <vt:lpstr>PowerPoint Presentation</vt:lpstr>
      <vt:lpstr>PowerPoint Presentation</vt:lpstr>
      <vt:lpstr>Probability of Unexpected request</vt:lpstr>
      <vt:lpstr>PowerPoint Presentation</vt:lpstr>
      <vt:lpstr>Background: Creating Abstracts from Clusters</vt:lpstr>
      <vt:lpstr>Clustering Encrypted Data</vt:lpstr>
      <vt:lpstr>PowerPoint Presentation</vt:lpstr>
      <vt:lpstr>Estimate no. of Clusters (k) of a Dataset</vt:lpstr>
      <vt:lpstr>Estimate no. of Clusters (k) of a Dataset (cont.)</vt:lpstr>
      <vt:lpstr>Determining Clusters’ Centers</vt:lpstr>
      <vt:lpstr>Clustering Terms</vt:lpstr>
      <vt:lpstr>PowerPoint Presentation</vt:lpstr>
      <vt:lpstr>PowerPoint Presentation</vt:lpstr>
      <vt:lpstr>Benchmark Queries</vt:lpstr>
      <vt:lpstr>Appendix-How to calculate Uniqueness</vt:lpstr>
      <vt:lpstr>Appendix: Contribution-co-occurrence</vt:lpstr>
      <vt:lpstr>Appendix-TSAP@10</vt:lpstr>
      <vt:lpstr>Appendix-Experimental Result: Goodness of Clustering</vt:lpstr>
      <vt:lpstr>Evaluating Coherency, Search Relevancy, and Search Time</vt:lpstr>
      <vt:lpstr>Appendix-Evaluating Coherency, Search Relevancy, and Search Time</vt:lpstr>
      <vt:lpstr>Appendix-Similarity Score</vt:lpstr>
      <vt:lpstr>Appendix-CI</vt:lpstr>
      <vt:lpstr>Objective Func Ext.</vt:lpstr>
      <vt:lpstr>Appendix-Evaluation Search Time Overhead</vt:lpstr>
      <vt:lpstr>Appendix- Estimate no. of Clusters (k) of a Dataset (cont.)</vt:lpstr>
    </vt:vector>
  </TitlesOfParts>
  <Company>4n6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RESeED</dc:title>
  <dc:creator>4n6 4n6</dc:creator>
  <cp:lastModifiedBy>Sm Zobaed</cp:lastModifiedBy>
  <cp:revision>1156</cp:revision>
  <dcterms:created xsi:type="dcterms:W3CDTF">2014-07-23T09:35:07Z</dcterms:created>
  <dcterms:modified xsi:type="dcterms:W3CDTF">2022-11-07T17:54:05Z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0x0101009B507756E0186B458FD8B4663F7AE7EF</vt:lpwstr>
  </property>
</Properties>
</file>