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2" r:id="rId2"/>
  </p:sldMasterIdLst>
  <p:notesMasterIdLst>
    <p:notesMasterId r:id="rId67"/>
  </p:notesMasterIdLst>
  <p:sldIdLst>
    <p:sldId id="363" r:id="rId3"/>
    <p:sldId id="441" r:id="rId4"/>
    <p:sldId id="446" r:id="rId5"/>
    <p:sldId id="409" r:id="rId6"/>
    <p:sldId id="410" r:id="rId7"/>
    <p:sldId id="528" r:id="rId8"/>
    <p:sldId id="493" r:id="rId9"/>
    <p:sldId id="502" r:id="rId10"/>
    <p:sldId id="515" r:id="rId11"/>
    <p:sldId id="402" r:id="rId12"/>
    <p:sldId id="448" r:id="rId13"/>
    <p:sldId id="524" r:id="rId14"/>
    <p:sldId id="531" r:id="rId15"/>
    <p:sldId id="508" r:id="rId16"/>
    <p:sldId id="501" r:id="rId17"/>
    <p:sldId id="497" r:id="rId18"/>
    <p:sldId id="444" r:id="rId19"/>
    <p:sldId id="461" r:id="rId20"/>
    <p:sldId id="449" r:id="rId21"/>
    <p:sldId id="462" r:id="rId22"/>
    <p:sldId id="463" r:id="rId23"/>
    <p:sldId id="464" r:id="rId24"/>
    <p:sldId id="466" r:id="rId25"/>
    <p:sldId id="467" r:id="rId26"/>
    <p:sldId id="465" r:id="rId27"/>
    <p:sldId id="468" r:id="rId28"/>
    <p:sldId id="490" r:id="rId29"/>
    <p:sldId id="529" r:id="rId30"/>
    <p:sldId id="451" r:id="rId31"/>
    <p:sldId id="453" r:id="rId32"/>
    <p:sldId id="454" r:id="rId33"/>
    <p:sldId id="455" r:id="rId34"/>
    <p:sldId id="456" r:id="rId35"/>
    <p:sldId id="510" r:id="rId36"/>
    <p:sldId id="512" r:id="rId37"/>
    <p:sldId id="457" r:id="rId38"/>
    <p:sldId id="458" r:id="rId39"/>
    <p:sldId id="489" r:id="rId40"/>
    <p:sldId id="516" r:id="rId41"/>
    <p:sldId id="517" r:id="rId42"/>
    <p:sldId id="519" r:id="rId43"/>
    <p:sldId id="526" r:id="rId44"/>
    <p:sldId id="527" r:id="rId45"/>
    <p:sldId id="520" r:id="rId46"/>
    <p:sldId id="521" r:id="rId47"/>
    <p:sldId id="530" r:id="rId48"/>
    <p:sldId id="522" r:id="rId49"/>
    <p:sldId id="500" r:id="rId50"/>
    <p:sldId id="485" r:id="rId51"/>
    <p:sldId id="523" r:id="rId52"/>
    <p:sldId id="509" r:id="rId53"/>
    <p:sldId id="533" r:id="rId54"/>
    <p:sldId id="532" r:id="rId55"/>
    <p:sldId id="486" r:id="rId56"/>
    <p:sldId id="505" r:id="rId57"/>
    <p:sldId id="503" r:id="rId58"/>
    <p:sldId id="445" r:id="rId59"/>
    <p:sldId id="473" r:id="rId60"/>
    <p:sldId id="511" r:id="rId61"/>
    <p:sldId id="513" r:id="rId62"/>
    <p:sldId id="514" r:id="rId63"/>
    <p:sldId id="499" r:id="rId64"/>
    <p:sldId id="425" r:id="rId65"/>
    <p:sldId id="469"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0"/>
    <a:srgbClr val="C973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79A41-A751-46AB-9189-BF1FEAB42E1D}" v="176" dt="2022-11-04T01:05:30.068"/>
    <p1510:client id="{0B86254D-12DD-4BD2-BEC1-6A959EFF3852}" v="16" dt="2022-11-07T03:52:55.621"/>
    <p1510:client id="{0BD180E4-3DE2-4C36-8A42-45943BE7E815}" v="1325" dt="2022-11-02T20:21:05.542"/>
    <p1510:client id="{127D2D13-FE00-4C28-998A-CAF4D054E6B6}" v="270" dt="2021-07-28T00:24:16.982"/>
    <p1510:client id="{13B7A802-015C-43CB-823D-DBB70A3C6B7F}" v="13" dt="2022-11-07T03:49:20.110"/>
    <p1510:client id="{16314733-7B33-4044-9F40-97EE2E0C099A}" v="1012" dt="2022-11-05T03:49:06.485"/>
    <p1510:client id="{216BF028-B493-3036-CB29-F3929BE243AE}" v="5" dt="2021-07-27T19:47:44.596"/>
    <p1510:client id="{2AA6ACC3-E29A-471C-900A-DBD3C1FA3CF6}" v="7" dt="2022-11-07T14:24:59.923"/>
    <p1510:client id="{2DE484C6-D0F8-4418-AF13-7BF571B9E0BB}" v="114" dt="2022-11-05T00:02:40.010"/>
    <p1510:client id="{2E5FC3EE-FB13-4BCD-9A2B-0EE7B9AFCF5A}" v="328" dt="2022-11-02T21:04:53.442"/>
    <p1510:client id="{3765F0C3-EF56-47D0-98CE-8B163B71CC8C}" v="383" dt="2022-10-23T01:28:44.682"/>
    <p1510:client id="{5274A913-E4CA-446A-9648-345091095C64}" v="420" dt="2022-10-18T20:52:51.796"/>
    <p1510:client id="{52C2BDE6-2B0A-4245-9261-3527AB629499}" v="309" dt="2022-11-05T15:34:21.704"/>
    <p1510:client id="{5B7A50B2-B199-4A78-836A-444F306CC223}" v="71" dt="2022-11-06T23:55:47.187"/>
    <p1510:client id="{5BEA25D8-577A-984D-A7C7-894F9A62874F}" v="1323" dt="2021-07-27T22:19:35.992"/>
    <p1510:client id="{5D653A0C-5754-40B2-9D3F-172A5A241F23}" v="706" dt="2022-11-05T22:02:19.282"/>
    <p1510:client id="{6EA20ED8-E169-4D7A-A700-BD835FDA46BC}" v="1" dt="2022-10-27T19:44:35.358"/>
    <p1510:client id="{70DD7AFA-B7ED-403A-9D4A-0898B7885D52}" v="81" dt="2022-11-05T23:57:09.778"/>
    <p1510:client id="{7288A36A-97DB-4749-85BC-88FD7E37602A}" v="522" dt="2022-11-07T03:40:16.165"/>
    <p1510:client id="{7BA83C78-F937-4C8D-A59F-7CE8D36EE456}" v="123" dt="2022-10-24T00:11:55.664"/>
    <p1510:client id="{8335BB6C-E4A8-413D-88A4-706F26DA59F1}" v="584" dt="2022-11-06T00:53:01.068"/>
    <p1510:client id="{84432BFA-ED16-1F16-BE78-05FDEB4A0D50}" v="5" dt="2021-07-27T23:02:02.710"/>
    <p1510:client id="{8B3529C9-F9AA-409D-8BB3-C7F28F1036FB}" v="1106" dt="2022-10-23T16:43:37.933"/>
    <p1510:client id="{9AE9624A-BA7E-4B8F-9626-B44C9535915F}" v="1422" dt="2022-11-05T18:15:30.027"/>
    <p1510:client id="{9D55C619-9135-4844-8710-DAAE4A400F51}" v="51" dt="2022-12-20T18:26:11.427"/>
    <p1510:client id="{9E542D33-4C82-4B1B-8174-D648BCDA9B34}" v="100" dt="2022-10-31T02:41:12.375"/>
    <p1510:client id="{A1DFA7B2-3C15-469D-B94D-61A6B557BA79}" v="310" dt="2021-07-28T04:37:22.821"/>
    <p1510:client id="{A682586D-DCB1-4277-9197-44AF6E1FE887}" v="405" dt="2021-07-28T16:57:58.645"/>
    <p1510:client id="{A6861717-47C7-4997-91F8-9E2496FFB0EF}" v="156" dt="2022-11-02T16:38:43.219"/>
    <p1510:client id="{AC0AAEFE-EEFB-4ED5-BBCD-1C4BA6685C30}" v="629" dt="2022-11-01T01:32:33.761"/>
    <p1510:client id="{B5B4A69F-09DA-408F-811A-D920E4D99A72}" v="10" dt="2021-07-28T17:34:48.360"/>
    <p1510:client id="{D52C2D38-DC41-47D7-9A0B-385C0A178E83}" v="327" dt="2022-11-05T00:27:30.158"/>
    <p1510:client id="{DA74BFDE-846A-4E38-A9FC-2D7ED8D5C212}" v="69" dt="2022-10-18T16:42:27.988"/>
    <p1510:client id="{DF204A77-4C2C-46E9-B024-8B72363C12D2}" v="121" dt="2022-11-07T04:25:21.789"/>
    <p1510:client id="{DFBB9AA3-0596-4D76-BFAA-EFA1C18DFF53}" v="10" dt="2022-11-07T03:54:24.976"/>
    <p1510:client id="{E1444A6F-B8EC-4D5C-8DD6-9B1557CD5D5B}" v="134" dt="2022-11-05T23:34:09.364"/>
    <p1510:client id="{E196874D-4F5C-4D9E-8392-3FFB7233F466}" v="11" dt="2022-10-30T12:39:32.405"/>
    <p1510:client id="{E46DE10B-094C-45A7-93B5-9B201FDB6A49}" v="72" dt="2022-11-04T23:51:51.301"/>
    <p1510:client id="{F0F2C330-E4C4-42F6-BB4F-8E157AF90D94}" v="720" dt="2022-10-24T23:48:26.822"/>
    <p1510:client id="{F6EBAF19-ACF8-45BA-B0F6-8530DEFFE1EC}" v="632" dt="2022-11-06T16:13:47.018"/>
    <p1510:client id="{FACC75D7-C238-4584-881D-FF2FD86BB1EF}" v="38" dt="2022-11-05T23:41:24.7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10" autoAdjust="0"/>
    <p:restoredTop sz="93726" autoAdjust="0"/>
  </p:normalViewPr>
  <p:slideViewPr>
    <p:cSldViewPr snapToGrid="0" snapToObjects="1">
      <p:cViewPr varScale="1">
        <p:scale>
          <a:sx n="114" d="100"/>
          <a:sy n="114" d="100"/>
        </p:scale>
        <p:origin x="1696"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zin Farhan Hussain" userId="bL/IyTPea6UEOGjIFjK2ugEKbkBZKWWoFErjYdNQqcM=" providerId="None" clId="Web-{8335BB6C-E4A8-413D-88A4-706F26DA59F1}"/>
    <pc:docChg chg="modSld">
      <pc:chgData name="Razin Farhan Hussain" userId="bL/IyTPea6UEOGjIFjK2ugEKbkBZKWWoFErjYdNQqcM=" providerId="None" clId="Web-{8335BB6C-E4A8-413D-88A4-706F26DA59F1}" dt="2022-11-06T00:53:01.068" v="564" actId="20577"/>
      <pc:docMkLst>
        <pc:docMk/>
      </pc:docMkLst>
      <pc:sldChg chg="addSp modSp addAnim delAnim modAnim">
        <pc:chgData name="Razin Farhan Hussain" userId="bL/IyTPea6UEOGjIFjK2ugEKbkBZKWWoFErjYdNQqcM=" providerId="None" clId="Web-{8335BB6C-E4A8-413D-88A4-706F26DA59F1}" dt="2022-11-06T00:02:29.954" v="32"/>
        <pc:sldMkLst>
          <pc:docMk/>
          <pc:sldMk cId="3862659192" sldId="456"/>
        </pc:sldMkLst>
        <pc:picChg chg="mod modCrop">
          <ac:chgData name="Razin Farhan Hussain" userId="bL/IyTPea6UEOGjIFjK2ugEKbkBZKWWoFErjYdNQqcM=" providerId="None" clId="Web-{8335BB6C-E4A8-413D-88A4-706F26DA59F1}" dt="2022-11-06T00:01:22.577" v="21" actId="1076"/>
          <ac:picMkLst>
            <pc:docMk/>
            <pc:sldMk cId="3862659192" sldId="456"/>
            <ac:picMk id="9" creationId="{F7DBDE7F-E57A-376C-7BFE-0D3DD4089089}"/>
          </ac:picMkLst>
        </pc:picChg>
        <pc:picChg chg="add mod modCrop">
          <ac:chgData name="Razin Farhan Hussain" userId="bL/IyTPea6UEOGjIFjK2ugEKbkBZKWWoFErjYdNQqcM=" providerId="None" clId="Web-{8335BB6C-E4A8-413D-88A4-706F26DA59F1}" dt="2022-11-06T00:01:34.390" v="24" actId="1076"/>
          <ac:picMkLst>
            <pc:docMk/>
            <pc:sldMk cId="3862659192" sldId="456"/>
            <ac:picMk id="10" creationId="{44717D6C-D504-F99A-E455-84F67EBE1ED6}"/>
          </ac:picMkLst>
        </pc:picChg>
      </pc:sldChg>
      <pc:sldChg chg="modSp">
        <pc:chgData name="Razin Farhan Hussain" userId="bL/IyTPea6UEOGjIFjK2ugEKbkBZKWWoFErjYdNQqcM=" providerId="None" clId="Web-{8335BB6C-E4A8-413D-88A4-706F26DA59F1}" dt="2022-11-06T00:06:16.352" v="39" actId="20577"/>
        <pc:sldMkLst>
          <pc:docMk/>
          <pc:sldMk cId="1996116548" sldId="457"/>
        </pc:sldMkLst>
        <pc:spChg chg="mod">
          <ac:chgData name="Razin Farhan Hussain" userId="bL/IyTPea6UEOGjIFjK2ugEKbkBZKWWoFErjYdNQqcM=" providerId="None" clId="Web-{8335BB6C-E4A8-413D-88A4-706F26DA59F1}" dt="2022-11-06T00:06:16.352" v="39" actId="20577"/>
          <ac:spMkLst>
            <pc:docMk/>
            <pc:sldMk cId="1996116548" sldId="457"/>
            <ac:spMk id="2" creationId="{BB315983-CDE8-467E-AEB6-A83CD1BEC000}"/>
          </ac:spMkLst>
        </pc:spChg>
      </pc:sldChg>
      <pc:sldChg chg="modSp">
        <pc:chgData name="Razin Farhan Hussain" userId="bL/IyTPea6UEOGjIFjK2ugEKbkBZKWWoFErjYdNQqcM=" providerId="None" clId="Web-{8335BB6C-E4A8-413D-88A4-706F26DA59F1}" dt="2022-11-06T00:06:46.806" v="47" actId="20577"/>
        <pc:sldMkLst>
          <pc:docMk/>
          <pc:sldMk cId="1423051295" sldId="458"/>
        </pc:sldMkLst>
        <pc:spChg chg="mod">
          <ac:chgData name="Razin Farhan Hussain" userId="bL/IyTPea6UEOGjIFjK2ugEKbkBZKWWoFErjYdNQqcM=" providerId="None" clId="Web-{8335BB6C-E4A8-413D-88A4-706F26DA59F1}" dt="2022-11-06T00:06:46.806" v="47" actId="20577"/>
          <ac:spMkLst>
            <pc:docMk/>
            <pc:sldMk cId="1423051295" sldId="458"/>
            <ac:spMk id="2" creationId="{92EA2FA1-9CF0-4EAA-91A2-628B6DE91F34}"/>
          </ac:spMkLst>
        </pc:spChg>
      </pc:sldChg>
      <pc:sldChg chg="modSp">
        <pc:chgData name="Razin Farhan Hussain" userId="bL/IyTPea6UEOGjIFjK2ugEKbkBZKWWoFErjYdNQqcM=" providerId="None" clId="Web-{8335BB6C-E4A8-413D-88A4-706F26DA59F1}" dt="2022-11-06T00:31:41.166" v="244" actId="20577"/>
        <pc:sldMkLst>
          <pc:docMk/>
          <pc:sldMk cId="4190056132" sldId="489"/>
        </pc:sldMkLst>
        <pc:spChg chg="mod">
          <ac:chgData name="Razin Farhan Hussain" userId="bL/IyTPea6UEOGjIFjK2ugEKbkBZKWWoFErjYdNQqcM=" providerId="None" clId="Web-{8335BB6C-E4A8-413D-88A4-706F26DA59F1}" dt="2022-11-06T00:31:41.166" v="244" actId="20577"/>
          <ac:spMkLst>
            <pc:docMk/>
            <pc:sldMk cId="4190056132" sldId="489"/>
            <ac:spMk id="2" creationId="{710A92BD-DCE6-4E05-BFFB-5AE595B8F627}"/>
          </ac:spMkLst>
        </pc:spChg>
      </pc:sldChg>
      <pc:sldChg chg="modSp">
        <pc:chgData name="Razin Farhan Hussain" userId="bL/IyTPea6UEOGjIFjK2ugEKbkBZKWWoFErjYdNQqcM=" providerId="None" clId="Web-{8335BB6C-E4A8-413D-88A4-706F26DA59F1}" dt="2022-11-06T00:32:03.933" v="249" actId="20577"/>
        <pc:sldMkLst>
          <pc:docMk/>
          <pc:sldMk cId="3015389942" sldId="490"/>
        </pc:sldMkLst>
        <pc:spChg chg="mod">
          <ac:chgData name="Razin Farhan Hussain" userId="bL/IyTPea6UEOGjIFjK2ugEKbkBZKWWoFErjYdNQqcM=" providerId="None" clId="Web-{8335BB6C-E4A8-413D-88A4-706F26DA59F1}" dt="2022-11-06T00:32:03.933" v="249" actId="20577"/>
          <ac:spMkLst>
            <pc:docMk/>
            <pc:sldMk cId="3015389942" sldId="490"/>
            <ac:spMk id="2" creationId="{9D8EF67C-CE2A-4A08-A14D-9049CC0C197F}"/>
          </ac:spMkLst>
        </pc:spChg>
      </pc:sldChg>
      <pc:sldChg chg="modSp addAnim modAnim">
        <pc:chgData name="Razin Farhan Hussain" userId="bL/IyTPea6UEOGjIFjK2ugEKbkBZKWWoFErjYdNQqcM=" providerId="None" clId="Web-{8335BB6C-E4A8-413D-88A4-706F26DA59F1}" dt="2022-11-06T00:07:57.105" v="52" actId="1076"/>
        <pc:sldMkLst>
          <pc:docMk/>
          <pc:sldMk cId="1628425605" sldId="517"/>
        </pc:sldMkLst>
        <pc:spChg chg="mod">
          <ac:chgData name="Razin Farhan Hussain" userId="bL/IyTPea6UEOGjIFjK2ugEKbkBZKWWoFErjYdNQqcM=" providerId="None" clId="Web-{8335BB6C-E4A8-413D-88A4-706F26DA59F1}" dt="2022-11-06T00:07:57.105" v="52" actId="1076"/>
          <ac:spMkLst>
            <pc:docMk/>
            <pc:sldMk cId="1628425605" sldId="517"/>
            <ac:spMk id="14" creationId="{442A577B-6493-5666-0DC5-C7E68FDAE965}"/>
          </ac:spMkLst>
        </pc:spChg>
      </pc:sldChg>
      <pc:sldChg chg="addSp delSp modSp addAnim delAnim modAnim">
        <pc:chgData name="Razin Farhan Hussain" userId="bL/IyTPea6UEOGjIFjK2ugEKbkBZKWWoFErjYdNQqcM=" providerId="None" clId="Web-{8335BB6C-E4A8-413D-88A4-706F26DA59F1}" dt="2022-11-06T00:28:11.895" v="231" actId="1076"/>
        <pc:sldMkLst>
          <pc:docMk/>
          <pc:sldMk cId="3104733042" sldId="520"/>
        </pc:sldMkLst>
        <pc:spChg chg="mod">
          <ac:chgData name="Razin Farhan Hussain" userId="bL/IyTPea6UEOGjIFjK2ugEKbkBZKWWoFErjYdNQqcM=" providerId="None" clId="Web-{8335BB6C-E4A8-413D-88A4-706F26DA59F1}" dt="2022-11-06T00:28:11.895" v="231" actId="1076"/>
          <ac:spMkLst>
            <pc:docMk/>
            <pc:sldMk cId="3104733042" sldId="520"/>
            <ac:spMk id="6" creationId="{92CF4592-6343-E261-4D64-3694BD58D743}"/>
          </ac:spMkLst>
        </pc:spChg>
        <pc:spChg chg="add del mod">
          <ac:chgData name="Razin Farhan Hussain" userId="bL/IyTPea6UEOGjIFjK2ugEKbkBZKWWoFErjYdNQqcM=" providerId="None" clId="Web-{8335BB6C-E4A8-413D-88A4-706F26DA59F1}" dt="2022-11-06T00:13:47.787" v="94"/>
          <ac:spMkLst>
            <pc:docMk/>
            <pc:sldMk cId="3104733042" sldId="520"/>
            <ac:spMk id="7" creationId="{0C24385C-BAD2-EC18-8EF7-0686C35CAF77}"/>
          </ac:spMkLst>
        </pc:spChg>
        <pc:spChg chg="add mod">
          <ac:chgData name="Razin Farhan Hussain" userId="bL/IyTPea6UEOGjIFjK2ugEKbkBZKWWoFErjYdNQqcM=" providerId="None" clId="Web-{8335BB6C-E4A8-413D-88A4-706F26DA59F1}" dt="2022-11-06T00:16:36.186" v="127" actId="14100"/>
          <ac:spMkLst>
            <pc:docMk/>
            <pc:sldMk cId="3104733042" sldId="520"/>
            <ac:spMk id="8" creationId="{1785EAED-79B9-F660-7F80-81BB8E5A08BD}"/>
          </ac:spMkLst>
        </pc:spChg>
        <pc:spChg chg="add mod">
          <ac:chgData name="Razin Farhan Hussain" userId="bL/IyTPea6UEOGjIFjK2ugEKbkBZKWWoFErjYdNQqcM=" providerId="None" clId="Web-{8335BB6C-E4A8-413D-88A4-706F26DA59F1}" dt="2022-11-06T00:15:24.716" v="117" actId="1076"/>
          <ac:spMkLst>
            <pc:docMk/>
            <pc:sldMk cId="3104733042" sldId="520"/>
            <ac:spMk id="9" creationId="{8C11A498-E490-D17D-DC99-A18A065C2805}"/>
          </ac:spMkLst>
        </pc:spChg>
        <pc:spChg chg="add mod">
          <ac:chgData name="Razin Farhan Hussain" userId="bL/IyTPea6UEOGjIFjK2ugEKbkBZKWWoFErjYdNQqcM=" providerId="None" clId="Web-{8335BB6C-E4A8-413D-88A4-706F26DA59F1}" dt="2022-11-06T00:16:10.826" v="125" actId="688"/>
          <ac:spMkLst>
            <pc:docMk/>
            <pc:sldMk cId="3104733042" sldId="520"/>
            <ac:spMk id="10" creationId="{124929BC-0024-6AC8-64CB-747007E4E062}"/>
          </ac:spMkLst>
        </pc:spChg>
        <pc:spChg chg="add mod">
          <ac:chgData name="Razin Farhan Hussain" userId="bL/IyTPea6UEOGjIFjK2ugEKbkBZKWWoFErjYdNQqcM=" providerId="None" clId="Web-{8335BB6C-E4A8-413D-88A4-706F26DA59F1}" dt="2022-11-06T00:16:02.467" v="124" actId="688"/>
          <ac:spMkLst>
            <pc:docMk/>
            <pc:sldMk cId="3104733042" sldId="520"/>
            <ac:spMk id="11" creationId="{FA7A3616-B6C0-132E-7FB4-E632C9969744}"/>
          </ac:spMkLst>
        </pc:spChg>
        <pc:spChg chg="add mod">
          <ac:chgData name="Razin Farhan Hussain" userId="bL/IyTPea6UEOGjIFjK2ugEKbkBZKWWoFErjYdNQqcM=" providerId="None" clId="Web-{8335BB6C-E4A8-413D-88A4-706F26DA59F1}" dt="2022-11-06T00:22:17.087" v="177" actId="1076"/>
          <ac:spMkLst>
            <pc:docMk/>
            <pc:sldMk cId="3104733042" sldId="520"/>
            <ac:spMk id="17" creationId="{0EB35F2A-4499-21EC-01DD-EC6E0FE47DE4}"/>
          </ac:spMkLst>
        </pc:spChg>
        <pc:spChg chg="add mod">
          <ac:chgData name="Razin Farhan Hussain" userId="bL/IyTPea6UEOGjIFjK2ugEKbkBZKWWoFErjYdNQqcM=" providerId="None" clId="Web-{8335BB6C-E4A8-413D-88A4-706F26DA59F1}" dt="2022-11-06T00:25:24.311" v="220" actId="14100"/>
          <ac:spMkLst>
            <pc:docMk/>
            <pc:sldMk cId="3104733042" sldId="520"/>
            <ac:spMk id="18" creationId="{3893FC58-C31B-4181-0ECE-9A34985E1C84}"/>
          </ac:spMkLst>
        </pc:spChg>
        <pc:spChg chg="add del mod">
          <ac:chgData name="Razin Farhan Hussain" userId="bL/IyTPea6UEOGjIFjK2ugEKbkBZKWWoFErjYdNQqcM=" providerId="None" clId="Web-{8335BB6C-E4A8-413D-88A4-706F26DA59F1}" dt="2022-11-06T00:24:07.794" v="205"/>
          <ac:spMkLst>
            <pc:docMk/>
            <pc:sldMk cId="3104733042" sldId="520"/>
            <ac:spMk id="19" creationId="{B9098BE5-D43B-E797-4975-C94B7A480538}"/>
          </ac:spMkLst>
        </pc:spChg>
        <pc:spChg chg="add mod">
          <ac:chgData name="Razin Farhan Hussain" userId="bL/IyTPea6UEOGjIFjK2ugEKbkBZKWWoFErjYdNQqcM=" providerId="None" clId="Web-{8335BB6C-E4A8-413D-88A4-706F26DA59F1}" dt="2022-11-06T00:24:48.029" v="211" actId="14100"/>
          <ac:spMkLst>
            <pc:docMk/>
            <pc:sldMk cId="3104733042" sldId="520"/>
            <ac:spMk id="20" creationId="{4E8AD857-F01D-90FE-5B13-A91383EC0368}"/>
          </ac:spMkLst>
        </pc:spChg>
        <pc:grpChg chg="add del">
          <ac:chgData name="Razin Farhan Hussain" userId="bL/IyTPea6UEOGjIFjK2ugEKbkBZKWWoFErjYdNQqcM=" providerId="None" clId="Web-{8335BB6C-E4A8-413D-88A4-706F26DA59F1}" dt="2022-11-06T00:19:06.738" v="136"/>
          <ac:grpSpMkLst>
            <pc:docMk/>
            <pc:sldMk cId="3104733042" sldId="520"/>
            <ac:grpSpMk id="12" creationId="{97E68E77-2DFA-50E0-B99E-AB7B1C43E518}"/>
          </ac:grpSpMkLst>
        </pc:grpChg>
        <pc:grpChg chg="add mod">
          <ac:chgData name="Razin Farhan Hussain" userId="bL/IyTPea6UEOGjIFjK2ugEKbkBZKWWoFErjYdNQqcM=" providerId="None" clId="Web-{8335BB6C-E4A8-413D-88A4-706F26DA59F1}" dt="2022-11-06T00:25:39.031" v="222" actId="1076"/>
          <ac:grpSpMkLst>
            <pc:docMk/>
            <pc:sldMk cId="3104733042" sldId="520"/>
            <ac:grpSpMk id="21" creationId="{4EA74C73-0616-9078-343E-8704B1DFAF0C}"/>
          </ac:grpSpMkLst>
        </pc:grpChg>
        <pc:grpChg chg="add">
          <ac:chgData name="Razin Farhan Hussain" userId="bL/IyTPea6UEOGjIFjK2ugEKbkBZKWWoFErjYdNQqcM=" providerId="None" clId="Web-{8335BB6C-E4A8-413D-88A4-706F26DA59F1}" dt="2022-11-06T00:25:57.203" v="223"/>
          <ac:grpSpMkLst>
            <pc:docMk/>
            <pc:sldMk cId="3104733042" sldId="520"/>
            <ac:grpSpMk id="22" creationId="{EC586D1C-3BD6-3C43-FF66-811463FBAFBE}"/>
          </ac:grpSpMkLst>
        </pc:grpChg>
        <pc:grpChg chg="add">
          <ac:chgData name="Razin Farhan Hussain" userId="bL/IyTPea6UEOGjIFjK2ugEKbkBZKWWoFErjYdNQqcM=" providerId="None" clId="Web-{8335BB6C-E4A8-413D-88A4-706F26DA59F1}" dt="2022-11-06T00:26:12.219" v="224"/>
          <ac:grpSpMkLst>
            <pc:docMk/>
            <pc:sldMk cId="3104733042" sldId="520"/>
            <ac:grpSpMk id="23" creationId="{D941FC9B-7DAD-58DE-419A-AF8EE089605A}"/>
          </ac:grpSpMkLst>
        </pc:grpChg>
        <pc:picChg chg="mod">
          <ac:chgData name="Razin Farhan Hussain" userId="bL/IyTPea6UEOGjIFjK2ugEKbkBZKWWoFErjYdNQqcM=" providerId="None" clId="Web-{8335BB6C-E4A8-413D-88A4-706F26DA59F1}" dt="2022-11-06T00:24:27.904" v="207" actId="1076"/>
          <ac:picMkLst>
            <pc:docMk/>
            <pc:sldMk cId="3104733042" sldId="520"/>
            <ac:picMk id="3" creationId="{680B02CD-C775-2CBD-E00B-6AAD9F3B2EEB}"/>
          </ac:picMkLst>
        </pc:picChg>
        <pc:cxnChg chg="add mod">
          <ac:chgData name="Razin Farhan Hussain" userId="bL/IyTPea6UEOGjIFjK2ugEKbkBZKWWoFErjYdNQqcM=" providerId="None" clId="Web-{8335BB6C-E4A8-413D-88A4-706F26DA59F1}" dt="2022-11-06T00:19:22.269" v="140"/>
          <ac:cxnSpMkLst>
            <pc:docMk/>
            <pc:sldMk cId="3104733042" sldId="520"/>
            <ac:cxnSpMk id="13" creationId="{F3526C30-C246-18B1-0AFA-208E3DBBBCC5}"/>
          </ac:cxnSpMkLst>
        </pc:cxnChg>
        <pc:cxnChg chg="add mod">
          <ac:chgData name="Razin Farhan Hussain" userId="bL/IyTPea6UEOGjIFjK2ugEKbkBZKWWoFErjYdNQqcM=" providerId="None" clId="Web-{8335BB6C-E4A8-413D-88A4-706F26DA59F1}" dt="2022-11-06T00:19:31.285" v="144" actId="14100"/>
          <ac:cxnSpMkLst>
            <pc:docMk/>
            <pc:sldMk cId="3104733042" sldId="520"/>
            <ac:cxnSpMk id="14" creationId="{B3C54F31-DA0E-A97F-330D-30CAE5C29874}"/>
          </ac:cxnSpMkLst>
        </pc:cxnChg>
        <pc:cxnChg chg="add mod">
          <ac:chgData name="Razin Farhan Hussain" userId="bL/IyTPea6UEOGjIFjK2ugEKbkBZKWWoFErjYdNQqcM=" providerId="None" clId="Web-{8335BB6C-E4A8-413D-88A4-706F26DA59F1}" dt="2022-11-06T00:19:57.958" v="149" actId="1076"/>
          <ac:cxnSpMkLst>
            <pc:docMk/>
            <pc:sldMk cId="3104733042" sldId="520"/>
            <ac:cxnSpMk id="15" creationId="{8A0FFB8F-101A-1D0D-9DFA-0AD005BD472A}"/>
          </ac:cxnSpMkLst>
        </pc:cxnChg>
        <pc:cxnChg chg="add mod">
          <ac:chgData name="Razin Farhan Hussain" userId="bL/IyTPea6UEOGjIFjK2ugEKbkBZKWWoFErjYdNQqcM=" providerId="None" clId="Web-{8335BB6C-E4A8-413D-88A4-706F26DA59F1}" dt="2022-11-06T00:20:16.896" v="156" actId="1076"/>
          <ac:cxnSpMkLst>
            <pc:docMk/>
            <pc:sldMk cId="3104733042" sldId="520"/>
            <ac:cxnSpMk id="16" creationId="{7706BA28-AD84-6016-0D42-F232616E520A}"/>
          </ac:cxnSpMkLst>
        </pc:cxnChg>
      </pc:sldChg>
      <pc:sldChg chg="addSp modSp addAnim modAnim">
        <pc:chgData name="Razin Farhan Hussain" userId="bL/IyTPea6UEOGjIFjK2ugEKbkBZKWWoFErjYdNQqcM=" providerId="None" clId="Web-{8335BB6C-E4A8-413D-88A4-706F26DA59F1}" dt="2022-11-06T00:29:00.693" v="236"/>
        <pc:sldMkLst>
          <pc:docMk/>
          <pc:sldMk cId="1184310240" sldId="521"/>
        </pc:sldMkLst>
        <pc:spChg chg="mod">
          <ac:chgData name="Razin Farhan Hussain" userId="bL/IyTPea6UEOGjIFjK2ugEKbkBZKWWoFErjYdNQqcM=" providerId="None" clId="Web-{8335BB6C-E4A8-413D-88A4-706F26DA59F1}" dt="2022-11-06T00:12:59.739" v="88" actId="1076"/>
          <ac:spMkLst>
            <pc:docMk/>
            <pc:sldMk cId="1184310240" sldId="521"/>
            <ac:spMk id="7" creationId="{4657B8E6-9523-5376-AFB4-1E605A97CD30}"/>
          </ac:spMkLst>
        </pc:spChg>
        <pc:grpChg chg="add">
          <ac:chgData name="Razin Farhan Hussain" userId="bL/IyTPea6UEOGjIFjK2ugEKbkBZKWWoFErjYdNQqcM=" providerId="None" clId="Web-{8335BB6C-E4A8-413D-88A4-706F26DA59F1}" dt="2022-11-06T00:28:50.864" v="232"/>
          <ac:grpSpMkLst>
            <pc:docMk/>
            <pc:sldMk cId="1184310240" sldId="521"/>
            <ac:grpSpMk id="3" creationId="{A3840587-3E06-A695-8F8D-6ECF856DEB8B}"/>
          </ac:grpSpMkLst>
        </pc:grpChg>
      </pc:sldChg>
      <pc:sldChg chg="modSp">
        <pc:chgData name="Razin Farhan Hussain" userId="bL/IyTPea6UEOGjIFjK2ugEKbkBZKWWoFErjYdNQqcM=" providerId="None" clId="Web-{8335BB6C-E4A8-413D-88A4-706F26DA59F1}" dt="2022-11-06T00:31:24.541" v="242" actId="20577"/>
        <pc:sldMkLst>
          <pc:docMk/>
          <pc:sldMk cId="1393263477" sldId="522"/>
        </pc:sldMkLst>
        <pc:spChg chg="mod">
          <ac:chgData name="Razin Farhan Hussain" userId="bL/IyTPea6UEOGjIFjK2ugEKbkBZKWWoFErjYdNQqcM=" providerId="None" clId="Web-{8335BB6C-E4A8-413D-88A4-706F26DA59F1}" dt="2022-11-06T00:31:24.541" v="242" actId="20577"/>
          <ac:spMkLst>
            <pc:docMk/>
            <pc:sldMk cId="1393263477" sldId="522"/>
            <ac:spMk id="2" creationId="{6E977803-C19A-B73E-7D6A-D8241F504A0B}"/>
          </ac:spMkLst>
        </pc:spChg>
      </pc:sldChg>
      <pc:sldChg chg="modSp addAnim modAnim modNotes">
        <pc:chgData name="Razin Farhan Hussain" userId="bL/IyTPea6UEOGjIFjK2ugEKbkBZKWWoFErjYdNQqcM=" providerId="None" clId="Web-{8335BB6C-E4A8-413D-88A4-706F26DA59F1}" dt="2022-11-06T00:53:01.068" v="564" actId="20577"/>
        <pc:sldMkLst>
          <pc:docMk/>
          <pc:sldMk cId="3586495653" sldId="523"/>
        </pc:sldMkLst>
        <pc:spChg chg="mod">
          <ac:chgData name="Razin Farhan Hussain" userId="bL/IyTPea6UEOGjIFjK2ugEKbkBZKWWoFErjYdNQqcM=" providerId="None" clId="Web-{8335BB6C-E4A8-413D-88A4-706F26DA59F1}" dt="2022-11-06T00:53:01.068" v="564" actId="20577"/>
          <ac:spMkLst>
            <pc:docMk/>
            <pc:sldMk cId="3586495653" sldId="523"/>
            <ac:spMk id="3" creationId="{1ED27E3E-8E74-3F89-F04A-1CDFAB0A0C0D}"/>
          </ac:spMkLst>
        </pc:spChg>
      </pc:sldChg>
      <pc:sldChg chg="modSp addAnim modAnim">
        <pc:chgData name="Razin Farhan Hussain" userId="bL/IyTPea6UEOGjIFjK2ugEKbkBZKWWoFErjYdNQqcM=" providerId="None" clId="Web-{8335BB6C-E4A8-413D-88A4-706F26DA59F1}" dt="2022-11-06T00:11:38.299" v="76" actId="20577"/>
        <pc:sldMkLst>
          <pc:docMk/>
          <pc:sldMk cId="3380520835" sldId="527"/>
        </pc:sldMkLst>
        <pc:spChg chg="mod">
          <ac:chgData name="Razin Farhan Hussain" userId="bL/IyTPea6UEOGjIFjK2ugEKbkBZKWWoFErjYdNQqcM=" providerId="None" clId="Web-{8335BB6C-E4A8-413D-88A4-706F26DA59F1}" dt="2022-11-06T00:11:38.299" v="76" actId="20577"/>
          <ac:spMkLst>
            <pc:docMk/>
            <pc:sldMk cId="3380520835" sldId="527"/>
            <ac:spMk id="3" creationId="{93571CFB-72F4-3D23-C3BE-E534A5A4C16A}"/>
          </ac:spMkLst>
        </pc:spChg>
      </pc:sldChg>
    </pc:docChg>
  </pc:docChgLst>
  <pc:docChgLst>
    <pc:chgData name="Razin Farhan Hussain" userId="bL/IyTPea6UEOGjIFjK2ugEKbkBZKWWoFErjYdNQqcM=" providerId="None" clId="Web-{D52C2D38-DC41-47D7-9A0B-385C0A178E83}"/>
    <pc:docChg chg="delSld modSld">
      <pc:chgData name="Razin Farhan Hussain" userId="bL/IyTPea6UEOGjIFjK2ugEKbkBZKWWoFErjYdNQqcM=" providerId="None" clId="Web-{D52C2D38-DC41-47D7-9A0B-385C0A178E83}" dt="2022-11-05T00:27:30.158" v="288" actId="1076"/>
      <pc:docMkLst>
        <pc:docMk/>
      </pc:docMkLst>
      <pc:sldChg chg="addSp delSp modSp addAnim delAnim">
        <pc:chgData name="Razin Farhan Hussain" userId="bL/IyTPea6UEOGjIFjK2ugEKbkBZKWWoFErjYdNQqcM=" providerId="None" clId="Web-{D52C2D38-DC41-47D7-9A0B-385C0A178E83}" dt="2022-11-05T00:27:30.158" v="288" actId="1076"/>
        <pc:sldMkLst>
          <pc:docMk/>
          <pc:sldMk cId="3102643082" sldId="402"/>
        </pc:sldMkLst>
        <pc:spChg chg="mod">
          <ac:chgData name="Razin Farhan Hussain" userId="bL/IyTPea6UEOGjIFjK2ugEKbkBZKWWoFErjYdNQqcM=" providerId="None" clId="Web-{D52C2D38-DC41-47D7-9A0B-385C0A178E83}" dt="2022-11-05T00:26:42.375" v="274" actId="1076"/>
          <ac:spMkLst>
            <pc:docMk/>
            <pc:sldMk cId="3102643082" sldId="402"/>
            <ac:spMk id="3" creationId="{E6A9C0FA-D706-5B92-445E-B1BACCDF5602}"/>
          </ac:spMkLst>
        </pc:spChg>
        <pc:spChg chg="add del mod">
          <ac:chgData name="Razin Farhan Hussain" userId="bL/IyTPea6UEOGjIFjK2ugEKbkBZKWWoFErjYdNQqcM=" providerId="None" clId="Web-{D52C2D38-DC41-47D7-9A0B-385C0A178E83}" dt="2022-11-05T00:15:24.268" v="118"/>
          <ac:spMkLst>
            <pc:docMk/>
            <pc:sldMk cId="3102643082" sldId="402"/>
            <ac:spMk id="6" creationId="{E07F7D52-D39B-0EC1-4EA8-C8FD4B4A4F35}"/>
          </ac:spMkLst>
        </pc:spChg>
        <pc:spChg chg="mod">
          <ac:chgData name="Razin Farhan Hussain" userId="bL/IyTPea6UEOGjIFjK2ugEKbkBZKWWoFErjYdNQqcM=" providerId="None" clId="Web-{D52C2D38-DC41-47D7-9A0B-385C0A178E83}" dt="2022-11-05T00:24:48.309" v="240" actId="1076"/>
          <ac:spMkLst>
            <pc:docMk/>
            <pc:sldMk cId="3102643082" sldId="402"/>
            <ac:spMk id="7" creationId="{4AAF8D3C-C4C3-EF2C-C72A-73F55FADE829}"/>
          </ac:spMkLst>
        </pc:spChg>
        <pc:spChg chg="add mod">
          <ac:chgData name="Razin Farhan Hussain" userId="bL/IyTPea6UEOGjIFjK2ugEKbkBZKWWoFErjYdNQqcM=" providerId="None" clId="Web-{D52C2D38-DC41-47D7-9A0B-385C0A178E83}" dt="2022-11-05T00:25:36.513" v="256" actId="1076"/>
          <ac:spMkLst>
            <pc:docMk/>
            <pc:sldMk cId="3102643082" sldId="402"/>
            <ac:spMk id="8" creationId="{1BB0F1B5-83E9-0F11-603B-D20CD678212E}"/>
          </ac:spMkLst>
        </pc:spChg>
        <pc:spChg chg="mod">
          <ac:chgData name="Razin Farhan Hussain" userId="bL/IyTPea6UEOGjIFjK2ugEKbkBZKWWoFErjYdNQqcM=" providerId="None" clId="Web-{D52C2D38-DC41-47D7-9A0B-385C0A178E83}" dt="2022-11-05T00:27:12.485" v="281" actId="1076"/>
          <ac:spMkLst>
            <pc:docMk/>
            <pc:sldMk cId="3102643082" sldId="402"/>
            <ac:spMk id="9" creationId="{71785723-2B20-96D2-7A93-7A72FE1BB066}"/>
          </ac:spMkLst>
        </pc:spChg>
        <pc:spChg chg="add mod">
          <ac:chgData name="Razin Farhan Hussain" userId="bL/IyTPea6UEOGjIFjK2ugEKbkBZKWWoFErjYdNQqcM=" providerId="None" clId="Web-{D52C2D38-DC41-47D7-9A0B-385C0A178E83}" dt="2022-11-05T00:27:25.064" v="286" actId="1076"/>
          <ac:spMkLst>
            <pc:docMk/>
            <pc:sldMk cId="3102643082" sldId="402"/>
            <ac:spMk id="11" creationId="{BBA41ECC-4A47-CDCE-8E78-D9DBC1365B70}"/>
          </ac:spMkLst>
        </pc:spChg>
        <pc:spChg chg="mod">
          <ac:chgData name="Razin Farhan Hussain" userId="bL/IyTPea6UEOGjIFjK2ugEKbkBZKWWoFErjYdNQqcM=" providerId="None" clId="Web-{D52C2D38-DC41-47D7-9A0B-385C0A178E83}" dt="2022-11-05T00:27:30.158" v="288" actId="1076"/>
          <ac:spMkLst>
            <pc:docMk/>
            <pc:sldMk cId="3102643082" sldId="402"/>
            <ac:spMk id="17" creationId="{FD45E067-5F34-C930-8DA0-9A20250C22F5}"/>
          </ac:spMkLst>
        </pc:spChg>
        <pc:spChg chg="mod">
          <ac:chgData name="Razin Farhan Hussain" userId="bL/IyTPea6UEOGjIFjK2ugEKbkBZKWWoFErjYdNQqcM=" providerId="None" clId="Web-{D52C2D38-DC41-47D7-9A0B-385C0A178E83}" dt="2022-11-05T00:25:25.185" v="253" actId="14100"/>
          <ac:spMkLst>
            <pc:docMk/>
            <pc:sldMk cId="3102643082" sldId="402"/>
            <ac:spMk id="24" creationId="{5BBEAA89-7C2E-428D-8C12-FF739C6C147E}"/>
          </ac:spMkLst>
        </pc:spChg>
        <pc:spChg chg="mod">
          <ac:chgData name="Razin Farhan Hussain" userId="bL/IyTPea6UEOGjIFjK2ugEKbkBZKWWoFErjYdNQqcM=" providerId="None" clId="Web-{D52C2D38-DC41-47D7-9A0B-385C0A178E83}" dt="2022-11-05T00:25:45.076" v="259" actId="14100"/>
          <ac:spMkLst>
            <pc:docMk/>
            <pc:sldMk cId="3102643082" sldId="402"/>
            <ac:spMk id="25" creationId="{30502B51-C127-44D5-9EB3-C691D926030D}"/>
          </ac:spMkLst>
        </pc:spChg>
        <pc:spChg chg="mod">
          <ac:chgData name="Razin Farhan Hussain" userId="bL/IyTPea6UEOGjIFjK2ugEKbkBZKWWoFErjYdNQqcM=" providerId="None" clId="Web-{D52C2D38-DC41-47D7-9A0B-385C0A178E83}" dt="2022-11-05T00:26:05.311" v="265" actId="14100"/>
          <ac:spMkLst>
            <pc:docMk/>
            <pc:sldMk cId="3102643082" sldId="402"/>
            <ac:spMk id="26" creationId="{ADD0AF87-5DDF-4B27-9414-E2008A8FAAF0}"/>
          </ac:spMkLst>
        </pc:spChg>
        <pc:spChg chg="mod">
          <ac:chgData name="Razin Farhan Hussain" userId="bL/IyTPea6UEOGjIFjK2ugEKbkBZKWWoFErjYdNQqcM=" providerId="None" clId="Web-{D52C2D38-DC41-47D7-9A0B-385C0A178E83}" dt="2022-11-05T00:26:45.578" v="275" actId="14100"/>
          <ac:spMkLst>
            <pc:docMk/>
            <pc:sldMk cId="3102643082" sldId="402"/>
            <ac:spMk id="27" creationId="{81D76BC7-327D-4E2A-96CC-73B1F31C2B81}"/>
          </ac:spMkLst>
        </pc:spChg>
      </pc:sldChg>
      <pc:sldChg chg="del">
        <pc:chgData name="Razin Farhan Hussain" userId="bL/IyTPea6UEOGjIFjK2ugEKbkBZKWWoFErjYdNQqcM=" providerId="None" clId="Web-{D52C2D38-DC41-47D7-9A0B-385C0A178E83}" dt="2022-11-05T00:14:27.516" v="114"/>
        <pc:sldMkLst>
          <pc:docMk/>
          <pc:sldMk cId="2265982532" sldId="447"/>
        </pc:sldMkLst>
      </pc:sldChg>
      <pc:sldChg chg="del">
        <pc:chgData name="Razin Farhan Hussain" userId="bL/IyTPea6UEOGjIFjK2ugEKbkBZKWWoFErjYdNQqcM=" providerId="None" clId="Web-{D52C2D38-DC41-47D7-9A0B-385C0A178E83}" dt="2022-11-05T00:14:22.954" v="113"/>
        <pc:sldMkLst>
          <pc:docMk/>
          <pc:sldMk cId="946075807" sldId="494"/>
        </pc:sldMkLst>
      </pc:sldChg>
      <pc:sldChg chg="addSp delSp modSp addAnim delAnim modAnim">
        <pc:chgData name="Razin Farhan Hussain" userId="bL/IyTPea6UEOGjIFjK2ugEKbkBZKWWoFErjYdNQqcM=" providerId="None" clId="Web-{D52C2D38-DC41-47D7-9A0B-385C0A178E83}" dt="2022-11-05T00:13:29.046" v="112" actId="1076"/>
        <pc:sldMkLst>
          <pc:docMk/>
          <pc:sldMk cId="3605648375" sldId="515"/>
        </pc:sldMkLst>
        <pc:spChg chg="del">
          <ac:chgData name="Razin Farhan Hussain" userId="bL/IyTPea6UEOGjIFjK2ugEKbkBZKWWoFErjYdNQqcM=" providerId="None" clId="Web-{D52C2D38-DC41-47D7-9A0B-385C0A178E83}" dt="2022-11-05T00:03:25.417" v="5"/>
          <ac:spMkLst>
            <pc:docMk/>
            <pc:sldMk cId="3605648375" sldId="515"/>
            <ac:spMk id="3" creationId="{30C47A76-40B6-43AE-88E3-33585211C4C8}"/>
          </ac:spMkLst>
        </pc:spChg>
        <pc:spChg chg="mod">
          <ac:chgData name="Razin Farhan Hussain" userId="bL/IyTPea6UEOGjIFjK2ugEKbkBZKWWoFErjYdNQqcM=" providerId="None" clId="Web-{D52C2D38-DC41-47D7-9A0B-385C0A178E83}" dt="2022-11-05T00:04:36.248" v="16" actId="14100"/>
          <ac:spMkLst>
            <pc:docMk/>
            <pc:sldMk cId="3605648375" sldId="515"/>
            <ac:spMk id="5" creationId="{0ECE677B-9076-AF4D-B6E4-DCD2650FD320}"/>
          </ac:spMkLst>
        </pc:spChg>
        <pc:spChg chg="mod">
          <ac:chgData name="Razin Farhan Hussain" userId="bL/IyTPea6UEOGjIFjK2ugEKbkBZKWWoFErjYdNQqcM=" providerId="None" clId="Web-{D52C2D38-DC41-47D7-9A0B-385C0A178E83}" dt="2022-11-05T00:06:23.001" v="40" actId="1076"/>
          <ac:spMkLst>
            <pc:docMk/>
            <pc:sldMk cId="3605648375" sldId="515"/>
            <ac:spMk id="7" creationId="{79A6362C-FDE3-2271-F081-389064327EC0}"/>
          </ac:spMkLst>
        </pc:spChg>
        <pc:spChg chg="add mod">
          <ac:chgData name="Razin Farhan Hussain" userId="bL/IyTPea6UEOGjIFjK2ugEKbkBZKWWoFErjYdNQqcM=" providerId="None" clId="Web-{D52C2D38-DC41-47D7-9A0B-385C0A178E83}" dt="2022-11-05T00:06:28.252" v="41" actId="1076"/>
          <ac:spMkLst>
            <pc:docMk/>
            <pc:sldMk cId="3605648375" sldId="515"/>
            <ac:spMk id="8" creationId="{04A9D9AA-8071-424B-C838-E255EF0BB7E9}"/>
          </ac:spMkLst>
        </pc:spChg>
        <pc:spChg chg="add del mod">
          <ac:chgData name="Razin Farhan Hussain" userId="bL/IyTPea6UEOGjIFjK2ugEKbkBZKWWoFErjYdNQqcM=" providerId="None" clId="Web-{D52C2D38-DC41-47D7-9A0B-385C0A178E83}" dt="2022-11-05T00:03:29.527" v="6"/>
          <ac:spMkLst>
            <pc:docMk/>
            <pc:sldMk cId="3605648375" sldId="515"/>
            <ac:spMk id="10" creationId="{EAA2097D-7D40-E943-DE25-C6CF793D1EF8}"/>
          </ac:spMkLst>
        </pc:spChg>
        <pc:picChg chg="mod modCrop">
          <ac:chgData name="Razin Farhan Hussain" userId="bL/IyTPea6UEOGjIFjK2ugEKbkBZKWWoFErjYdNQqcM=" providerId="None" clId="Web-{D52C2D38-DC41-47D7-9A0B-385C0A178E83}" dt="2022-11-05T00:07:16.628" v="51" actId="1076"/>
          <ac:picMkLst>
            <pc:docMk/>
            <pc:sldMk cId="3605648375" sldId="515"/>
            <ac:picMk id="2" creationId="{C221C530-6F2B-DDB1-7D9D-40A91E16DC52}"/>
          </ac:picMkLst>
        </pc:picChg>
        <pc:picChg chg="add mod modCrop">
          <ac:chgData name="Razin Farhan Hussain" userId="bL/IyTPea6UEOGjIFjK2ugEKbkBZKWWoFErjYdNQqcM=" providerId="None" clId="Web-{D52C2D38-DC41-47D7-9A0B-385C0A178E83}" dt="2022-11-05T00:13:29.046" v="112" actId="1076"/>
          <ac:picMkLst>
            <pc:docMk/>
            <pc:sldMk cId="3605648375" sldId="515"/>
            <ac:picMk id="11" creationId="{985BC5EF-5DB8-2160-26E5-071B736D7DDD}"/>
          </ac:picMkLst>
        </pc:picChg>
        <pc:picChg chg="add mod modCrop">
          <ac:chgData name="Razin Farhan Hussain" userId="bL/IyTPea6UEOGjIFjK2ugEKbkBZKWWoFErjYdNQqcM=" providerId="None" clId="Web-{D52C2D38-DC41-47D7-9A0B-385C0A178E83}" dt="2022-11-05T00:13:18.889" v="111" actId="1076"/>
          <ac:picMkLst>
            <pc:docMk/>
            <pc:sldMk cId="3605648375" sldId="515"/>
            <ac:picMk id="12" creationId="{5D9E4459-C5C8-B542-582E-EC602B556D85}"/>
          </ac:picMkLst>
        </pc:picChg>
        <pc:cxnChg chg="add del mod">
          <ac:chgData name="Razin Farhan Hussain" userId="bL/IyTPea6UEOGjIFjK2ugEKbkBZKWWoFErjYdNQqcM=" providerId="None" clId="Web-{D52C2D38-DC41-47D7-9A0B-385C0A178E83}" dt="2022-11-05T00:13:12.186" v="109"/>
          <ac:cxnSpMkLst>
            <pc:docMk/>
            <pc:sldMk cId="3605648375" sldId="515"/>
            <ac:cxnSpMk id="13" creationId="{2B7EC521-2B7E-1BD3-344F-9E04A46AF5B2}"/>
          </ac:cxnSpMkLst>
        </pc:cxnChg>
        <pc:cxnChg chg="add del mod">
          <ac:chgData name="Razin Farhan Hussain" userId="bL/IyTPea6UEOGjIFjK2ugEKbkBZKWWoFErjYdNQqcM=" providerId="None" clId="Web-{D52C2D38-DC41-47D7-9A0B-385C0A178E83}" dt="2022-11-05T00:13:15.061" v="110"/>
          <ac:cxnSpMkLst>
            <pc:docMk/>
            <pc:sldMk cId="3605648375" sldId="515"/>
            <ac:cxnSpMk id="14" creationId="{7BE1210C-70B3-06F4-2BAE-DD75CF6BC6BB}"/>
          </ac:cxnSpMkLst>
        </pc:cxnChg>
      </pc:sldChg>
    </pc:docChg>
  </pc:docChgLst>
  <pc:docChgLst>
    <pc:chgData name="Razin Farhan Hussain" userId="bL/IyTPea6UEOGjIFjK2ugEKbkBZKWWoFErjYdNQqcM=" providerId="None" clId="Web-{1314C548-13BF-4E95-9EB1-8E6E7F889DD5}"/>
    <pc:docChg chg="addSld delSld modSld">
      <pc:chgData name="Razin Farhan Hussain" userId="bL/IyTPea6UEOGjIFjK2ugEKbkBZKWWoFErjYdNQqcM=" providerId="None" clId="Web-{1314C548-13BF-4E95-9EB1-8E6E7F889DD5}" dt="2021-07-25T20:38:51.842" v="805" actId="1076"/>
      <pc:docMkLst>
        <pc:docMk/>
      </pc:docMkLst>
      <pc:sldChg chg="addSp delSp modSp addAnim delAnim modAnim">
        <pc:chgData name="Razin Farhan Hussain" userId="bL/IyTPea6UEOGjIFjK2ugEKbkBZKWWoFErjYdNQqcM=" providerId="None" clId="Web-{1314C548-13BF-4E95-9EB1-8E6E7F889DD5}" dt="2021-07-25T20:38:51.842" v="805" actId="1076"/>
        <pc:sldMkLst>
          <pc:docMk/>
          <pc:sldMk cId="3102643082" sldId="402"/>
        </pc:sldMkLst>
        <pc:spChg chg="mod">
          <ac:chgData name="Razin Farhan Hussain" userId="bL/IyTPea6UEOGjIFjK2ugEKbkBZKWWoFErjYdNQqcM=" providerId="None" clId="Web-{1314C548-13BF-4E95-9EB1-8E6E7F889DD5}" dt="2021-07-25T20:38:51.842" v="805" actId="1076"/>
          <ac:spMkLst>
            <pc:docMk/>
            <pc:sldMk cId="3102643082" sldId="402"/>
            <ac:spMk id="15" creationId="{98CFC4F5-041C-4C94-A9D4-35886CC31D75}"/>
          </ac:spMkLst>
        </pc:spChg>
        <pc:spChg chg="mod">
          <ac:chgData name="Razin Farhan Hussain" userId="bL/IyTPea6UEOGjIFjK2ugEKbkBZKWWoFErjYdNQqcM=" providerId="None" clId="Web-{1314C548-13BF-4E95-9EB1-8E6E7F889DD5}" dt="2021-07-25T20:38:36.701" v="804" actId="1076"/>
          <ac:spMkLst>
            <pc:docMk/>
            <pc:sldMk cId="3102643082" sldId="402"/>
            <ac:spMk id="16" creationId="{0BEDB9AC-F749-49E0-8964-9541AE102057}"/>
          </ac:spMkLst>
        </pc:spChg>
        <pc:picChg chg="add del">
          <ac:chgData name="Razin Farhan Hussain" userId="bL/IyTPea6UEOGjIFjK2ugEKbkBZKWWoFErjYdNQqcM=" providerId="None" clId="Web-{1314C548-13BF-4E95-9EB1-8E6E7F889DD5}" dt="2021-07-25T20:32:54.584" v="736"/>
          <ac:picMkLst>
            <pc:docMk/>
            <pc:sldMk cId="3102643082" sldId="402"/>
            <ac:picMk id="3" creationId="{8B1FC160-7F87-471F-B13F-75F98A121611}"/>
          </ac:picMkLst>
        </pc:picChg>
        <pc:picChg chg="add mod">
          <ac:chgData name="Razin Farhan Hussain" userId="bL/IyTPea6UEOGjIFjK2ugEKbkBZKWWoFErjYdNQqcM=" providerId="None" clId="Web-{1314C548-13BF-4E95-9EB1-8E6E7F889DD5}" dt="2021-07-25T20:33:31.743" v="744" actId="1076"/>
          <ac:picMkLst>
            <pc:docMk/>
            <pc:sldMk cId="3102643082" sldId="402"/>
            <ac:picMk id="5" creationId="{994E1635-91C5-403E-BDA4-0EC877A4824E}"/>
          </ac:picMkLst>
        </pc:picChg>
        <pc:picChg chg="add mod">
          <ac:chgData name="Razin Farhan Hussain" userId="bL/IyTPea6UEOGjIFjK2ugEKbkBZKWWoFErjYdNQqcM=" providerId="None" clId="Web-{1314C548-13BF-4E95-9EB1-8E6E7F889DD5}" dt="2021-07-25T20:33:44.588" v="746" actId="1076"/>
          <ac:picMkLst>
            <pc:docMk/>
            <pc:sldMk cId="3102643082" sldId="402"/>
            <ac:picMk id="6" creationId="{18042614-DCB1-495D-B1B4-7DF8D43B457E}"/>
          </ac:picMkLst>
        </pc:picChg>
        <pc:picChg chg="add mod">
          <ac:chgData name="Razin Farhan Hussain" userId="bL/IyTPea6UEOGjIFjK2ugEKbkBZKWWoFErjYdNQqcM=" providerId="None" clId="Web-{1314C548-13BF-4E95-9EB1-8E6E7F889DD5}" dt="2021-07-25T20:33:59.167" v="749" actId="1076"/>
          <ac:picMkLst>
            <pc:docMk/>
            <pc:sldMk cId="3102643082" sldId="402"/>
            <ac:picMk id="8" creationId="{96F96E76-78B2-4119-9BB8-EAA99604FE1E}"/>
          </ac:picMkLst>
        </pc:picChg>
        <pc:picChg chg="del">
          <ac:chgData name="Razin Farhan Hussain" userId="bL/IyTPea6UEOGjIFjK2ugEKbkBZKWWoFErjYdNQqcM=" providerId="None" clId="Web-{1314C548-13BF-4E95-9EB1-8E6E7F889DD5}" dt="2021-07-25T20:33:21.539" v="742"/>
          <ac:picMkLst>
            <pc:docMk/>
            <pc:sldMk cId="3102643082" sldId="402"/>
            <ac:picMk id="23" creationId="{A978957D-D9FC-4B6D-926B-03D1875D52E8}"/>
          </ac:picMkLst>
        </pc:picChg>
      </pc:sldChg>
      <pc:sldChg chg="addSp modSp addAnim modAnim">
        <pc:chgData name="Razin Farhan Hussain" userId="bL/IyTPea6UEOGjIFjK2ugEKbkBZKWWoFErjYdNQqcM=" providerId="None" clId="Web-{1314C548-13BF-4E95-9EB1-8E6E7F889DD5}" dt="2021-07-25T19:39:00.258" v="127" actId="1076"/>
        <pc:sldMkLst>
          <pc:docMk/>
          <pc:sldMk cId="2856254661" sldId="455"/>
        </pc:sldMkLst>
        <pc:spChg chg="mod">
          <ac:chgData name="Razin Farhan Hussain" userId="bL/IyTPea6UEOGjIFjK2ugEKbkBZKWWoFErjYdNQqcM=" providerId="None" clId="Web-{1314C548-13BF-4E95-9EB1-8E6E7F889DD5}" dt="2021-07-25T19:35:14.900" v="101" actId="20577"/>
          <ac:spMkLst>
            <pc:docMk/>
            <pc:sldMk cId="2856254661" sldId="455"/>
            <ac:spMk id="3" creationId="{5CD029A2-0CCE-4CA7-B4F2-0E86D8F7167B}"/>
          </ac:spMkLst>
        </pc:spChg>
        <pc:spChg chg="add mod">
          <ac:chgData name="Razin Farhan Hussain" userId="bL/IyTPea6UEOGjIFjK2ugEKbkBZKWWoFErjYdNQqcM=" providerId="None" clId="Web-{1314C548-13BF-4E95-9EB1-8E6E7F889DD5}" dt="2021-07-25T19:32:24.420" v="71" actId="1076"/>
          <ac:spMkLst>
            <pc:docMk/>
            <pc:sldMk cId="2856254661" sldId="455"/>
            <ac:spMk id="8" creationId="{1F06FAAB-8951-4D57-94D9-F2EC224C8AB3}"/>
          </ac:spMkLst>
        </pc:spChg>
        <pc:spChg chg="add mod">
          <ac:chgData name="Razin Farhan Hussain" userId="bL/IyTPea6UEOGjIFjK2ugEKbkBZKWWoFErjYdNQqcM=" providerId="None" clId="Web-{1314C548-13BF-4E95-9EB1-8E6E7F889DD5}" dt="2021-07-25T19:39:00.258" v="127" actId="1076"/>
          <ac:spMkLst>
            <pc:docMk/>
            <pc:sldMk cId="2856254661" sldId="455"/>
            <ac:spMk id="9" creationId="{0EA5D259-B551-46C0-B837-4C7F4DED81B4}"/>
          </ac:spMkLst>
        </pc:spChg>
        <pc:spChg chg="add mod">
          <ac:chgData name="Razin Farhan Hussain" userId="bL/IyTPea6UEOGjIFjK2ugEKbkBZKWWoFErjYdNQqcM=" providerId="None" clId="Web-{1314C548-13BF-4E95-9EB1-8E6E7F889DD5}" dt="2021-07-25T19:34:53.367" v="99" actId="20577"/>
          <ac:spMkLst>
            <pc:docMk/>
            <pc:sldMk cId="2856254661" sldId="455"/>
            <ac:spMk id="10" creationId="{48E9B9E5-DD61-4BE6-94B7-B23501E57696}"/>
          </ac:spMkLst>
        </pc:spChg>
        <pc:picChg chg="add mod">
          <ac:chgData name="Razin Farhan Hussain" userId="bL/IyTPea6UEOGjIFjK2ugEKbkBZKWWoFErjYdNQqcM=" providerId="None" clId="Web-{1314C548-13BF-4E95-9EB1-8E6E7F889DD5}" dt="2021-07-25T19:32:56.422" v="78" actId="1076"/>
          <ac:picMkLst>
            <pc:docMk/>
            <pc:sldMk cId="2856254661" sldId="455"/>
            <ac:picMk id="5" creationId="{597B5D7A-FE8F-4EC0-9529-809DD80B9D68}"/>
          </ac:picMkLst>
        </pc:picChg>
        <pc:picChg chg="add mod">
          <ac:chgData name="Razin Farhan Hussain" userId="bL/IyTPea6UEOGjIFjK2ugEKbkBZKWWoFErjYdNQqcM=" providerId="None" clId="Web-{1314C548-13BF-4E95-9EB1-8E6E7F889DD5}" dt="2021-07-25T19:37:05.563" v="124" actId="1076"/>
          <ac:picMkLst>
            <pc:docMk/>
            <pc:sldMk cId="2856254661" sldId="455"/>
            <ac:picMk id="6" creationId="{4B9C291A-E391-4EFF-9236-05B5B3E669E4}"/>
          </ac:picMkLst>
        </pc:picChg>
        <pc:picChg chg="add mod">
          <ac:chgData name="Razin Farhan Hussain" userId="bL/IyTPea6UEOGjIFjK2ugEKbkBZKWWoFErjYdNQqcM=" providerId="None" clId="Web-{1314C548-13BF-4E95-9EB1-8E6E7F889DD5}" dt="2021-07-25T19:36:39.265" v="119" actId="1076"/>
          <ac:picMkLst>
            <pc:docMk/>
            <pc:sldMk cId="2856254661" sldId="455"/>
            <ac:picMk id="7" creationId="{2EE3C1FB-8395-4E0D-A4EB-7D0D2FBF38E0}"/>
          </ac:picMkLst>
        </pc:picChg>
      </pc:sldChg>
      <pc:sldChg chg="addSp delSp modSp modNotes">
        <pc:chgData name="Razin Farhan Hussain" userId="bL/IyTPea6UEOGjIFjK2ugEKbkBZKWWoFErjYdNQqcM=" providerId="None" clId="Web-{1314C548-13BF-4E95-9EB1-8E6E7F889DD5}" dt="2021-07-25T19:55:21.640" v="308"/>
        <pc:sldMkLst>
          <pc:docMk/>
          <pc:sldMk cId="1996116548" sldId="457"/>
        </pc:sldMkLst>
        <pc:spChg chg="add mod">
          <ac:chgData name="Razin Farhan Hussain" userId="bL/IyTPea6UEOGjIFjK2ugEKbkBZKWWoFErjYdNQqcM=" providerId="None" clId="Web-{1314C548-13BF-4E95-9EB1-8E6E7F889DD5}" dt="2021-07-25T19:46:35.243" v="210" actId="1076"/>
          <ac:spMkLst>
            <pc:docMk/>
            <pc:sldMk cId="1996116548" sldId="457"/>
            <ac:spMk id="3" creationId="{56B6637F-C5FD-493D-9595-F327D9B30AA7}"/>
          </ac:spMkLst>
        </pc:spChg>
        <pc:spChg chg="add mod">
          <ac:chgData name="Razin Farhan Hussain" userId="bL/IyTPea6UEOGjIFjK2ugEKbkBZKWWoFErjYdNQqcM=" providerId="None" clId="Web-{1314C548-13BF-4E95-9EB1-8E6E7F889DD5}" dt="2021-07-25T19:46:55.916" v="220" actId="20577"/>
          <ac:spMkLst>
            <pc:docMk/>
            <pc:sldMk cId="1996116548" sldId="457"/>
            <ac:spMk id="6" creationId="{880CB0EB-DB99-4F11-B553-EFD62A854EC5}"/>
          </ac:spMkLst>
        </pc:spChg>
        <pc:spChg chg="add del">
          <ac:chgData name="Razin Farhan Hussain" userId="bL/IyTPea6UEOGjIFjK2ugEKbkBZKWWoFErjYdNQqcM=" providerId="None" clId="Web-{1314C548-13BF-4E95-9EB1-8E6E7F889DD5}" dt="2021-07-25T19:45:31.582" v="190"/>
          <ac:spMkLst>
            <pc:docMk/>
            <pc:sldMk cId="1996116548" sldId="457"/>
            <ac:spMk id="7" creationId="{828B0B5E-CD87-4B07-B2BA-0DD9FC3FD63C}"/>
          </ac:spMkLst>
        </pc:spChg>
        <pc:picChg chg="mod">
          <ac:chgData name="Razin Farhan Hussain" userId="bL/IyTPea6UEOGjIFjK2ugEKbkBZKWWoFErjYdNQqcM=" providerId="None" clId="Web-{1314C548-13BF-4E95-9EB1-8E6E7F889DD5}" dt="2021-07-25T19:46:37.930" v="211" actId="1076"/>
          <ac:picMkLst>
            <pc:docMk/>
            <pc:sldMk cId="1996116548" sldId="457"/>
            <ac:picMk id="5" creationId="{908B85F7-B712-4500-AFCE-320CD1B67552}"/>
          </ac:picMkLst>
        </pc:picChg>
      </pc:sldChg>
      <pc:sldChg chg="addSp modSp">
        <pc:chgData name="Razin Farhan Hussain" userId="bL/IyTPea6UEOGjIFjK2ugEKbkBZKWWoFErjYdNQqcM=" providerId="None" clId="Web-{1314C548-13BF-4E95-9EB1-8E6E7F889DD5}" dt="2021-07-25T19:51:56.907" v="291" actId="1076"/>
        <pc:sldMkLst>
          <pc:docMk/>
          <pc:sldMk cId="1423051295" sldId="458"/>
        </pc:sldMkLst>
        <pc:spChg chg="mod">
          <ac:chgData name="Razin Farhan Hussain" userId="bL/IyTPea6UEOGjIFjK2ugEKbkBZKWWoFErjYdNQqcM=" providerId="None" clId="Web-{1314C548-13BF-4E95-9EB1-8E6E7F889DD5}" dt="2021-07-25T19:48:22.253" v="232" actId="20577"/>
          <ac:spMkLst>
            <pc:docMk/>
            <pc:sldMk cId="1423051295" sldId="458"/>
            <ac:spMk id="2" creationId="{92EA2FA1-9CF0-4EAA-91A2-628B6DE91F34}"/>
          </ac:spMkLst>
        </pc:spChg>
        <pc:spChg chg="add mod">
          <ac:chgData name="Razin Farhan Hussain" userId="bL/IyTPea6UEOGjIFjK2ugEKbkBZKWWoFErjYdNQqcM=" providerId="None" clId="Web-{1314C548-13BF-4E95-9EB1-8E6E7F889DD5}" dt="2021-07-25T19:50:12.088" v="263" actId="1076"/>
          <ac:spMkLst>
            <pc:docMk/>
            <pc:sldMk cId="1423051295" sldId="458"/>
            <ac:spMk id="3" creationId="{50AB01BF-214D-468A-A17F-EF5365B0A8A3}"/>
          </ac:spMkLst>
        </pc:spChg>
        <pc:spChg chg="add mod">
          <ac:chgData name="Razin Farhan Hussain" userId="bL/IyTPea6UEOGjIFjK2ugEKbkBZKWWoFErjYdNQqcM=" providerId="None" clId="Web-{1314C548-13BF-4E95-9EB1-8E6E7F889DD5}" dt="2021-07-25T19:51:49.751" v="290" actId="1076"/>
          <ac:spMkLst>
            <pc:docMk/>
            <pc:sldMk cId="1423051295" sldId="458"/>
            <ac:spMk id="6" creationId="{E734F84C-4078-4B08-AA27-99A0F44EBA07}"/>
          </ac:spMkLst>
        </pc:spChg>
        <pc:picChg chg="mod">
          <ac:chgData name="Razin Farhan Hussain" userId="bL/IyTPea6UEOGjIFjK2ugEKbkBZKWWoFErjYdNQqcM=" providerId="None" clId="Web-{1314C548-13BF-4E95-9EB1-8E6E7F889DD5}" dt="2021-07-25T19:51:56.907" v="291" actId="1076"/>
          <ac:picMkLst>
            <pc:docMk/>
            <pc:sldMk cId="1423051295" sldId="458"/>
            <ac:picMk id="5" creationId="{F0EDC656-1F55-4249-B784-E4874C46C818}"/>
          </ac:picMkLst>
        </pc:picChg>
      </pc:sldChg>
      <pc:sldChg chg="addSp modSp">
        <pc:chgData name="Razin Farhan Hussain" userId="bL/IyTPea6UEOGjIFjK2ugEKbkBZKWWoFErjYdNQqcM=" providerId="None" clId="Web-{1314C548-13BF-4E95-9EB1-8E6E7F889DD5}" dt="2021-07-25T20:04:23.284" v="419" actId="20577"/>
        <pc:sldMkLst>
          <pc:docMk/>
          <pc:sldMk cId="1055368591" sldId="459"/>
        </pc:sldMkLst>
        <pc:spChg chg="add mod">
          <ac:chgData name="Razin Farhan Hussain" userId="bL/IyTPea6UEOGjIFjK2ugEKbkBZKWWoFErjYdNQqcM=" providerId="None" clId="Web-{1314C548-13BF-4E95-9EB1-8E6E7F889DD5}" dt="2021-07-25T20:01:23.866" v="412" actId="1076"/>
          <ac:spMkLst>
            <pc:docMk/>
            <pc:sldMk cId="1055368591" sldId="459"/>
            <ac:spMk id="3" creationId="{3C387122-9B52-411C-B9E3-8E5BFBAF5014}"/>
          </ac:spMkLst>
        </pc:spChg>
        <pc:spChg chg="add mod">
          <ac:chgData name="Razin Farhan Hussain" userId="bL/IyTPea6UEOGjIFjK2ugEKbkBZKWWoFErjYdNQqcM=" providerId="None" clId="Web-{1314C548-13BF-4E95-9EB1-8E6E7F889DD5}" dt="2021-07-25T20:04:23.284" v="419" actId="20577"/>
          <ac:spMkLst>
            <pc:docMk/>
            <pc:sldMk cId="1055368591" sldId="459"/>
            <ac:spMk id="7" creationId="{18BD7C58-C518-4969-B22A-CC0FC51C4676}"/>
          </ac:spMkLst>
        </pc:spChg>
        <pc:picChg chg="mod">
          <ac:chgData name="Razin Farhan Hussain" userId="bL/IyTPea6UEOGjIFjK2ugEKbkBZKWWoFErjYdNQqcM=" providerId="None" clId="Web-{1314C548-13BF-4E95-9EB1-8E6E7F889DD5}" dt="2021-07-25T20:00:27.285" v="385" actId="14100"/>
          <ac:picMkLst>
            <pc:docMk/>
            <pc:sldMk cId="1055368591" sldId="459"/>
            <ac:picMk id="5" creationId="{30F7A9F2-29F2-4B49-AD83-DD7026EE30A3}"/>
          </ac:picMkLst>
        </pc:picChg>
      </pc:sldChg>
      <pc:sldChg chg="addSp delSp modSp addAnim modAnim">
        <pc:chgData name="Razin Farhan Hussain" userId="bL/IyTPea6UEOGjIFjK2ugEKbkBZKWWoFErjYdNQqcM=" providerId="None" clId="Web-{1314C548-13BF-4E95-9EB1-8E6E7F889DD5}" dt="2021-07-25T20:10:15.017" v="473"/>
        <pc:sldMkLst>
          <pc:docMk/>
          <pc:sldMk cId="1842379589" sldId="476"/>
        </pc:sldMkLst>
        <pc:spChg chg="add mod">
          <ac:chgData name="Razin Farhan Hussain" userId="bL/IyTPea6UEOGjIFjK2ugEKbkBZKWWoFErjYdNQqcM=" providerId="None" clId="Web-{1314C548-13BF-4E95-9EB1-8E6E7F889DD5}" dt="2021-07-25T20:06:57.702" v="430" actId="1076"/>
          <ac:spMkLst>
            <pc:docMk/>
            <pc:sldMk cId="1842379589" sldId="476"/>
            <ac:spMk id="3" creationId="{8FDD0AB0-2FA4-47AF-ACD9-7310EB5FA73A}"/>
          </ac:spMkLst>
        </pc:spChg>
        <pc:spChg chg="add del mod">
          <ac:chgData name="Razin Farhan Hussain" userId="bL/IyTPea6UEOGjIFjK2ugEKbkBZKWWoFErjYdNQqcM=" providerId="None" clId="Web-{1314C548-13BF-4E95-9EB1-8E6E7F889DD5}" dt="2021-07-25T20:07:35.361" v="433"/>
          <ac:spMkLst>
            <pc:docMk/>
            <pc:sldMk cId="1842379589" sldId="476"/>
            <ac:spMk id="6" creationId="{6FBBC503-3641-48DA-9235-0DAB0091E073}"/>
          </ac:spMkLst>
        </pc:spChg>
        <pc:spChg chg="add del mod">
          <ac:chgData name="Razin Farhan Hussain" userId="bL/IyTPea6UEOGjIFjK2ugEKbkBZKWWoFErjYdNQqcM=" providerId="None" clId="Web-{1314C548-13BF-4E95-9EB1-8E6E7F889DD5}" dt="2021-07-25T20:08:14.598" v="442"/>
          <ac:spMkLst>
            <pc:docMk/>
            <pc:sldMk cId="1842379589" sldId="476"/>
            <ac:spMk id="7" creationId="{FD0FEEE9-F7D7-40F8-8073-E1EF3627F3A4}"/>
          </ac:spMkLst>
        </pc:spChg>
        <pc:spChg chg="add mod">
          <ac:chgData name="Razin Farhan Hussain" userId="bL/IyTPea6UEOGjIFjK2ugEKbkBZKWWoFErjYdNQqcM=" providerId="None" clId="Web-{1314C548-13BF-4E95-9EB1-8E6E7F889DD5}" dt="2021-07-25T20:09:43.171" v="467" actId="1076"/>
          <ac:spMkLst>
            <pc:docMk/>
            <pc:sldMk cId="1842379589" sldId="476"/>
            <ac:spMk id="8" creationId="{09C05A68-1A3B-42C7-A01A-4D2D3D217211}"/>
          </ac:spMkLst>
        </pc:spChg>
        <pc:picChg chg="mod">
          <ac:chgData name="Razin Farhan Hussain" userId="bL/IyTPea6UEOGjIFjK2ugEKbkBZKWWoFErjYdNQqcM=" providerId="None" clId="Web-{1314C548-13BF-4E95-9EB1-8E6E7F889DD5}" dt="2021-07-25T20:05:29.258" v="422"/>
          <ac:picMkLst>
            <pc:docMk/>
            <pc:sldMk cId="1842379589" sldId="476"/>
            <ac:picMk id="5" creationId="{6EFDAA70-4765-4045-867A-D480FB07E2F1}"/>
          </ac:picMkLst>
        </pc:picChg>
      </pc:sldChg>
      <pc:sldChg chg="addSp delSp modSp">
        <pc:chgData name="Razin Farhan Hussain" userId="bL/IyTPea6UEOGjIFjK2ugEKbkBZKWWoFErjYdNQqcM=" providerId="None" clId="Web-{1314C548-13BF-4E95-9EB1-8E6E7F889DD5}" dt="2021-07-25T20:13:12.890" v="483" actId="14100"/>
        <pc:sldMkLst>
          <pc:docMk/>
          <pc:sldMk cId="1767177588" sldId="478"/>
        </pc:sldMkLst>
        <pc:picChg chg="add mod">
          <ac:chgData name="Razin Farhan Hussain" userId="bL/IyTPea6UEOGjIFjK2ugEKbkBZKWWoFErjYdNQqcM=" providerId="None" clId="Web-{1314C548-13BF-4E95-9EB1-8E6E7F889DD5}" dt="2021-07-25T20:13:12.890" v="483" actId="14100"/>
          <ac:picMkLst>
            <pc:docMk/>
            <pc:sldMk cId="1767177588" sldId="478"/>
            <ac:picMk id="3" creationId="{E4E69032-CC8D-4A25-BBB0-0F2EE9CDA0EA}"/>
          </ac:picMkLst>
        </pc:picChg>
        <pc:picChg chg="del">
          <ac:chgData name="Razin Farhan Hussain" userId="bL/IyTPea6UEOGjIFjK2ugEKbkBZKWWoFErjYdNQqcM=" providerId="None" clId="Web-{1314C548-13BF-4E95-9EB1-8E6E7F889DD5}" dt="2021-07-25T20:12:33.653" v="474"/>
          <ac:picMkLst>
            <pc:docMk/>
            <pc:sldMk cId="1767177588" sldId="478"/>
            <ac:picMk id="5" creationId="{DDB6B325-E7FB-411D-9904-8E0B57980335}"/>
          </ac:picMkLst>
        </pc:picChg>
      </pc:sldChg>
      <pc:sldChg chg="modSp">
        <pc:chgData name="Razin Farhan Hussain" userId="bL/IyTPea6UEOGjIFjK2ugEKbkBZKWWoFErjYdNQqcM=" providerId="None" clId="Web-{1314C548-13BF-4E95-9EB1-8E6E7F889DD5}" dt="2021-07-25T20:13:39.720" v="484" actId="14100"/>
        <pc:sldMkLst>
          <pc:docMk/>
          <pc:sldMk cId="3757446992" sldId="481"/>
        </pc:sldMkLst>
        <pc:picChg chg="mod">
          <ac:chgData name="Razin Farhan Hussain" userId="bL/IyTPea6UEOGjIFjK2ugEKbkBZKWWoFErjYdNQqcM=" providerId="None" clId="Web-{1314C548-13BF-4E95-9EB1-8E6E7F889DD5}" dt="2021-07-25T20:13:39.720" v="484" actId="14100"/>
          <ac:picMkLst>
            <pc:docMk/>
            <pc:sldMk cId="3757446992" sldId="481"/>
            <ac:picMk id="5" creationId="{66C980ED-CF6C-49BD-86B1-F46674C9A6E2}"/>
          </ac:picMkLst>
        </pc:picChg>
      </pc:sldChg>
      <pc:sldChg chg="addSp modSp">
        <pc:chgData name="Razin Farhan Hussain" userId="bL/IyTPea6UEOGjIFjK2ugEKbkBZKWWoFErjYdNQqcM=" providerId="None" clId="Web-{1314C548-13BF-4E95-9EB1-8E6E7F889DD5}" dt="2021-07-25T20:21:20.047" v="585" actId="1076"/>
        <pc:sldMkLst>
          <pc:docMk/>
          <pc:sldMk cId="3707982139" sldId="482"/>
        </pc:sldMkLst>
        <pc:spChg chg="add mod">
          <ac:chgData name="Razin Farhan Hussain" userId="bL/IyTPea6UEOGjIFjK2ugEKbkBZKWWoFErjYdNQqcM=" providerId="None" clId="Web-{1314C548-13BF-4E95-9EB1-8E6E7F889DD5}" dt="2021-07-25T20:21:16.859" v="584" actId="20577"/>
          <ac:spMkLst>
            <pc:docMk/>
            <pc:sldMk cId="3707982139" sldId="482"/>
            <ac:spMk id="3" creationId="{D8FF11BD-FEC4-4B18-8F4E-9BD598000CF0}"/>
          </ac:spMkLst>
        </pc:spChg>
        <pc:spChg chg="add mod">
          <ac:chgData name="Razin Farhan Hussain" userId="bL/IyTPea6UEOGjIFjK2ugEKbkBZKWWoFErjYdNQqcM=" providerId="None" clId="Web-{1314C548-13BF-4E95-9EB1-8E6E7F889DD5}" dt="2021-07-25T20:21:20.047" v="585" actId="1076"/>
          <ac:spMkLst>
            <pc:docMk/>
            <pc:sldMk cId="3707982139" sldId="482"/>
            <ac:spMk id="6" creationId="{F26B58B9-62DE-4F94-B7BF-8527EEB1F236}"/>
          </ac:spMkLst>
        </pc:spChg>
        <pc:picChg chg="mod">
          <ac:chgData name="Razin Farhan Hussain" userId="bL/IyTPea6UEOGjIFjK2ugEKbkBZKWWoFErjYdNQqcM=" providerId="None" clId="Web-{1314C548-13BF-4E95-9EB1-8E6E7F889DD5}" dt="2021-07-25T20:21:05.202" v="576" actId="1076"/>
          <ac:picMkLst>
            <pc:docMk/>
            <pc:sldMk cId="3707982139" sldId="482"/>
            <ac:picMk id="5" creationId="{0276F619-56B6-4CF7-B4B5-2B41C62820BE}"/>
          </ac:picMkLst>
        </pc:picChg>
      </pc:sldChg>
      <pc:sldChg chg="addSp delSp modSp addAnim modAnim">
        <pc:chgData name="Razin Farhan Hussain" userId="bL/IyTPea6UEOGjIFjK2ugEKbkBZKWWoFErjYdNQqcM=" providerId="None" clId="Web-{1314C548-13BF-4E95-9EB1-8E6E7F889DD5}" dt="2021-07-25T20:28:27.658" v="699"/>
        <pc:sldMkLst>
          <pc:docMk/>
          <pc:sldMk cId="1600327413" sldId="484"/>
        </pc:sldMkLst>
        <pc:spChg chg="add mod">
          <ac:chgData name="Razin Farhan Hussain" userId="bL/IyTPea6UEOGjIFjK2ugEKbkBZKWWoFErjYdNQqcM=" providerId="None" clId="Web-{1314C548-13BF-4E95-9EB1-8E6E7F889DD5}" dt="2021-07-25T20:28:08.172" v="690" actId="1076"/>
          <ac:spMkLst>
            <pc:docMk/>
            <pc:sldMk cId="1600327413" sldId="484"/>
            <ac:spMk id="3" creationId="{462F8787-83BD-44FB-815D-AFAD2F891B98}"/>
          </ac:spMkLst>
        </pc:spChg>
        <pc:spChg chg="add mod">
          <ac:chgData name="Razin Farhan Hussain" userId="bL/IyTPea6UEOGjIFjK2ugEKbkBZKWWoFErjYdNQqcM=" providerId="None" clId="Web-{1314C548-13BF-4E95-9EB1-8E6E7F889DD5}" dt="2021-07-25T20:28:11.328" v="691" actId="1076"/>
          <ac:spMkLst>
            <pc:docMk/>
            <pc:sldMk cId="1600327413" sldId="484"/>
            <ac:spMk id="6" creationId="{3853EE17-FBB4-44ED-A0C1-EAF1CB0E694A}"/>
          </ac:spMkLst>
        </pc:spChg>
        <pc:spChg chg="add del mod">
          <ac:chgData name="Razin Farhan Hussain" userId="bL/IyTPea6UEOGjIFjK2ugEKbkBZKWWoFErjYdNQqcM=" providerId="None" clId="Web-{1314C548-13BF-4E95-9EB1-8E6E7F889DD5}" dt="2021-07-25T20:24:37.576" v="628"/>
          <ac:spMkLst>
            <pc:docMk/>
            <pc:sldMk cId="1600327413" sldId="484"/>
            <ac:spMk id="7" creationId="{153BA6F4-16C6-4627-99A4-99D68D7CDE94}"/>
          </ac:spMkLst>
        </pc:spChg>
        <pc:spChg chg="add del">
          <ac:chgData name="Razin Farhan Hussain" userId="bL/IyTPea6UEOGjIFjK2ugEKbkBZKWWoFErjYdNQqcM=" providerId="None" clId="Web-{1314C548-13BF-4E95-9EB1-8E6E7F889DD5}" dt="2021-07-25T20:24:34.247" v="626"/>
          <ac:spMkLst>
            <pc:docMk/>
            <pc:sldMk cId="1600327413" sldId="484"/>
            <ac:spMk id="8" creationId="{EF3B0D70-E5ED-4D5B-B3B6-B8FD72F2A815}"/>
          </ac:spMkLst>
        </pc:spChg>
        <pc:spChg chg="add mod">
          <ac:chgData name="Razin Farhan Hussain" userId="bL/IyTPea6UEOGjIFjK2ugEKbkBZKWWoFErjYdNQqcM=" providerId="None" clId="Web-{1314C548-13BF-4E95-9EB1-8E6E7F889DD5}" dt="2021-07-25T20:28:04.125" v="689" actId="1076"/>
          <ac:spMkLst>
            <pc:docMk/>
            <pc:sldMk cId="1600327413" sldId="484"/>
            <ac:spMk id="9" creationId="{705E3DCA-A026-47C2-981D-2DCFBA942148}"/>
          </ac:spMkLst>
        </pc:spChg>
        <pc:picChg chg="mod">
          <ac:chgData name="Razin Farhan Hussain" userId="bL/IyTPea6UEOGjIFjK2ugEKbkBZKWWoFErjYdNQqcM=" providerId="None" clId="Web-{1314C548-13BF-4E95-9EB1-8E6E7F889DD5}" dt="2021-07-25T20:28:00.605" v="688" actId="14100"/>
          <ac:picMkLst>
            <pc:docMk/>
            <pc:sldMk cId="1600327413" sldId="484"/>
            <ac:picMk id="5" creationId="{984334F7-24CA-4255-B143-0FE2CDA6F9E0}"/>
          </ac:picMkLst>
        </pc:picChg>
      </pc:sldChg>
      <pc:sldChg chg="modSp addAnim modAnim">
        <pc:chgData name="Razin Farhan Hussain" userId="bL/IyTPea6UEOGjIFjK2ugEKbkBZKWWoFErjYdNQqcM=" providerId="None" clId="Web-{1314C548-13BF-4E95-9EB1-8E6E7F889DD5}" dt="2021-07-25T20:29:33.539" v="708"/>
        <pc:sldMkLst>
          <pc:docMk/>
          <pc:sldMk cId="1146854186" sldId="485"/>
        </pc:sldMkLst>
        <pc:spChg chg="mod">
          <ac:chgData name="Razin Farhan Hussain" userId="bL/IyTPea6UEOGjIFjK2ugEKbkBZKWWoFErjYdNQqcM=" providerId="None" clId="Web-{1314C548-13BF-4E95-9EB1-8E6E7F889DD5}" dt="2021-07-25T20:29:13.662" v="703" actId="20577"/>
          <ac:spMkLst>
            <pc:docMk/>
            <pc:sldMk cId="1146854186" sldId="485"/>
            <ac:spMk id="3" creationId="{A3191EC0-44C7-4AB9-AD47-05ED963AD932}"/>
          </ac:spMkLst>
        </pc:spChg>
      </pc:sldChg>
      <pc:sldChg chg="modSp addAnim modAnim">
        <pc:chgData name="Razin Farhan Hussain" userId="bL/IyTPea6UEOGjIFjK2ugEKbkBZKWWoFErjYdNQqcM=" providerId="None" clId="Web-{1314C548-13BF-4E95-9EB1-8E6E7F889DD5}" dt="2021-07-25T20:30:31.339" v="718" actId="20577"/>
        <pc:sldMkLst>
          <pc:docMk/>
          <pc:sldMk cId="1224592863" sldId="486"/>
        </pc:sldMkLst>
        <pc:spChg chg="mod">
          <ac:chgData name="Razin Farhan Hussain" userId="bL/IyTPea6UEOGjIFjK2ugEKbkBZKWWoFErjYdNQqcM=" providerId="None" clId="Web-{1314C548-13BF-4E95-9EB1-8E6E7F889DD5}" dt="2021-07-25T20:30:31.339" v="718" actId="20577"/>
          <ac:spMkLst>
            <pc:docMk/>
            <pc:sldMk cId="1224592863" sldId="486"/>
            <ac:spMk id="3" creationId="{AC287962-E642-4275-9502-CDB360AA89B0}"/>
          </ac:spMkLst>
        </pc:spChg>
      </pc:sldChg>
      <pc:sldChg chg="modSp">
        <pc:chgData name="Razin Farhan Hussain" userId="bL/IyTPea6UEOGjIFjK2ugEKbkBZKWWoFErjYdNQqcM=" providerId="None" clId="Web-{1314C548-13BF-4E95-9EB1-8E6E7F889DD5}" dt="2021-07-25T20:28:47.489" v="702" actId="20577"/>
        <pc:sldMkLst>
          <pc:docMk/>
          <pc:sldMk cId="1854109288" sldId="491"/>
        </pc:sldMkLst>
        <pc:spChg chg="mod">
          <ac:chgData name="Razin Farhan Hussain" userId="bL/IyTPea6UEOGjIFjK2ugEKbkBZKWWoFErjYdNQqcM=" providerId="None" clId="Web-{1314C548-13BF-4E95-9EB1-8E6E7F889DD5}" dt="2021-07-25T20:28:47.489" v="702" actId="20577"/>
          <ac:spMkLst>
            <pc:docMk/>
            <pc:sldMk cId="1854109288" sldId="491"/>
            <ac:spMk id="3" creationId="{9889CF90-D4ED-46CB-90C6-C569B17E72D8}"/>
          </ac:spMkLst>
        </pc:spChg>
      </pc:sldChg>
      <pc:sldChg chg="modSp">
        <pc:chgData name="Razin Farhan Hussain" userId="bL/IyTPea6UEOGjIFjK2ugEKbkBZKWWoFErjYdNQqcM=" providerId="None" clId="Web-{1314C548-13BF-4E95-9EB1-8E6E7F889DD5}" dt="2021-07-25T19:24:07.886" v="6" actId="20577"/>
        <pc:sldMkLst>
          <pc:docMk/>
          <pc:sldMk cId="2686476291" sldId="501"/>
        </pc:sldMkLst>
        <pc:spChg chg="mod">
          <ac:chgData name="Razin Farhan Hussain" userId="bL/IyTPea6UEOGjIFjK2ugEKbkBZKWWoFErjYdNQqcM=" providerId="None" clId="Web-{1314C548-13BF-4E95-9EB1-8E6E7F889DD5}" dt="2021-07-25T19:24:07.886" v="6" actId="20577"/>
          <ac:spMkLst>
            <pc:docMk/>
            <pc:sldMk cId="2686476291" sldId="501"/>
            <ac:spMk id="3" creationId="{32EA018F-93F1-4ABB-B860-965AB5607CD3}"/>
          </ac:spMkLst>
        </pc:spChg>
      </pc:sldChg>
      <pc:sldChg chg="modSp">
        <pc:chgData name="Razin Farhan Hussain" userId="bL/IyTPea6UEOGjIFjK2ugEKbkBZKWWoFErjYdNQqcM=" providerId="None" clId="Web-{1314C548-13BF-4E95-9EB1-8E6E7F889DD5}" dt="2021-07-25T19:23:57.214" v="3" actId="14100"/>
        <pc:sldMkLst>
          <pc:docMk/>
          <pc:sldMk cId="3752426838" sldId="508"/>
        </pc:sldMkLst>
        <pc:spChg chg="mod">
          <ac:chgData name="Razin Farhan Hussain" userId="bL/IyTPea6UEOGjIFjK2ugEKbkBZKWWoFErjYdNQqcM=" providerId="None" clId="Web-{1314C548-13BF-4E95-9EB1-8E6E7F889DD5}" dt="2021-07-25T19:23:33.243" v="0" actId="1076"/>
          <ac:spMkLst>
            <pc:docMk/>
            <pc:sldMk cId="3752426838" sldId="508"/>
            <ac:spMk id="47" creationId="{3BD4533E-9EBF-41D8-BBA3-6E0FF9889DB6}"/>
          </ac:spMkLst>
        </pc:spChg>
        <pc:spChg chg="mod">
          <ac:chgData name="Razin Farhan Hussain" userId="bL/IyTPea6UEOGjIFjK2ugEKbkBZKWWoFErjYdNQqcM=" providerId="None" clId="Web-{1314C548-13BF-4E95-9EB1-8E6E7F889DD5}" dt="2021-07-25T19:23:57.214" v="3" actId="14100"/>
          <ac:spMkLst>
            <pc:docMk/>
            <pc:sldMk cId="3752426838" sldId="508"/>
            <ac:spMk id="60" creationId="{24A97BC6-177F-4B55-9FD7-80F15A9F4F23}"/>
          </ac:spMkLst>
        </pc:spChg>
      </pc:sldChg>
      <pc:sldChg chg="modSp new">
        <pc:chgData name="Razin Farhan Hussain" userId="bL/IyTPea6UEOGjIFjK2ugEKbkBZKWWoFErjYdNQqcM=" providerId="None" clId="Web-{1314C548-13BF-4E95-9EB1-8E6E7F889DD5}" dt="2021-07-25T19:39:57.450" v="132" actId="20577"/>
        <pc:sldMkLst>
          <pc:docMk/>
          <pc:sldMk cId="665677306" sldId="509"/>
        </pc:sldMkLst>
        <pc:spChg chg="mod">
          <ac:chgData name="Razin Farhan Hussain" userId="bL/IyTPea6UEOGjIFjK2ugEKbkBZKWWoFErjYdNQqcM=" providerId="None" clId="Web-{1314C548-13BF-4E95-9EB1-8E6E7F889DD5}" dt="2021-07-25T19:39:57.450" v="132" actId="20577"/>
          <ac:spMkLst>
            <pc:docMk/>
            <pc:sldMk cId="665677306" sldId="509"/>
            <ac:spMk id="2" creationId="{F4EF188B-C74F-4550-8E55-33C8522EDA2C}"/>
          </ac:spMkLst>
        </pc:spChg>
      </pc:sldChg>
      <pc:sldChg chg="addSp delSp modSp new del addAnim delAnim">
        <pc:chgData name="Razin Farhan Hussain" userId="bL/IyTPea6UEOGjIFjK2ugEKbkBZKWWoFErjYdNQqcM=" providerId="None" clId="Web-{1314C548-13BF-4E95-9EB1-8E6E7F889DD5}" dt="2021-07-25T20:34:10.636" v="750"/>
        <pc:sldMkLst>
          <pc:docMk/>
          <pc:sldMk cId="1667959472" sldId="510"/>
        </pc:sldMkLst>
        <pc:spChg chg="del">
          <ac:chgData name="Razin Farhan Hussain" userId="bL/IyTPea6UEOGjIFjK2ugEKbkBZKWWoFErjYdNQqcM=" providerId="None" clId="Web-{1314C548-13BF-4E95-9EB1-8E6E7F889DD5}" dt="2021-07-25T20:31:28.954" v="721"/>
          <ac:spMkLst>
            <pc:docMk/>
            <pc:sldMk cId="1667959472" sldId="510"/>
            <ac:spMk id="3" creationId="{E8A61165-023F-4CBD-B191-7FF16E909D4E}"/>
          </ac:spMkLst>
        </pc:spChg>
        <pc:picChg chg="add del mod modCrop">
          <ac:chgData name="Razin Farhan Hussain" userId="bL/IyTPea6UEOGjIFjK2ugEKbkBZKWWoFErjYdNQqcM=" providerId="None" clId="Web-{1314C548-13BF-4E95-9EB1-8E6E7F889DD5}" dt="2021-07-25T20:32:03.815" v="725"/>
          <ac:picMkLst>
            <pc:docMk/>
            <pc:sldMk cId="1667959472" sldId="510"/>
            <ac:picMk id="6" creationId="{E9B68B56-8A0D-41FB-B860-FCAD23E879E2}"/>
          </ac:picMkLst>
        </pc:picChg>
        <pc:picChg chg="add mod modCrop">
          <ac:chgData name="Razin Farhan Hussain" userId="bL/IyTPea6UEOGjIFjK2ugEKbkBZKWWoFErjYdNQqcM=" providerId="None" clId="Web-{1314C548-13BF-4E95-9EB1-8E6E7F889DD5}" dt="2021-07-25T20:33:18.820" v="741" actId="1076"/>
          <ac:picMkLst>
            <pc:docMk/>
            <pc:sldMk cId="1667959472" sldId="510"/>
            <ac:picMk id="8" creationId="{DB87B3BB-D9BA-41EA-9E70-23721D905637}"/>
          </ac:picMkLst>
        </pc:picChg>
        <pc:picChg chg="add mod">
          <ac:chgData name="Razin Farhan Hussain" userId="bL/IyTPea6UEOGjIFjK2ugEKbkBZKWWoFErjYdNQqcM=" providerId="None" clId="Web-{1314C548-13BF-4E95-9EB1-8E6E7F889DD5}" dt="2021-07-25T20:32:19.535" v="730" actId="1076"/>
          <ac:picMkLst>
            <pc:docMk/>
            <pc:sldMk cId="1667959472" sldId="510"/>
            <ac:picMk id="10" creationId="{66AA9A1F-E752-440D-B350-B7533D090906}"/>
          </ac:picMkLst>
        </pc:picChg>
        <pc:picChg chg="add del">
          <ac:chgData name="Razin Farhan Hussain" userId="bL/IyTPea6UEOGjIFjK2ugEKbkBZKWWoFErjYdNQqcM=" providerId="None" clId="Web-{1314C548-13BF-4E95-9EB1-8E6E7F889DD5}" dt="2021-07-25T20:32:51.397" v="735"/>
          <ac:picMkLst>
            <pc:docMk/>
            <pc:sldMk cId="1667959472" sldId="510"/>
            <ac:picMk id="12" creationId="{DD7E11EB-227E-49C3-8114-934083569379}"/>
          </ac:picMkLst>
        </pc:picChg>
        <pc:picChg chg="add mod modCrop">
          <ac:chgData name="Razin Farhan Hussain" userId="bL/IyTPea6UEOGjIFjK2ugEKbkBZKWWoFErjYdNQqcM=" providerId="None" clId="Web-{1314C548-13BF-4E95-9EB1-8E6E7F889DD5}" dt="2021-07-25T20:33:15.430" v="740"/>
          <ac:picMkLst>
            <pc:docMk/>
            <pc:sldMk cId="1667959472" sldId="510"/>
            <ac:picMk id="14" creationId="{3BCE5F1D-0053-414D-9619-B8BAAC663B61}"/>
          </ac:picMkLst>
        </pc:picChg>
      </pc:sldChg>
    </pc:docChg>
  </pc:docChgLst>
  <pc:docChgLst>
    <pc:chgData name="Razin Farhan Hussain" clId="Web-{C91AF25C-A472-41DF-B140-8D026F51453D}"/>
    <pc:docChg chg="modSld">
      <pc:chgData name="Razin Farhan Hussain" userId="" providerId="" clId="Web-{C91AF25C-A472-41DF-B140-8D026F51453D}" dt="2021-03-04T07:26:18.128" v="566" actId="20577"/>
      <pc:docMkLst>
        <pc:docMk/>
      </pc:docMkLst>
      <pc:sldChg chg="modSp">
        <pc:chgData name="Razin Farhan Hussain" userId="" providerId="" clId="Web-{C91AF25C-A472-41DF-B140-8D026F51453D}" dt="2021-03-04T06:49:50.281" v="140" actId="20577"/>
        <pc:sldMkLst>
          <pc:docMk/>
          <pc:sldMk cId="2926804020" sldId="413"/>
        </pc:sldMkLst>
        <pc:spChg chg="mod">
          <ac:chgData name="Razin Farhan Hussain" userId="" providerId="" clId="Web-{C91AF25C-A472-41DF-B140-8D026F51453D}" dt="2021-03-04T06:49:50.281" v="140" actId="20577"/>
          <ac:spMkLst>
            <pc:docMk/>
            <pc:sldMk cId="2926804020" sldId="413"/>
            <ac:spMk id="8" creationId="{3ECDD471-990D-4577-B6F3-B971462B5E0E}"/>
          </ac:spMkLst>
        </pc:spChg>
        <pc:picChg chg="mod">
          <ac:chgData name="Razin Farhan Hussain" userId="" providerId="" clId="Web-{C91AF25C-A472-41DF-B140-8D026F51453D}" dt="2021-03-04T06:45:50.291" v="0" actId="14100"/>
          <ac:picMkLst>
            <pc:docMk/>
            <pc:sldMk cId="2926804020" sldId="413"/>
            <ac:picMk id="6" creationId="{D55C212C-4E61-480A-835E-7CAC5CEB61D4}"/>
          </ac:picMkLst>
        </pc:picChg>
      </pc:sldChg>
      <pc:sldChg chg="modSp">
        <pc:chgData name="Razin Farhan Hussain" userId="" providerId="" clId="Web-{C91AF25C-A472-41DF-B140-8D026F51453D}" dt="2021-03-04T07:25:53.440" v="548" actId="20577"/>
        <pc:sldMkLst>
          <pc:docMk/>
          <pc:sldMk cId="3566413393" sldId="414"/>
        </pc:sldMkLst>
        <pc:spChg chg="mod">
          <ac:chgData name="Razin Farhan Hussain" userId="" providerId="" clId="Web-{C91AF25C-A472-41DF-B140-8D026F51453D}" dt="2021-03-04T07:25:53.440" v="548" actId="20577"/>
          <ac:spMkLst>
            <pc:docMk/>
            <pc:sldMk cId="3566413393" sldId="414"/>
            <ac:spMk id="2" creationId="{8F02E94B-00C7-426F-9EA1-2B02AC8EAA37}"/>
          </ac:spMkLst>
        </pc:spChg>
      </pc:sldChg>
      <pc:sldChg chg="modSp">
        <pc:chgData name="Razin Farhan Hussain" userId="" providerId="" clId="Web-{C91AF25C-A472-41DF-B140-8D026F51453D}" dt="2021-03-04T07:26:18.128" v="566" actId="20577"/>
        <pc:sldMkLst>
          <pc:docMk/>
          <pc:sldMk cId="388098865" sldId="416"/>
        </pc:sldMkLst>
        <pc:spChg chg="mod">
          <ac:chgData name="Razin Farhan Hussain" userId="" providerId="" clId="Web-{C91AF25C-A472-41DF-B140-8D026F51453D}" dt="2021-03-04T07:26:18.128" v="566" actId="20577"/>
          <ac:spMkLst>
            <pc:docMk/>
            <pc:sldMk cId="388098865" sldId="416"/>
            <ac:spMk id="2" creationId="{203B4BA0-3034-4F14-9414-C20B76945F43}"/>
          </ac:spMkLst>
        </pc:spChg>
      </pc:sldChg>
      <pc:sldChg chg="modSp">
        <pc:chgData name="Razin Farhan Hussain" userId="" providerId="" clId="Web-{C91AF25C-A472-41DF-B140-8D026F51453D}" dt="2021-03-04T07:24:18.313" v="523" actId="14100"/>
        <pc:sldMkLst>
          <pc:docMk/>
          <pc:sldMk cId="962405372" sldId="428"/>
        </pc:sldMkLst>
        <pc:spChg chg="mod">
          <ac:chgData name="Razin Farhan Hussain" userId="" providerId="" clId="Web-{C91AF25C-A472-41DF-B140-8D026F51453D}" dt="2021-03-04T06:53:49.693" v="151" actId="20577"/>
          <ac:spMkLst>
            <pc:docMk/>
            <pc:sldMk cId="962405372" sldId="428"/>
            <ac:spMk id="2" creationId="{1053C50C-6B6D-489F-B520-D1C8D3FB97B1}"/>
          </ac:spMkLst>
        </pc:spChg>
        <pc:spChg chg="mod">
          <ac:chgData name="Razin Farhan Hussain" userId="" providerId="" clId="Web-{C91AF25C-A472-41DF-B140-8D026F51453D}" dt="2021-03-04T07:24:18.313" v="523" actId="14100"/>
          <ac:spMkLst>
            <pc:docMk/>
            <pc:sldMk cId="962405372" sldId="428"/>
            <ac:spMk id="3" creationId="{DE1E67B3-A0B2-4A04-A658-22B4D5268789}"/>
          </ac:spMkLst>
        </pc:spChg>
      </pc:sldChg>
    </pc:docChg>
  </pc:docChgLst>
  <pc:docChgLst>
    <pc:chgData name="Razin Farhan Hussain" clId="Web-{127D2D13-FE00-4C28-998A-CAF4D054E6B6}"/>
    <pc:docChg chg="addSld modSld">
      <pc:chgData name="Razin Farhan Hussain" userId="" providerId="" clId="Web-{127D2D13-FE00-4C28-998A-CAF4D054E6B6}" dt="2021-07-28T00:24:16.982" v="188"/>
      <pc:docMkLst>
        <pc:docMk/>
      </pc:docMkLst>
      <pc:sldChg chg="modSp">
        <pc:chgData name="Razin Farhan Hussain" userId="" providerId="" clId="Web-{127D2D13-FE00-4C28-998A-CAF4D054E6B6}" dt="2021-07-27T23:37:17.833" v="100" actId="1076"/>
        <pc:sldMkLst>
          <pc:docMk/>
          <pc:sldMk cId="3560319463" sldId="409"/>
        </pc:sldMkLst>
        <pc:spChg chg="mod">
          <ac:chgData name="Razin Farhan Hussain" userId="" providerId="" clId="Web-{127D2D13-FE00-4C28-998A-CAF4D054E6B6}" dt="2021-07-27T23:37:06.301" v="98" actId="14100"/>
          <ac:spMkLst>
            <pc:docMk/>
            <pc:sldMk cId="3560319463" sldId="409"/>
            <ac:spMk id="11" creationId="{C858B60A-BCF4-4C65-AFD8-9AACB5E29434}"/>
          </ac:spMkLst>
        </pc:spChg>
        <pc:spChg chg="mod">
          <ac:chgData name="Razin Farhan Hussain" userId="" providerId="" clId="Web-{127D2D13-FE00-4C28-998A-CAF4D054E6B6}" dt="2021-07-27T23:35:18.720" v="93" actId="20577"/>
          <ac:spMkLst>
            <pc:docMk/>
            <pc:sldMk cId="3560319463" sldId="409"/>
            <ac:spMk id="20" creationId="{69445334-B0F9-4A8C-BD50-262E4995A984}"/>
          </ac:spMkLst>
        </pc:spChg>
        <pc:picChg chg="mod">
          <ac:chgData name="Razin Farhan Hussain" userId="" providerId="" clId="Web-{127D2D13-FE00-4C28-998A-CAF4D054E6B6}" dt="2021-07-27T23:37:17.833" v="100" actId="1076"/>
          <ac:picMkLst>
            <pc:docMk/>
            <pc:sldMk cId="3560319463" sldId="409"/>
            <ac:picMk id="3" creationId="{0248386F-7E39-4E62-830F-F35FEDECACF7}"/>
          </ac:picMkLst>
        </pc:picChg>
        <pc:picChg chg="mod">
          <ac:chgData name="Razin Farhan Hussain" userId="" providerId="" clId="Web-{127D2D13-FE00-4C28-998A-CAF4D054E6B6}" dt="2021-07-27T23:36:32.925" v="95" actId="1076"/>
          <ac:picMkLst>
            <pc:docMk/>
            <pc:sldMk cId="3560319463" sldId="409"/>
            <ac:picMk id="5" creationId="{179275B4-2D92-48F1-A5ED-0D661B7A6D23}"/>
          </ac:picMkLst>
        </pc:picChg>
        <pc:picChg chg="mod modCrop">
          <ac:chgData name="Razin Farhan Hussain" userId="" providerId="" clId="Web-{127D2D13-FE00-4C28-998A-CAF4D054E6B6}" dt="2021-07-27T23:36:26.706" v="94" actId="1076"/>
          <ac:picMkLst>
            <pc:docMk/>
            <pc:sldMk cId="3560319463" sldId="409"/>
            <ac:picMk id="15" creationId="{4C226312-DC47-4EE0-8FA7-C5B661DC65BC}"/>
          </ac:picMkLst>
        </pc:picChg>
      </pc:sldChg>
      <pc:sldChg chg="modSp">
        <pc:chgData name="Razin Farhan Hussain" userId="" providerId="" clId="Web-{127D2D13-FE00-4C28-998A-CAF4D054E6B6}" dt="2021-07-28T00:06:42.371" v="138" actId="1076"/>
        <pc:sldMkLst>
          <pc:docMk/>
          <pc:sldMk cId="2876127708" sldId="444"/>
        </pc:sldMkLst>
        <pc:spChg chg="mod">
          <ac:chgData name="Razin Farhan Hussain" userId="" providerId="" clId="Web-{127D2D13-FE00-4C28-998A-CAF4D054E6B6}" dt="2021-07-28T00:06:42.371" v="138" actId="1076"/>
          <ac:spMkLst>
            <pc:docMk/>
            <pc:sldMk cId="2876127708" sldId="444"/>
            <ac:spMk id="3" creationId="{789EEDB4-98C0-4846-92AA-6B700329CC17}"/>
          </ac:spMkLst>
        </pc:spChg>
      </pc:sldChg>
      <pc:sldChg chg="modSp">
        <pc:chgData name="Razin Farhan Hussain" userId="" providerId="" clId="Web-{127D2D13-FE00-4C28-998A-CAF4D054E6B6}" dt="2021-07-27T23:45:40.708" v="106" actId="20577"/>
        <pc:sldMkLst>
          <pc:docMk/>
          <pc:sldMk cId="2265982532" sldId="447"/>
        </pc:sldMkLst>
        <pc:spChg chg="mod">
          <ac:chgData name="Razin Farhan Hussain" userId="" providerId="" clId="Web-{127D2D13-FE00-4C28-998A-CAF4D054E6B6}" dt="2021-07-27T23:45:40.708" v="106" actId="20577"/>
          <ac:spMkLst>
            <pc:docMk/>
            <pc:sldMk cId="2265982532" sldId="447"/>
            <ac:spMk id="3" creationId="{36B54CB8-8BBF-4837-B3CF-99B51A3C1C4E}"/>
          </ac:spMkLst>
        </pc:spChg>
      </pc:sldChg>
      <pc:sldChg chg="modSp">
        <pc:chgData name="Razin Farhan Hussain" userId="" providerId="" clId="Web-{127D2D13-FE00-4C28-998A-CAF4D054E6B6}" dt="2021-07-27T23:50:30.123" v="117" actId="20577"/>
        <pc:sldMkLst>
          <pc:docMk/>
          <pc:sldMk cId="4012275385" sldId="451"/>
        </pc:sldMkLst>
        <pc:spChg chg="mod">
          <ac:chgData name="Razin Farhan Hussain" userId="" providerId="" clId="Web-{127D2D13-FE00-4C28-998A-CAF4D054E6B6}" dt="2021-07-27T23:50:30.123" v="117" actId="20577"/>
          <ac:spMkLst>
            <pc:docMk/>
            <pc:sldMk cId="4012275385" sldId="451"/>
            <ac:spMk id="3" creationId="{C47AEBF9-AB6D-4E7A-8F4D-AAB7644DCD17}"/>
          </ac:spMkLst>
        </pc:spChg>
      </pc:sldChg>
      <pc:sldChg chg="modSp">
        <pc:chgData name="Razin Farhan Hussain" userId="" providerId="" clId="Web-{127D2D13-FE00-4C28-998A-CAF4D054E6B6}" dt="2021-07-27T23:53:49.676" v="120" actId="20577"/>
        <pc:sldMkLst>
          <pc:docMk/>
          <pc:sldMk cId="4207908615" sldId="454"/>
        </pc:sldMkLst>
        <pc:spChg chg="mod">
          <ac:chgData name="Razin Farhan Hussain" userId="" providerId="" clId="Web-{127D2D13-FE00-4C28-998A-CAF4D054E6B6}" dt="2021-07-27T23:53:49.676" v="120" actId="20577"/>
          <ac:spMkLst>
            <pc:docMk/>
            <pc:sldMk cId="4207908615" sldId="454"/>
            <ac:spMk id="3" creationId="{D428D83B-4EB2-45ED-AD45-FDC239C0E5CA}"/>
          </ac:spMkLst>
        </pc:spChg>
      </pc:sldChg>
      <pc:sldChg chg="modSp">
        <pc:chgData name="Razin Farhan Hussain" userId="" providerId="" clId="Web-{127D2D13-FE00-4C28-998A-CAF4D054E6B6}" dt="2021-07-27T23:54:35.177" v="121" actId="20577"/>
        <pc:sldMkLst>
          <pc:docMk/>
          <pc:sldMk cId="2856254661" sldId="455"/>
        </pc:sldMkLst>
        <pc:spChg chg="mod">
          <ac:chgData name="Razin Farhan Hussain" userId="" providerId="" clId="Web-{127D2D13-FE00-4C28-998A-CAF4D054E6B6}" dt="2021-07-27T23:54:35.177" v="121" actId="20577"/>
          <ac:spMkLst>
            <pc:docMk/>
            <pc:sldMk cId="2856254661" sldId="455"/>
            <ac:spMk id="3" creationId="{5CD029A2-0CCE-4CA7-B4F2-0E86D8F7167B}"/>
          </ac:spMkLst>
        </pc:spChg>
      </pc:sldChg>
      <pc:sldChg chg="modSp">
        <pc:chgData name="Razin Farhan Hussain" userId="" providerId="" clId="Web-{127D2D13-FE00-4C28-998A-CAF4D054E6B6}" dt="2021-07-28T00:03:19.943" v="134" actId="20577"/>
        <pc:sldMkLst>
          <pc:docMk/>
          <pc:sldMk cId="1996116548" sldId="457"/>
        </pc:sldMkLst>
        <pc:spChg chg="mod">
          <ac:chgData name="Razin Farhan Hussain" userId="" providerId="" clId="Web-{127D2D13-FE00-4C28-998A-CAF4D054E6B6}" dt="2021-07-28T00:03:19.943" v="134" actId="20577"/>
          <ac:spMkLst>
            <pc:docMk/>
            <pc:sldMk cId="1996116548" sldId="457"/>
            <ac:spMk id="3" creationId="{56B6637F-C5FD-493D-9595-F327D9B30AA7}"/>
          </ac:spMkLst>
        </pc:spChg>
      </pc:sldChg>
      <pc:sldChg chg="addSp modSp delAnim">
        <pc:chgData name="Razin Farhan Hussain" userId="" providerId="" clId="Web-{127D2D13-FE00-4C28-998A-CAF4D054E6B6}" dt="2021-07-28T00:19:08.628" v="157"/>
        <pc:sldMkLst>
          <pc:docMk/>
          <pc:sldMk cId="1182690751" sldId="462"/>
        </pc:sldMkLst>
        <pc:spChg chg="add mod">
          <ac:chgData name="Razin Farhan Hussain" userId="" providerId="" clId="Web-{127D2D13-FE00-4C28-998A-CAF4D054E6B6}" dt="2021-07-28T00:18:41.237" v="156" actId="1076"/>
          <ac:spMkLst>
            <pc:docMk/>
            <pc:sldMk cId="1182690751" sldId="462"/>
            <ac:spMk id="3" creationId="{53153D77-49C6-469D-8DF7-64EE1A3FDE86}"/>
          </ac:spMkLst>
        </pc:spChg>
        <pc:spChg chg="mod">
          <ac:chgData name="Razin Farhan Hussain" userId="" providerId="" clId="Web-{127D2D13-FE00-4C28-998A-CAF4D054E6B6}" dt="2021-07-28T00:10:22.987" v="144" actId="1076"/>
          <ac:spMkLst>
            <pc:docMk/>
            <pc:sldMk cId="1182690751" sldId="462"/>
            <ac:spMk id="6" creationId="{5CDC10D8-B7A5-43BB-B13A-58EBD4EEE39E}"/>
          </ac:spMkLst>
        </pc:spChg>
        <pc:picChg chg="mod">
          <ac:chgData name="Razin Farhan Hussain" userId="" providerId="" clId="Web-{127D2D13-FE00-4C28-998A-CAF4D054E6B6}" dt="2021-07-28T00:10:23.034" v="145" actId="1076"/>
          <ac:picMkLst>
            <pc:docMk/>
            <pc:sldMk cId="1182690751" sldId="462"/>
            <ac:picMk id="5" creationId="{178E44B8-7713-448B-B7B0-24143E1C5B8C}"/>
          </ac:picMkLst>
        </pc:picChg>
      </pc:sldChg>
      <pc:sldChg chg="modSp">
        <pc:chgData name="Razin Farhan Hussain" userId="" providerId="" clId="Web-{127D2D13-FE00-4C28-998A-CAF4D054E6B6}" dt="2021-07-28T00:20:36.943" v="168" actId="20577"/>
        <pc:sldMkLst>
          <pc:docMk/>
          <pc:sldMk cId="3885357940" sldId="463"/>
        </pc:sldMkLst>
        <pc:spChg chg="mod">
          <ac:chgData name="Razin Farhan Hussain" userId="" providerId="" clId="Web-{127D2D13-FE00-4C28-998A-CAF4D054E6B6}" dt="2021-07-28T00:20:36.943" v="168" actId="20577"/>
          <ac:spMkLst>
            <pc:docMk/>
            <pc:sldMk cId="3885357940" sldId="463"/>
            <ac:spMk id="3" creationId="{85CC0546-C9DE-4E46-B446-85AA5F40004E}"/>
          </ac:spMkLst>
        </pc:spChg>
      </pc:sldChg>
      <pc:sldChg chg="addSp modSp addAnim modAnim">
        <pc:chgData name="Razin Farhan Hussain" userId="" providerId="" clId="Web-{127D2D13-FE00-4C28-998A-CAF4D054E6B6}" dt="2021-07-28T00:22:41.823" v="185"/>
        <pc:sldMkLst>
          <pc:docMk/>
          <pc:sldMk cId="3010086427" sldId="464"/>
        </pc:sldMkLst>
        <pc:spChg chg="add mod">
          <ac:chgData name="Razin Farhan Hussain" userId="" providerId="" clId="Web-{127D2D13-FE00-4C28-998A-CAF4D054E6B6}" dt="2021-07-28T00:21:53.071" v="175"/>
          <ac:spMkLst>
            <pc:docMk/>
            <pc:sldMk cId="3010086427" sldId="464"/>
            <ac:spMk id="6" creationId="{8BE6AA3A-CAC5-4532-909F-52BEB2C49F0F}"/>
          </ac:spMkLst>
        </pc:spChg>
        <pc:spChg chg="add mod">
          <ac:chgData name="Razin Farhan Hussain" userId="" providerId="" clId="Web-{127D2D13-FE00-4C28-998A-CAF4D054E6B6}" dt="2021-07-28T00:22:24.947" v="181" actId="1076"/>
          <ac:spMkLst>
            <pc:docMk/>
            <pc:sldMk cId="3010086427" sldId="464"/>
            <ac:spMk id="9" creationId="{5E4B2811-B019-4BA7-9138-31C4054CC60C}"/>
          </ac:spMkLst>
        </pc:spChg>
      </pc:sldChg>
      <pc:sldChg chg="addAnim delAnim modAnim">
        <pc:chgData name="Razin Farhan Hussain" userId="" providerId="" clId="Web-{127D2D13-FE00-4C28-998A-CAF4D054E6B6}" dt="2021-07-28T00:24:16.982" v="188"/>
        <pc:sldMkLst>
          <pc:docMk/>
          <pc:sldMk cId="1409167575" sldId="466"/>
        </pc:sldMkLst>
      </pc:sldChg>
      <pc:sldChg chg="modSp">
        <pc:chgData name="Razin Farhan Hussain" userId="" providerId="" clId="Web-{127D2D13-FE00-4C28-998A-CAF4D054E6B6}" dt="2021-07-27T23:52:33.455" v="119" actId="20577"/>
        <pc:sldMkLst>
          <pc:docMk/>
          <pc:sldMk cId="3774550931" sldId="488"/>
        </pc:sldMkLst>
        <pc:spChg chg="mod">
          <ac:chgData name="Razin Farhan Hussain" userId="" providerId="" clId="Web-{127D2D13-FE00-4C28-998A-CAF4D054E6B6}" dt="2021-07-27T23:52:33.455" v="119" actId="20577"/>
          <ac:spMkLst>
            <pc:docMk/>
            <pc:sldMk cId="3774550931" sldId="488"/>
            <ac:spMk id="3" creationId="{58CC8F8D-1719-49BF-9C95-13884A63BB70}"/>
          </ac:spMkLst>
        </pc:spChg>
      </pc:sldChg>
      <pc:sldChg chg="addSp delSp modSp addAnim delAnim modAnim">
        <pc:chgData name="Razin Farhan Hussain" userId="" providerId="" clId="Web-{127D2D13-FE00-4C28-998A-CAF4D054E6B6}" dt="2021-07-27T23:24:07.465" v="29"/>
        <pc:sldMkLst>
          <pc:docMk/>
          <pc:sldMk cId="3752426838" sldId="508"/>
        </pc:sldMkLst>
        <pc:grpChg chg="del">
          <ac:chgData name="Razin Farhan Hussain" userId="" providerId="" clId="Web-{127D2D13-FE00-4C28-998A-CAF4D054E6B6}" dt="2021-07-27T23:23:09.432" v="25"/>
          <ac:grpSpMkLst>
            <pc:docMk/>
            <pc:sldMk cId="3752426838" sldId="508"/>
            <ac:grpSpMk id="25" creationId="{23E64BB1-DD6B-45C9-90DA-5529044A83BB}"/>
          </ac:grpSpMkLst>
        </pc:grpChg>
        <pc:grpChg chg="del mod">
          <ac:chgData name="Razin Farhan Hussain" userId="" providerId="" clId="Web-{127D2D13-FE00-4C28-998A-CAF4D054E6B6}" dt="2021-07-27T23:20:48.693" v="19"/>
          <ac:grpSpMkLst>
            <pc:docMk/>
            <pc:sldMk cId="3752426838" sldId="508"/>
            <ac:grpSpMk id="34" creationId="{39F25933-A7DD-498F-9713-D18EC47660EF}"/>
          </ac:grpSpMkLst>
        </pc:grpChg>
        <pc:grpChg chg="add del">
          <ac:chgData name="Razin Farhan Hussain" userId="" providerId="" clId="Web-{127D2D13-FE00-4C28-998A-CAF4D054E6B6}" dt="2021-07-27T23:23:35.683" v="26"/>
          <ac:grpSpMkLst>
            <pc:docMk/>
            <pc:sldMk cId="3752426838" sldId="508"/>
            <ac:grpSpMk id="53" creationId="{F4290CC0-D953-486C-AEAE-4253521524C3}"/>
          </ac:grpSpMkLst>
        </pc:grpChg>
        <pc:grpChg chg="add">
          <ac:chgData name="Razin Farhan Hussain" userId="" providerId="" clId="Web-{127D2D13-FE00-4C28-998A-CAF4D054E6B6}" dt="2021-07-27T23:24:03.387" v="27"/>
          <ac:grpSpMkLst>
            <pc:docMk/>
            <pc:sldMk cId="3752426838" sldId="508"/>
            <ac:grpSpMk id="59" creationId="{C3C27737-07FE-4E31-A2E5-5C19627D49B0}"/>
          </ac:grpSpMkLst>
        </pc:grpChg>
        <pc:cxnChg chg="topLvl">
          <ac:chgData name="Razin Farhan Hussain" userId="" providerId="" clId="Web-{127D2D13-FE00-4C28-998A-CAF4D054E6B6}" dt="2021-07-27T23:23:09.432" v="25"/>
          <ac:cxnSpMkLst>
            <pc:docMk/>
            <pc:sldMk cId="3752426838" sldId="508"/>
            <ac:cxnSpMk id="26" creationId="{93A34395-3583-44B1-9405-B17E7CD962C3}"/>
          </ac:cxnSpMkLst>
        </pc:cxnChg>
        <pc:cxnChg chg="topLvl">
          <ac:chgData name="Razin Farhan Hussain" userId="" providerId="" clId="Web-{127D2D13-FE00-4C28-998A-CAF4D054E6B6}" dt="2021-07-27T23:23:09.432" v="25"/>
          <ac:cxnSpMkLst>
            <pc:docMk/>
            <pc:sldMk cId="3752426838" sldId="508"/>
            <ac:cxnSpMk id="27" creationId="{8064F99C-78FD-4031-AD95-49FC40D00956}"/>
          </ac:cxnSpMkLst>
        </pc:cxnChg>
        <pc:cxnChg chg="topLvl">
          <ac:chgData name="Razin Farhan Hussain" userId="" providerId="" clId="Web-{127D2D13-FE00-4C28-998A-CAF4D054E6B6}" dt="2021-07-27T23:23:09.432" v="25"/>
          <ac:cxnSpMkLst>
            <pc:docMk/>
            <pc:sldMk cId="3752426838" sldId="508"/>
            <ac:cxnSpMk id="28" creationId="{9F7032DF-5705-48F6-BB79-C82189B61C7E}"/>
          </ac:cxnSpMkLst>
        </pc:cxnChg>
        <pc:cxnChg chg="topLvl">
          <ac:chgData name="Razin Farhan Hussain" userId="" providerId="" clId="Web-{127D2D13-FE00-4C28-998A-CAF4D054E6B6}" dt="2021-07-27T23:23:09.432" v="25"/>
          <ac:cxnSpMkLst>
            <pc:docMk/>
            <pc:sldMk cId="3752426838" sldId="508"/>
            <ac:cxnSpMk id="29" creationId="{BBD9DEE9-552C-40B3-96AF-E4873A27D3FD}"/>
          </ac:cxnSpMkLst>
        </pc:cxnChg>
        <pc:cxnChg chg="topLvl">
          <ac:chgData name="Razin Farhan Hussain" userId="" providerId="" clId="Web-{127D2D13-FE00-4C28-998A-CAF4D054E6B6}" dt="2021-07-27T23:23:35.683" v="26"/>
          <ac:cxnSpMkLst>
            <pc:docMk/>
            <pc:sldMk cId="3752426838" sldId="508"/>
            <ac:cxnSpMk id="30" creationId="{10D8F8D7-6BBB-4AE0-9D9E-C92B81E41298}"/>
          </ac:cxnSpMkLst>
        </pc:cxnChg>
        <pc:cxnChg chg="mod topLvl">
          <ac:chgData name="Razin Farhan Hussain" userId="" providerId="" clId="Web-{127D2D13-FE00-4C28-998A-CAF4D054E6B6}" dt="2021-07-27T23:23:35.683" v="26"/>
          <ac:cxnSpMkLst>
            <pc:docMk/>
            <pc:sldMk cId="3752426838" sldId="508"/>
            <ac:cxnSpMk id="31" creationId="{A31A45E4-8381-4465-BB3E-80C41C59D876}"/>
          </ac:cxnSpMkLst>
        </pc:cxnChg>
        <pc:cxnChg chg="del">
          <ac:chgData name="Razin Farhan Hussain" userId="" providerId="" clId="Web-{127D2D13-FE00-4C28-998A-CAF4D054E6B6}" dt="2021-07-27T23:19:58.332" v="14"/>
          <ac:cxnSpMkLst>
            <pc:docMk/>
            <pc:sldMk cId="3752426838" sldId="508"/>
            <ac:cxnSpMk id="32" creationId="{6E0EEED4-A956-4197-95CB-4DA9DD854D3D}"/>
          </ac:cxnSpMkLst>
        </pc:cxnChg>
        <pc:cxnChg chg="del mod">
          <ac:chgData name="Razin Farhan Hussain" userId="" providerId="" clId="Web-{127D2D13-FE00-4C28-998A-CAF4D054E6B6}" dt="2021-07-27T23:19:30.269" v="9"/>
          <ac:cxnSpMkLst>
            <pc:docMk/>
            <pc:sldMk cId="3752426838" sldId="508"/>
            <ac:cxnSpMk id="33" creationId="{2DBE5A32-DCDC-4B11-BD63-AE1EB0AA4C47}"/>
          </ac:cxnSpMkLst>
        </pc:cxnChg>
        <pc:cxnChg chg="mod">
          <ac:chgData name="Razin Farhan Hussain" userId="" providerId="" clId="Web-{127D2D13-FE00-4C28-998A-CAF4D054E6B6}" dt="2021-07-27T23:17:44.625" v="6" actId="1076"/>
          <ac:cxnSpMkLst>
            <pc:docMk/>
            <pc:sldMk cId="3752426838" sldId="508"/>
            <ac:cxnSpMk id="48" creationId="{85E418B8-AD6E-48FD-8425-79960CDD6DA9}"/>
          </ac:cxnSpMkLst>
        </pc:cxnChg>
        <pc:cxnChg chg="add mod topLvl">
          <ac:chgData name="Razin Farhan Hussain" userId="" providerId="" clId="Web-{127D2D13-FE00-4C28-998A-CAF4D054E6B6}" dt="2021-07-27T23:23:35.683" v="26"/>
          <ac:cxnSpMkLst>
            <pc:docMk/>
            <pc:sldMk cId="3752426838" sldId="508"/>
            <ac:cxnSpMk id="52" creationId="{E1E5D927-F5C8-4F95-8EB7-FBF17BE658E2}"/>
          </ac:cxnSpMkLst>
        </pc:cxnChg>
        <pc:cxnChg chg="add mod topLvl">
          <ac:chgData name="Razin Farhan Hussain" userId="" providerId="" clId="Web-{127D2D13-FE00-4C28-998A-CAF4D054E6B6}" dt="2021-07-27T23:23:35.683" v="26"/>
          <ac:cxnSpMkLst>
            <pc:docMk/>
            <pc:sldMk cId="3752426838" sldId="508"/>
            <ac:cxnSpMk id="62" creationId="{21D74CE5-051B-41BB-9A7A-1F8B8D9DA50D}"/>
          </ac:cxnSpMkLst>
        </pc:cxnChg>
      </pc:sldChg>
      <pc:sldChg chg="modSp">
        <pc:chgData name="Razin Farhan Hussain" userId="" providerId="" clId="Web-{127D2D13-FE00-4C28-998A-CAF4D054E6B6}" dt="2021-07-27T23:31:20.931" v="84" actId="14100"/>
        <pc:sldMkLst>
          <pc:docMk/>
          <pc:sldMk cId="572723729" sldId="510"/>
        </pc:sldMkLst>
        <pc:spChg chg="mod">
          <ac:chgData name="Razin Farhan Hussain" userId="" providerId="" clId="Web-{127D2D13-FE00-4C28-998A-CAF4D054E6B6}" dt="2021-07-27T23:30:52.602" v="81" actId="20577"/>
          <ac:spMkLst>
            <pc:docMk/>
            <pc:sldMk cId="572723729" sldId="510"/>
            <ac:spMk id="7" creationId="{E6BE4593-0552-0F40-9070-71C8309C61D3}"/>
          </ac:spMkLst>
        </pc:spChg>
        <pc:spChg chg="mod">
          <ac:chgData name="Razin Farhan Hussain" userId="" providerId="" clId="Web-{127D2D13-FE00-4C28-998A-CAF4D054E6B6}" dt="2021-07-27T23:31:20.931" v="84" actId="14100"/>
          <ac:spMkLst>
            <pc:docMk/>
            <pc:sldMk cId="572723729" sldId="510"/>
            <ac:spMk id="14" creationId="{455DAAAA-F3D0-2B4A-9350-515627A20BCF}"/>
          </ac:spMkLst>
        </pc:spChg>
        <pc:cxnChg chg="mod">
          <ac:chgData name="Razin Farhan Hussain" userId="" providerId="" clId="Web-{127D2D13-FE00-4C28-998A-CAF4D054E6B6}" dt="2021-07-27T23:31:05.806" v="82" actId="14100"/>
          <ac:cxnSpMkLst>
            <pc:docMk/>
            <pc:sldMk cId="572723729" sldId="510"/>
            <ac:cxnSpMk id="18" creationId="{3E1CD057-3A9B-D042-8B58-8B427F2FF3CB}"/>
          </ac:cxnSpMkLst>
        </pc:cxnChg>
      </pc:sldChg>
      <pc:sldChg chg="modSp new addAnim modAnim">
        <pc:chgData name="Razin Farhan Hussain" userId="" providerId="" clId="Web-{127D2D13-FE00-4C28-998A-CAF4D054E6B6}" dt="2021-07-28T00:01:42.346" v="132"/>
        <pc:sldMkLst>
          <pc:docMk/>
          <pc:sldMk cId="258323594" sldId="512"/>
        </pc:sldMkLst>
        <pc:spChg chg="mod">
          <ac:chgData name="Razin Farhan Hussain" userId="" providerId="" clId="Web-{127D2D13-FE00-4C28-998A-CAF4D054E6B6}" dt="2021-07-28T00:00:38.923" v="125" actId="20577"/>
          <ac:spMkLst>
            <pc:docMk/>
            <pc:sldMk cId="258323594" sldId="512"/>
            <ac:spMk id="2" creationId="{FFAAF530-156C-46A0-A906-BD9AE258E8A9}"/>
          </ac:spMkLst>
        </pc:spChg>
        <pc:spChg chg="mod">
          <ac:chgData name="Razin Farhan Hussain" userId="" providerId="" clId="Web-{127D2D13-FE00-4C28-998A-CAF4D054E6B6}" dt="2021-07-28T00:01:34.799" v="128" actId="20577"/>
          <ac:spMkLst>
            <pc:docMk/>
            <pc:sldMk cId="258323594" sldId="512"/>
            <ac:spMk id="3" creationId="{33E8D7F2-E380-41BD-8D35-922EB25DBE25}"/>
          </ac:spMkLst>
        </pc:spChg>
      </pc:sldChg>
    </pc:docChg>
  </pc:docChgLst>
  <pc:docChgLst>
    <pc:chgData name="Razin Farhan Hussain" clId="Web-{52C2BDE6-2B0A-4245-9261-3527AB629499}"/>
    <pc:docChg chg="modSld">
      <pc:chgData name="Razin Farhan Hussain" userId="" providerId="" clId="Web-{52C2BDE6-2B0A-4245-9261-3527AB629499}" dt="2022-11-05T15:34:21.688" v="224"/>
      <pc:docMkLst>
        <pc:docMk/>
      </pc:docMkLst>
      <pc:sldChg chg="addSp delSp modSp addAnim delAnim modAnim">
        <pc:chgData name="Razin Farhan Hussain" userId="" providerId="" clId="Web-{52C2BDE6-2B0A-4245-9261-3527AB629499}" dt="2022-11-05T15:34:21.688" v="224"/>
        <pc:sldMkLst>
          <pc:docMk/>
          <pc:sldMk cId="3862659192" sldId="456"/>
        </pc:sldMkLst>
        <pc:spChg chg="mod">
          <ac:chgData name="Razin Farhan Hussain" userId="" providerId="" clId="Web-{52C2BDE6-2B0A-4245-9261-3527AB629499}" dt="2022-11-05T15:14:06.856" v="66" actId="1076"/>
          <ac:spMkLst>
            <pc:docMk/>
            <pc:sldMk cId="3862659192" sldId="456"/>
            <ac:spMk id="2" creationId="{466EE985-A2EF-46EA-B3CD-0803BC942B4C}"/>
          </ac:spMkLst>
        </pc:spChg>
        <pc:spChg chg="add del mod">
          <ac:chgData name="Razin Farhan Hussain" userId="" providerId="" clId="Web-{52C2BDE6-2B0A-4245-9261-3527AB629499}" dt="2022-11-05T15:12:48.460" v="36"/>
          <ac:spMkLst>
            <pc:docMk/>
            <pc:sldMk cId="3862659192" sldId="456"/>
            <ac:spMk id="8" creationId="{1BCD500D-B3C8-FDDB-5C43-CA9FCC9C8024}"/>
          </ac:spMkLst>
        </pc:spChg>
        <pc:spChg chg="add mod">
          <ac:chgData name="Razin Farhan Hussain" userId="" providerId="" clId="Web-{52C2BDE6-2B0A-4245-9261-3527AB629499}" dt="2022-11-05T15:15:05.283" v="82" actId="1076"/>
          <ac:spMkLst>
            <pc:docMk/>
            <pc:sldMk cId="3862659192" sldId="456"/>
            <ac:spMk id="10" creationId="{CD197837-46CE-A729-9660-EDC4DD61D5EA}"/>
          </ac:spMkLst>
        </pc:spChg>
        <pc:spChg chg="add del mod">
          <ac:chgData name="Razin Farhan Hussain" userId="" providerId="" clId="Web-{52C2BDE6-2B0A-4245-9261-3527AB629499}" dt="2022-11-05T15:17:43.404" v="103"/>
          <ac:spMkLst>
            <pc:docMk/>
            <pc:sldMk cId="3862659192" sldId="456"/>
            <ac:spMk id="12" creationId="{AB984CFB-1079-9108-6F90-3217065F54AA}"/>
          </ac:spMkLst>
        </pc:spChg>
        <pc:spChg chg="add mod">
          <ac:chgData name="Razin Farhan Hussain" userId="" providerId="" clId="Web-{52C2BDE6-2B0A-4245-9261-3527AB629499}" dt="2022-11-05T15:22:00.440" v="177" actId="1076"/>
          <ac:spMkLst>
            <pc:docMk/>
            <pc:sldMk cId="3862659192" sldId="456"/>
            <ac:spMk id="14" creationId="{BE2F5CA5-F2C7-E8F7-0158-42490124BCA8}"/>
          </ac:spMkLst>
        </pc:spChg>
        <pc:spChg chg="add mod">
          <ac:chgData name="Razin Farhan Hussain" userId="" providerId="" clId="Web-{52C2BDE6-2B0A-4245-9261-3527AB629499}" dt="2022-11-05T15:22:13.785" v="182" actId="14100"/>
          <ac:spMkLst>
            <pc:docMk/>
            <pc:sldMk cId="3862659192" sldId="456"/>
            <ac:spMk id="16" creationId="{404B8C8D-314B-8821-82A1-E73A8EF53635}"/>
          </ac:spMkLst>
        </pc:spChg>
        <pc:spChg chg="mod ord">
          <ac:chgData name="Razin Farhan Hussain" userId="" providerId="" clId="Web-{52C2BDE6-2B0A-4245-9261-3527AB629499}" dt="2022-11-05T15:24:31.108" v="207"/>
          <ac:spMkLst>
            <pc:docMk/>
            <pc:sldMk cId="3862659192" sldId="456"/>
            <ac:spMk id="18" creationId="{78DCAB8A-EA1C-47D2-820C-BD7DF244F381}"/>
          </ac:spMkLst>
        </pc:spChg>
        <pc:spChg chg="add mod">
          <ac:chgData name="Razin Farhan Hussain" userId="" providerId="" clId="Web-{52C2BDE6-2B0A-4245-9261-3527AB629499}" dt="2022-11-05T15:22:09.425" v="181" actId="14100"/>
          <ac:spMkLst>
            <pc:docMk/>
            <pc:sldMk cId="3862659192" sldId="456"/>
            <ac:spMk id="19" creationId="{BB2472AD-F213-D981-8798-63509C724297}"/>
          </ac:spMkLst>
        </pc:spChg>
        <pc:spChg chg="add mod">
          <ac:chgData name="Razin Farhan Hussain" userId="" providerId="" clId="Web-{52C2BDE6-2B0A-4245-9261-3527AB629499}" dt="2022-11-05T15:22:50.819" v="192" actId="20577"/>
          <ac:spMkLst>
            <pc:docMk/>
            <pc:sldMk cId="3862659192" sldId="456"/>
            <ac:spMk id="20" creationId="{FAC739B2-C1BB-13DA-629B-9A94E388E832}"/>
          </ac:spMkLst>
        </pc:spChg>
        <pc:spChg chg="add mod">
          <ac:chgData name="Razin Farhan Hussain" userId="" providerId="" clId="Web-{52C2BDE6-2B0A-4245-9261-3527AB629499}" dt="2022-11-05T15:24:07.606" v="205"/>
          <ac:spMkLst>
            <pc:docMk/>
            <pc:sldMk cId="3862659192" sldId="456"/>
            <ac:spMk id="21" creationId="{3FBE57AF-77F3-90B7-0100-1EA076235FEB}"/>
          </ac:spMkLst>
        </pc:spChg>
        <pc:graphicFrameChg chg="mod">
          <ac:chgData name="Razin Farhan Hussain" userId="" providerId="" clId="Web-{52C2BDE6-2B0A-4245-9261-3527AB629499}" dt="2022-11-05T15:20:39.262" v="151" actId="1076"/>
          <ac:graphicFrameMkLst>
            <pc:docMk/>
            <pc:sldMk cId="3862659192" sldId="456"/>
            <ac:graphicFrameMk id="5" creationId="{4353E9B7-BDF0-4B2A-8F20-4204ED844445}"/>
          </ac:graphicFrameMkLst>
        </pc:graphicFrameChg>
        <pc:picChg chg="del">
          <ac:chgData name="Razin Farhan Hussain" userId="" providerId="" clId="Web-{52C2BDE6-2B0A-4245-9261-3527AB629499}" dt="2022-11-05T15:12:38.631" v="34"/>
          <ac:picMkLst>
            <pc:docMk/>
            <pc:sldMk cId="3862659192" sldId="456"/>
            <ac:picMk id="3" creationId="{0BCA49C7-A369-4B91-A0CC-678571533BCB}"/>
          </ac:picMkLst>
        </pc:picChg>
        <pc:picChg chg="mod">
          <ac:chgData name="Razin Farhan Hussain" userId="" providerId="" clId="Web-{52C2BDE6-2B0A-4245-9261-3527AB629499}" dt="2022-11-05T15:20:39.277" v="152" actId="1076"/>
          <ac:picMkLst>
            <pc:docMk/>
            <pc:sldMk cId="3862659192" sldId="456"/>
            <ac:picMk id="6" creationId="{608A6190-0E4B-4841-BEF9-5A504A520E7F}"/>
          </ac:picMkLst>
        </pc:picChg>
        <pc:picChg chg="add mod ord">
          <ac:chgData name="Razin Farhan Hussain" userId="" providerId="" clId="Web-{52C2BDE6-2B0A-4245-9261-3527AB629499}" dt="2022-11-05T15:15:01.361" v="81" actId="1076"/>
          <ac:picMkLst>
            <pc:docMk/>
            <pc:sldMk cId="3862659192" sldId="456"/>
            <ac:picMk id="9" creationId="{F7DBDE7F-E57A-376C-7BFE-0D3DD4089089}"/>
          </ac:picMkLst>
        </pc:picChg>
        <pc:picChg chg="del">
          <ac:chgData name="Razin Farhan Hussain" userId="" providerId="" clId="Web-{52C2BDE6-2B0A-4245-9261-3527AB629499}" dt="2022-11-05T15:12:40.037" v="35"/>
          <ac:picMkLst>
            <pc:docMk/>
            <pc:sldMk cId="3862659192" sldId="456"/>
            <ac:picMk id="11" creationId="{B08F9063-B953-48F6-B660-411D3E030411}"/>
          </ac:picMkLst>
        </pc:picChg>
        <pc:picChg chg="mod">
          <ac:chgData name="Razin Farhan Hussain" userId="" providerId="" clId="Web-{52C2BDE6-2B0A-4245-9261-3527AB629499}" dt="2022-11-05T15:20:39.277" v="153" actId="1076"/>
          <ac:picMkLst>
            <pc:docMk/>
            <pc:sldMk cId="3862659192" sldId="456"/>
            <ac:picMk id="13" creationId="{C6791AB3-192A-4728-8051-5C1588E36A6A}"/>
          </ac:picMkLst>
        </pc:picChg>
        <pc:picChg chg="mod">
          <ac:chgData name="Razin Farhan Hussain" userId="" providerId="" clId="Web-{52C2BDE6-2B0A-4245-9261-3527AB629499}" dt="2022-11-05T15:20:39.293" v="154" actId="1076"/>
          <ac:picMkLst>
            <pc:docMk/>
            <pc:sldMk cId="3862659192" sldId="456"/>
            <ac:picMk id="15" creationId="{C55452C5-18AA-4347-B273-3A892E7E7231}"/>
          </ac:picMkLst>
        </pc:picChg>
        <pc:picChg chg="mod">
          <ac:chgData name="Razin Farhan Hussain" userId="" providerId="" clId="Web-{52C2BDE6-2B0A-4245-9261-3527AB629499}" dt="2022-11-05T15:20:39.308" v="155" actId="1076"/>
          <ac:picMkLst>
            <pc:docMk/>
            <pc:sldMk cId="3862659192" sldId="456"/>
            <ac:picMk id="17" creationId="{0931C421-E537-45CA-86F5-9FF85B7375B5}"/>
          </ac:picMkLst>
        </pc:picChg>
      </pc:sldChg>
    </pc:docChg>
  </pc:docChgLst>
  <pc:docChgLst>
    <pc:chgData name="Razin Farhan Hussain" userId="bL/IyTPea6UEOGjIFjK2ugEKbkBZKWWoFErjYdNQqcM=" providerId="None" clId="Web-{F6EBAF19-ACF8-45BA-B0F6-8530DEFFE1EC}"/>
    <pc:docChg chg="delSld modSld sldOrd">
      <pc:chgData name="Razin Farhan Hussain" userId="bL/IyTPea6UEOGjIFjK2ugEKbkBZKWWoFErjYdNQqcM=" providerId="None" clId="Web-{F6EBAF19-ACF8-45BA-B0F6-8530DEFFE1EC}" dt="2022-11-06T16:13:45.408" v="701" actId="20577"/>
      <pc:docMkLst>
        <pc:docMk/>
      </pc:docMkLst>
      <pc:sldChg chg="del">
        <pc:chgData name="Razin Farhan Hussain" userId="bL/IyTPea6UEOGjIFjK2ugEKbkBZKWWoFErjYdNQqcM=" providerId="None" clId="Web-{F6EBAF19-ACF8-45BA-B0F6-8530DEFFE1EC}" dt="2022-11-06T14:55:07.588" v="75"/>
        <pc:sldMkLst>
          <pc:docMk/>
          <pc:sldMk cId="1777782391" sldId="396"/>
        </pc:sldMkLst>
      </pc:sldChg>
      <pc:sldChg chg="modSp">
        <pc:chgData name="Razin Farhan Hussain" userId="bL/IyTPea6UEOGjIFjK2ugEKbkBZKWWoFErjYdNQqcM=" providerId="None" clId="Web-{F6EBAF19-ACF8-45BA-B0F6-8530DEFFE1EC}" dt="2022-11-06T16:00:53.450" v="629" actId="14100"/>
        <pc:sldMkLst>
          <pc:docMk/>
          <pc:sldMk cId="3102643082" sldId="402"/>
        </pc:sldMkLst>
        <pc:spChg chg="mod">
          <ac:chgData name="Razin Farhan Hussain" userId="bL/IyTPea6UEOGjIFjK2ugEKbkBZKWWoFErjYdNQqcM=" providerId="None" clId="Web-{F6EBAF19-ACF8-45BA-B0F6-8530DEFFE1EC}" dt="2022-11-06T16:00:53.450" v="629" actId="14100"/>
          <ac:spMkLst>
            <pc:docMk/>
            <pc:sldMk cId="3102643082" sldId="402"/>
            <ac:spMk id="7" creationId="{4AAF8D3C-C4C3-EF2C-C72A-73F55FADE829}"/>
          </ac:spMkLst>
        </pc:spChg>
      </pc:sldChg>
      <pc:sldChg chg="del">
        <pc:chgData name="Razin Farhan Hussain" userId="bL/IyTPea6UEOGjIFjK2ugEKbkBZKWWoFErjYdNQqcM=" providerId="None" clId="Web-{F6EBAF19-ACF8-45BA-B0F6-8530DEFFE1EC}" dt="2022-11-06T14:54:01.336" v="61"/>
        <pc:sldMkLst>
          <pc:docMk/>
          <pc:sldMk cId="1509939631" sldId="450"/>
        </pc:sldMkLst>
      </pc:sldChg>
      <pc:sldChg chg="modSp">
        <pc:chgData name="Razin Farhan Hussain" userId="bL/IyTPea6UEOGjIFjK2ugEKbkBZKWWoFErjYdNQqcM=" providerId="None" clId="Web-{F6EBAF19-ACF8-45BA-B0F6-8530DEFFE1EC}" dt="2022-11-06T16:04:12.388" v="635" actId="20577"/>
        <pc:sldMkLst>
          <pc:docMk/>
          <pc:sldMk cId="4012275385" sldId="451"/>
        </pc:sldMkLst>
        <pc:spChg chg="mod">
          <ac:chgData name="Razin Farhan Hussain" userId="bL/IyTPea6UEOGjIFjK2ugEKbkBZKWWoFErjYdNQqcM=" providerId="None" clId="Web-{F6EBAF19-ACF8-45BA-B0F6-8530DEFFE1EC}" dt="2022-11-06T16:04:12.388" v="635" actId="20577"/>
          <ac:spMkLst>
            <pc:docMk/>
            <pc:sldMk cId="4012275385" sldId="451"/>
            <ac:spMk id="3" creationId="{C47AEBF9-AB6D-4E7A-8F4D-AAB7644DCD17}"/>
          </ac:spMkLst>
        </pc:spChg>
      </pc:sldChg>
      <pc:sldChg chg="del">
        <pc:chgData name="Razin Farhan Hussain" userId="bL/IyTPea6UEOGjIFjK2ugEKbkBZKWWoFErjYdNQqcM=" providerId="None" clId="Web-{F6EBAF19-ACF8-45BA-B0F6-8530DEFFE1EC}" dt="2022-11-06T14:54:08.102" v="62"/>
        <pc:sldMkLst>
          <pc:docMk/>
          <pc:sldMk cId="2296020464" sldId="471"/>
        </pc:sldMkLst>
      </pc:sldChg>
      <pc:sldChg chg="del">
        <pc:chgData name="Razin Farhan Hussain" userId="bL/IyTPea6UEOGjIFjK2ugEKbkBZKWWoFErjYdNQqcM=" providerId="None" clId="Web-{F6EBAF19-ACF8-45BA-B0F6-8530DEFFE1EC}" dt="2022-11-06T14:53:57.711" v="60"/>
        <pc:sldMkLst>
          <pc:docMk/>
          <pc:sldMk cId="4133325502" sldId="472"/>
        </pc:sldMkLst>
      </pc:sldChg>
      <pc:sldChg chg="del">
        <pc:chgData name="Razin Farhan Hussain" userId="bL/IyTPea6UEOGjIFjK2ugEKbkBZKWWoFErjYdNQqcM=" providerId="None" clId="Web-{F6EBAF19-ACF8-45BA-B0F6-8530DEFFE1EC}" dt="2022-11-06T14:54:12.586" v="63"/>
        <pc:sldMkLst>
          <pc:docMk/>
          <pc:sldMk cId="1886581384" sldId="474"/>
        </pc:sldMkLst>
      </pc:sldChg>
      <pc:sldChg chg="del">
        <pc:chgData name="Razin Farhan Hussain" userId="bL/IyTPea6UEOGjIFjK2ugEKbkBZKWWoFErjYdNQqcM=" providerId="None" clId="Web-{F6EBAF19-ACF8-45BA-B0F6-8530DEFFE1EC}" dt="2022-11-06T14:54:15.868" v="64"/>
        <pc:sldMkLst>
          <pc:docMk/>
          <pc:sldMk cId="3206160849" sldId="475"/>
        </pc:sldMkLst>
      </pc:sldChg>
      <pc:sldChg chg="del">
        <pc:chgData name="Razin Farhan Hussain" userId="bL/IyTPea6UEOGjIFjK2ugEKbkBZKWWoFErjYdNQqcM=" providerId="None" clId="Web-{F6EBAF19-ACF8-45BA-B0F6-8530DEFFE1EC}" dt="2022-11-06T14:54:26.258" v="67"/>
        <pc:sldMkLst>
          <pc:docMk/>
          <pc:sldMk cId="1842379589" sldId="476"/>
        </pc:sldMkLst>
      </pc:sldChg>
      <pc:sldChg chg="del">
        <pc:chgData name="Razin Farhan Hussain" userId="bL/IyTPea6UEOGjIFjK2ugEKbkBZKWWoFErjYdNQqcM=" providerId="None" clId="Web-{F6EBAF19-ACF8-45BA-B0F6-8530DEFFE1EC}" dt="2022-11-06T14:54:22.336" v="66"/>
        <pc:sldMkLst>
          <pc:docMk/>
          <pc:sldMk cId="3654249066" sldId="477"/>
        </pc:sldMkLst>
      </pc:sldChg>
      <pc:sldChg chg="del">
        <pc:chgData name="Razin Farhan Hussain" userId="bL/IyTPea6UEOGjIFjK2ugEKbkBZKWWoFErjYdNQqcM=" providerId="None" clId="Web-{F6EBAF19-ACF8-45BA-B0F6-8530DEFFE1EC}" dt="2022-11-06T14:54:27.962" v="68"/>
        <pc:sldMkLst>
          <pc:docMk/>
          <pc:sldMk cId="1767177588" sldId="478"/>
        </pc:sldMkLst>
      </pc:sldChg>
      <pc:sldChg chg="del">
        <pc:chgData name="Razin Farhan Hussain" userId="bL/IyTPea6UEOGjIFjK2ugEKbkBZKWWoFErjYdNQqcM=" providerId="None" clId="Web-{F6EBAF19-ACF8-45BA-B0F6-8530DEFFE1EC}" dt="2022-11-06T14:54:20.227" v="65"/>
        <pc:sldMkLst>
          <pc:docMk/>
          <pc:sldMk cId="3264717776" sldId="479"/>
        </pc:sldMkLst>
      </pc:sldChg>
      <pc:sldChg chg="del">
        <pc:chgData name="Razin Farhan Hussain" userId="bL/IyTPea6UEOGjIFjK2ugEKbkBZKWWoFErjYdNQqcM=" providerId="None" clId="Web-{F6EBAF19-ACF8-45BA-B0F6-8530DEFFE1EC}" dt="2022-11-06T14:55:35.432" v="76"/>
        <pc:sldMkLst>
          <pc:docMk/>
          <pc:sldMk cId="1906881945" sldId="480"/>
        </pc:sldMkLst>
      </pc:sldChg>
      <pc:sldChg chg="del">
        <pc:chgData name="Razin Farhan Hussain" userId="bL/IyTPea6UEOGjIFjK2ugEKbkBZKWWoFErjYdNQqcM=" providerId="None" clId="Web-{F6EBAF19-ACF8-45BA-B0F6-8530DEFFE1EC}" dt="2022-11-06T14:54:30.368" v="69"/>
        <pc:sldMkLst>
          <pc:docMk/>
          <pc:sldMk cId="3757446992" sldId="481"/>
        </pc:sldMkLst>
      </pc:sldChg>
      <pc:sldChg chg="del">
        <pc:chgData name="Razin Farhan Hussain" userId="bL/IyTPea6UEOGjIFjK2ugEKbkBZKWWoFErjYdNQqcM=" providerId="None" clId="Web-{F6EBAF19-ACF8-45BA-B0F6-8530DEFFE1EC}" dt="2022-11-06T14:54:33.227" v="70"/>
        <pc:sldMkLst>
          <pc:docMk/>
          <pc:sldMk cId="3707982139" sldId="482"/>
        </pc:sldMkLst>
      </pc:sldChg>
      <pc:sldChg chg="del">
        <pc:chgData name="Razin Farhan Hussain" userId="bL/IyTPea6UEOGjIFjK2ugEKbkBZKWWoFErjYdNQqcM=" providerId="None" clId="Web-{F6EBAF19-ACF8-45BA-B0F6-8530DEFFE1EC}" dt="2022-11-06T14:54:35.384" v="71"/>
        <pc:sldMkLst>
          <pc:docMk/>
          <pc:sldMk cId="1600327413" sldId="484"/>
        </pc:sldMkLst>
      </pc:sldChg>
      <pc:sldChg chg="del">
        <pc:chgData name="Razin Farhan Hussain" userId="bL/IyTPea6UEOGjIFjK2ugEKbkBZKWWoFErjYdNQqcM=" providerId="None" clId="Web-{F6EBAF19-ACF8-45BA-B0F6-8530DEFFE1EC}" dt="2022-11-06T14:54:39.040" v="72"/>
        <pc:sldMkLst>
          <pc:docMk/>
          <pc:sldMk cId="1854109288" sldId="491"/>
        </pc:sldMkLst>
      </pc:sldChg>
      <pc:sldChg chg="del">
        <pc:chgData name="Razin Farhan Hussain" userId="bL/IyTPea6UEOGjIFjK2ugEKbkBZKWWoFErjYdNQqcM=" providerId="None" clId="Web-{F6EBAF19-ACF8-45BA-B0F6-8530DEFFE1EC}" dt="2022-11-06T14:53:52.508" v="59"/>
        <pc:sldMkLst>
          <pc:docMk/>
          <pc:sldMk cId="3761818323" sldId="498"/>
        </pc:sldMkLst>
      </pc:sldChg>
      <pc:sldChg chg="mod modShow">
        <pc:chgData name="Razin Farhan Hussain" userId="bL/IyTPea6UEOGjIFjK2ugEKbkBZKWWoFErjYdNQqcM=" providerId="None" clId="Web-{F6EBAF19-ACF8-45BA-B0F6-8530DEFFE1EC}" dt="2022-11-06T14:54:56.790" v="73"/>
        <pc:sldMkLst>
          <pc:docMk/>
          <pc:sldMk cId="3350132430" sldId="513"/>
        </pc:sldMkLst>
      </pc:sldChg>
      <pc:sldChg chg="mod modShow">
        <pc:chgData name="Razin Farhan Hussain" userId="bL/IyTPea6UEOGjIFjK2ugEKbkBZKWWoFErjYdNQqcM=" providerId="None" clId="Web-{F6EBAF19-ACF8-45BA-B0F6-8530DEFFE1EC}" dt="2022-11-06T14:55:02.072" v="74"/>
        <pc:sldMkLst>
          <pc:docMk/>
          <pc:sldMk cId="2466494845" sldId="514"/>
        </pc:sldMkLst>
      </pc:sldChg>
      <pc:sldChg chg="modSp">
        <pc:chgData name="Razin Farhan Hussain" userId="bL/IyTPea6UEOGjIFjK2ugEKbkBZKWWoFErjYdNQqcM=" providerId="None" clId="Web-{F6EBAF19-ACF8-45BA-B0F6-8530DEFFE1EC}" dt="2022-11-06T15:59:43.511" v="620" actId="20577"/>
        <pc:sldMkLst>
          <pc:docMk/>
          <pc:sldMk cId="3605648375" sldId="515"/>
        </pc:sldMkLst>
        <pc:spChg chg="mod">
          <ac:chgData name="Razin Farhan Hussain" userId="bL/IyTPea6UEOGjIFjK2ugEKbkBZKWWoFErjYdNQqcM=" providerId="None" clId="Web-{F6EBAF19-ACF8-45BA-B0F6-8530DEFFE1EC}" dt="2022-11-06T15:59:43.511" v="620" actId="20577"/>
          <ac:spMkLst>
            <pc:docMk/>
            <pc:sldMk cId="3605648375" sldId="515"/>
            <ac:spMk id="6" creationId="{25FB9D84-6F8B-4A9D-97E1-67CB951C8F35}"/>
          </ac:spMkLst>
        </pc:spChg>
      </pc:sldChg>
      <pc:sldChg chg="modSp modNotes">
        <pc:chgData name="Razin Farhan Hussain" userId="bL/IyTPea6UEOGjIFjK2ugEKbkBZKWWoFErjYdNQqcM=" providerId="None" clId="Web-{F6EBAF19-ACF8-45BA-B0F6-8530DEFFE1EC}" dt="2022-11-06T16:09:19.896" v="648" actId="20577"/>
        <pc:sldMkLst>
          <pc:docMk/>
          <pc:sldMk cId="3104733042" sldId="520"/>
        </pc:sldMkLst>
        <pc:spChg chg="mod">
          <ac:chgData name="Razin Farhan Hussain" userId="bL/IyTPea6UEOGjIFjK2ugEKbkBZKWWoFErjYdNQqcM=" providerId="None" clId="Web-{F6EBAF19-ACF8-45BA-B0F6-8530DEFFE1EC}" dt="2022-11-06T16:09:19.896" v="648" actId="20577"/>
          <ac:spMkLst>
            <pc:docMk/>
            <pc:sldMk cId="3104733042" sldId="520"/>
            <ac:spMk id="5" creationId="{1CB1C4C6-15DC-2F1A-1507-4A83FE7850EA}"/>
          </ac:spMkLst>
        </pc:spChg>
        <pc:spChg chg="mod">
          <ac:chgData name="Razin Farhan Hussain" userId="bL/IyTPea6UEOGjIFjK2ugEKbkBZKWWoFErjYdNQqcM=" providerId="None" clId="Web-{F6EBAF19-ACF8-45BA-B0F6-8530DEFFE1EC}" dt="2022-11-06T15:19:37.799" v="137" actId="1076"/>
          <ac:spMkLst>
            <pc:docMk/>
            <pc:sldMk cId="3104733042" sldId="520"/>
            <ac:spMk id="6" creationId="{92CF4592-6343-E261-4D64-3694BD58D743}"/>
          </ac:spMkLst>
        </pc:spChg>
      </pc:sldChg>
      <pc:sldChg chg="modSp mod ord modShow">
        <pc:chgData name="Razin Farhan Hussain" userId="bL/IyTPea6UEOGjIFjK2ugEKbkBZKWWoFErjYdNQqcM=" providerId="None" clId="Web-{F6EBAF19-ACF8-45BA-B0F6-8530DEFFE1EC}" dt="2022-11-06T16:12:48.094" v="686"/>
        <pc:sldMkLst>
          <pc:docMk/>
          <pc:sldMk cId="1184310240" sldId="521"/>
        </pc:sldMkLst>
        <pc:spChg chg="mod">
          <ac:chgData name="Razin Farhan Hussain" userId="bL/IyTPea6UEOGjIFjK2ugEKbkBZKWWoFErjYdNQqcM=" providerId="None" clId="Web-{F6EBAF19-ACF8-45BA-B0F6-8530DEFFE1EC}" dt="2022-11-06T16:12:35.016" v="685" actId="1076"/>
          <ac:spMkLst>
            <pc:docMk/>
            <pc:sldMk cId="1184310240" sldId="521"/>
            <ac:spMk id="2" creationId="{9A907C6B-ECE6-6730-B7C5-22F1BB8A92E3}"/>
          </ac:spMkLst>
        </pc:spChg>
      </pc:sldChg>
      <pc:sldChg chg="addSp delSp modSp addAnim delAnim modAnim">
        <pc:chgData name="Razin Farhan Hussain" userId="bL/IyTPea6UEOGjIFjK2ugEKbkBZKWWoFErjYdNQqcM=" providerId="None" clId="Web-{F6EBAF19-ACF8-45BA-B0F6-8530DEFFE1EC}" dt="2022-11-06T15:53:40.721" v="614" actId="20577"/>
        <pc:sldMkLst>
          <pc:docMk/>
          <pc:sldMk cId="1179469354" sldId="526"/>
        </pc:sldMkLst>
        <pc:spChg chg="del mod topLvl">
          <ac:chgData name="Razin Farhan Hussain" userId="bL/IyTPea6UEOGjIFjK2ugEKbkBZKWWoFErjYdNQqcM=" providerId="None" clId="Web-{F6EBAF19-ACF8-45BA-B0F6-8530DEFFE1EC}" dt="2022-11-06T15:25:54.422" v="260"/>
          <ac:spMkLst>
            <pc:docMk/>
            <pc:sldMk cId="1179469354" sldId="526"/>
            <ac:spMk id="5" creationId="{9B539984-CF70-E25E-62A4-A03DCF49B867}"/>
          </ac:spMkLst>
        </pc:spChg>
        <pc:spChg chg="mod topLvl">
          <ac:chgData name="Razin Farhan Hussain" userId="bL/IyTPea6UEOGjIFjK2ugEKbkBZKWWoFErjYdNQqcM=" providerId="None" clId="Web-{F6EBAF19-ACF8-45BA-B0F6-8530DEFFE1EC}" dt="2022-11-06T15:41:06.384" v="439"/>
          <ac:spMkLst>
            <pc:docMk/>
            <pc:sldMk cId="1179469354" sldId="526"/>
            <ac:spMk id="7" creationId="{B1A289DE-FDD7-006B-9B71-5D0D9C5BBB8A}"/>
          </ac:spMkLst>
        </pc:spChg>
        <pc:spChg chg="mod topLvl">
          <ac:chgData name="Razin Farhan Hussain" userId="bL/IyTPea6UEOGjIFjK2ugEKbkBZKWWoFErjYdNQqcM=" providerId="None" clId="Web-{F6EBAF19-ACF8-45BA-B0F6-8530DEFFE1EC}" dt="2022-11-06T15:41:06.384" v="439"/>
          <ac:spMkLst>
            <pc:docMk/>
            <pc:sldMk cId="1179469354" sldId="526"/>
            <ac:spMk id="12" creationId="{BA70A6B9-9938-70E0-D835-F7EBDAD7375E}"/>
          </ac:spMkLst>
        </pc:spChg>
        <pc:spChg chg="mod topLvl">
          <ac:chgData name="Razin Farhan Hussain" userId="bL/IyTPea6UEOGjIFjK2ugEKbkBZKWWoFErjYdNQqcM=" providerId="None" clId="Web-{F6EBAF19-ACF8-45BA-B0F6-8530DEFFE1EC}" dt="2022-11-06T15:41:06.384" v="439"/>
          <ac:spMkLst>
            <pc:docMk/>
            <pc:sldMk cId="1179469354" sldId="526"/>
            <ac:spMk id="13" creationId="{F79B4721-9F0C-A9D4-AA10-269953136894}"/>
          </ac:spMkLst>
        </pc:spChg>
        <pc:spChg chg="mod topLvl">
          <ac:chgData name="Razin Farhan Hussain" userId="bL/IyTPea6UEOGjIFjK2ugEKbkBZKWWoFErjYdNQqcM=" providerId="None" clId="Web-{F6EBAF19-ACF8-45BA-B0F6-8530DEFFE1EC}" dt="2022-11-06T15:41:06.384" v="439"/>
          <ac:spMkLst>
            <pc:docMk/>
            <pc:sldMk cId="1179469354" sldId="526"/>
            <ac:spMk id="14" creationId="{A1411233-4021-1B00-4584-A1744213BC73}"/>
          </ac:spMkLst>
        </pc:spChg>
        <pc:spChg chg="mod topLvl">
          <ac:chgData name="Razin Farhan Hussain" userId="bL/IyTPea6UEOGjIFjK2ugEKbkBZKWWoFErjYdNQqcM=" providerId="None" clId="Web-{F6EBAF19-ACF8-45BA-B0F6-8530DEFFE1EC}" dt="2022-11-06T15:38:42.099" v="409" actId="1076"/>
          <ac:spMkLst>
            <pc:docMk/>
            <pc:sldMk cId="1179469354" sldId="526"/>
            <ac:spMk id="17" creationId="{A68B364D-D589-3B9B-4586-2F9176BD6018}"/>
          </ac:spMkLst>
        </pc:spChg>
        <pc:spChg chg="mod topLvl">
          <ac:chgData name="Razin Farhan Hussain" userId="bL/IyTPea6UEOGjIFjK2ugEKbkBZKWWoFErjYdNQqcM=" providerId="None" clId="Web-{F6EBAF19-ACF8-45BA-B0F6-8530DEFFE1EC}" dt="2022-11-06T15:43:08.981" v="489" actId="14100"/>
          <ac:spMkLst>
            <pc:docMk/>
            <pc:sldMk cId="1179469354" sldId="526"/>
            <ac:spMk id="18" creationId="{2E502CA2-06C7-172C-B682-24C25F400467}"/>
          </ac:spMkLst>
        </pc:spChg>
        <pc:spChg chg="mod topLvl">
          <ac:chgData name="Razin Farhan Hussain" userId="bL/IyTPea6UEOGjIFjK2ugEKbkBZKWWoFErjYdNQqcM=" providerId="None" clId="Web-{F6EBAF19-ACF8-45BA-B0F6-8530DEFFE1EC}" dt="2022-11-06T15:41:06.384" v="439"/>
          <ac:spMkLst>
            <pc:docMk/>
            <pc:sldMk cId="1179469354" sldId="526"/>
            <ac:spMk id="20" creationId="{5154BDC5-6EF8-7460-D15F-5EC8782A946A}"/>
          </ac:spMkLst>
        </pc:spChg>
        <pc:spChg chg="mod topLvl">
          <ac:chgData name="Razin Farhan Hussain" userId="bL/IyTPea6UEOGjIFjK2ugEKbkBZKWWoFErjYdNQqcM=" providerId="None" clId="Web-{F6EBAF19-ACF8-45BA-B0F6-8530DEFFE1EC}" dt="2022-11-06T15:41:06.384" v="439"/>
          <ac:spMkLst>
            <pc:docMk/>
            <pc:sldMk cId="1179469354" sldId="526"/>
            <ac:spMk id="21" creationId="{334C6C6C-FD6C-0CD0-0449-4E334A7F4BFE}"/>
          </ac:spMkLst>
        </pc:spChg>
        <pc:spChg chg="mod topLvl">
          <ac:chgData name="Razin Farhan Hussain" userId="bL/IyTPea6UEOGjIFjK2ugEKbkBZKWWoFErjYdNQqcM=" providerId="None" clId="Web-{F6EBAF19-ACF8-45BA-B0F6-8530DEFFE1EC}" dt="2022-11-06T15:41:06.384" v="439"/>
          <ac:spMkLst>
            <pc:docMk/>
            <pc:sldMk cId="1179469354" sldId="526"/>
            <ac:spMk id="22" creationId="{6ABD2C78-D6AD-CD04-97C1-C487F46E9077}"/>
          </ac:spMkLst>
        </pc:spChg>
        <pc:spChg chg="mod topLvl">
          <ac:chgData name="Razin Farhan Hussain" userId="bL/IyTPea6UEOGjIFjK2ugEKbkBZKWWoFErjYdNQqcM=" providerId="None" clId="Web-{F6EBAF19-ACF8-45BA-B0F6-8530DEFFE1EC}" dt="2022-11-06T15:41:06.384" v="439"/>
          <ac:spMkLst>
            <pc:docMk/>
            <pc:sldMk cId="1179469354" sldId="526"/>
            <ac:spMk id="23" creationId="{3CE4D3E8-929C-EB48-143A-8A3B55B8E062}"/>
          </ac:spMkLst>
        </pc:spChg>
        <pc:spChg chg="del mod topLvl">
          <ac:chgData name="Razin Farhan Hussain" userId="bL/IyTPea6UEOGjIFjK2ugEKbkBZKWWoFErjYdNQqcM=" providerId="None" clId="Web-{F6EBAF19-ACF8-45BA-B0F6-8530DEFFE1EC}" dt="2022-11-06T15:25:50.828" v="259"/>
          <ac:spMkLst>
            <pc:docMk/>
            <pc:sldMk cId="1179469354" sldId="526"/>
            <ac:spMk id="28" creationId="{21ADB37B-BFFA-CA70-0DEC-8396826A6423}"/>
          </ac:spMkLst>
        </pc:spChg>
        <pc:spChg chg="mod topLvl">
          <ac:chgData name="Razin Farhan Hussain" userId="bL/IyTPea6UEOGjIFjK2ugEKbkBZKWWoFErjYdNQqcM=" providerId="None" clId="Web-{F6EBAF19-ACF8-45BA-B0F6-8530DEFFE1EC}" dt="2022-11-06T15:41:06.384" v="439"/>
          <ac:spMkLst>
            <pc:docMk/>
            <pc:sldMk cId="1179469354" sldId="526"/>
            <ac:spMk id="29" creationId="{D42C3E2E-FB5A-69FE-C833-C379A05C1150}"/>
          </ac:spMkLst>
        </pc:spChg>
        <pc:spChg chg="mod topLvl">
          <ac:chgData name="Razin Farhan Hussain" userId="bL/IyTPea6UEOGjIFjK2ugEKbkBZKWWoFErjYdNQqcM=" providerId="None" clId="Web-{F6EBAF19-ACF8-45BA-B0F6-8530DEFFE1EC}" dt="2022-11-06T15:41:06.384" v="439"/>
          <ac:spMkLst>
            <pc:docMk/>
            <pc:sldMk cId="1179469354" sldId="526"/>
            <ac:spMk id="33" creationId="{02C29460-27BC-8CEE-1230-A29488B65883}"/>
          </ac:spMkLst>
        </pc:spChg>
        <pc:spChg chg="mod topLvl">
          <ac:chgData name="Razin Farhan Hussain" userId="bL/IyTPea6UEOGjIFjK2ugEKbkBZKWWoFErjYdNQqcM=" providerId="None" clId="Web-{F6EBAF19-ACF8-45BA-B0F6-8530DEFFE1EC}" dt="2022-11-06T15:41:06.384" v="439"/>
          <ac:spMkLst>
            <pc:docMk/>
            <pc:sldMk cId="1179469354" sldId="526"/>
            <ac:spMk id="34" creationId="{2B104B80-8D92-9353-312C-6334341ED0FF}"/>
          </ac:spMkLst>
        </pc:spChg>
        <pc:spChg chg="mod topLvl">
          <ac:chgData name="Razin Farhan Hussain" userId="bL/IyTPea6UEOGjIFjK2ugEKbkBZKWWoFErjYdNQqcM=" providerId="None" clId="Web-{F6EBAF19-ACF8-45BA-B0F6-8530DEFFE1EC}" dt="2022-11-06T15:41:06.384" v="439"/>
          <ac:spMkLst>
            <pc:docMk/>
            <pc:sldMk cId="1179469354" sldId="526"/>
            <ac:spMk id="35" creationId="{6B9B1B03-95F1-A4F5-7915-F5FE1C4E37FE}"/>
          </ac:spMkLst>
        </pc:spChg>
        <pc:spChg chg="del mod topLvl">
          <ac:chgData name="Razin Farhan Hussain" userId="bL/IyTPea6UEOGjIFjK2ugEKbkBZKWWoFErjYdNQqcM=" providerId="None" clId="Web-{F6EBAF19-ACF8-45BA-B0F6-8530DEFFE1EC}" dt="2022-11-06T15:44:40.749" v="495"/>
          <ac:spMkLst>
            <pc:docMk/>
            <pc:sldMk cId="1179469354" sldId="526"/>
            <ac:spMk id="36" creationId="{813A53AD-D6B9-67CA-21D8-919C79C6230F}"/>
          </ac:spMkLst>
        </pc:spChg>
        <pc:spChg chg="mod">
          <ac:chgData name="Razin Farhan Hussain" userId="bL/IyTPea6UEOGjIFjK2ugEKbkBZKWWoFErjYdNQqcM=" providerId="None" clId="Web-{F6EBAF19-ACF8-45BA-B0F6-8530DEFFE1EC}" dt="2022-11-06T15:53:16.314" v="607" actId="20577"/>
          <ac:spMkLst>
            <pc:docMk/>
            <pc:sldMk cId="1179469354" sldId="526"/>
            <ac:spMk id="38" creationId="{F7136A6D-CA2A-FB63-B25E-F8E01E193DCC}"/>
          </ac:spMkLst>
        </pc:spChg>
        <pc:spChg chg="add mod ord">
          <ac:chgData name="Razin Farhan Hussain" userId="bL/IyTPea6UEOGjIFjK2ugEKbkBZKWWoFErjYdNQqcM=" providerId="None" clId="Web-{F6EBAF19-ACF8-45BA-B0F6-8530DEFFE1EC}" dt="2022-11-06T15:34:47.956" v="345"/>
          <ac:spMkLst>
            <pc:docMk/>
            <pc:sldMk cId="1179469354" sldId="526"/>
            <ac:spMk id="39" creationId="{B51EDF72-0365-AD0F-1495-ED76049270D9}"/>
          </ac:spMkLst>
        </pc:spChg>
        <pc:spChg chg="add mod">
          <ac:chgData name="Razin Farhan Hussain" userId="bL/IyTPea6UEOGjIFjK2ugEKbkBZKWWoFErjYdNQqcM=" providerId="None" clId="Web-{F6EBAF19-ACF8-45BA-B0F6-8530DEFFE1EC}" dt="2022-11-06T15:35:01.316" v="346" actId="1076"/>
          <ac:spMkLst>
            <pc:docMk/>
            <pc:sldMk cId="1179469354" sldId="526"/>
            <ac:spMk id="46" creationId="{DC0A3107-767E-0095-D004-3BFE19758308}"/>
          </ac:spMkLst>
        </pc:spChg>
        <pc:spChg chg="add mod">
          <ac:chgData name="Razin Farhan Hussain" userId="bL/IyTPea6UEOGjIFjK2ugEKbkBZKWWoFErjYdNQqcM=" providerId="None" clId="Web-{F6EBAF19-ACF8-45BA-B0F6-8530DEFFE1EC}" dt="2022-11-06T15:35:05.316" v="357" actId="1076"/>
          <ac:spMkLst>
            <pc:docMk/>
            <pc:sldMk cId="1179469354" sldId="526"/>
            <ac:spMk id="48" creationId="{00391465-E9D9-EC5C-7E8D-35723745B766}"/>
          </ac:spMkLst>
        </pc:spChg>
        <pc:spChg chg="add mod">
          <ac:chgData name="Razin Farhan Hussain" userId="bL/IyTPea6UEOGjIFjK2ugEKbkBZKWWoFErjYdNQqcM=" providerId="None" clId="Web-{F6EBAF19-ACF8-45BA-B0F6-8530DEFFE1EC}" dt="2022-11-06T15:35:01.332" v="347" actId="1076"/>
          <ac:spMkLst>
            <pc:docMk/>
            <pc:sldMk cId="1179469354" sldId="526"/>
            <ac:spMk id="50" creationId="{4BA81174-0536-A5D1-CCA9-44BE7F6ABDC3}"/>
          </ac:spMkLst>
        </pc:spChg>
        <pc:spChg chg="add mod">
          <ac:chgData name="Razin Farhan Hussain" userId="bL/IyTPea6UEOGjIFjK2ugEKbkBZKWWoFErjYdNQqcM=" providerId="None" clId="Web-{F6EBAF19-ACF8-45BA-B0F6-8530DEFFE1EC}" dt="2022-11-06T15:35:01.332" v="348" actId="1076"/>
          <ac:spMkLst>
            <pc:docMk/>
            <pc:sldMk cId="1179469354" sldId="526"/>
            <ac:spMk id="52" creationId="{D363A369-E242-2B97-10BC-55D8F2204D18}"/>
          </ac:spMkLst>
        </pc:spChg>
        <pc:spChg chg="add mod">
          <ac:chgData name="Razin Farhan Hussain" userId="bL/IyTPea6UEOGjIFjK2ugEKbkBZKWWoFErjYdNQqcM=" providerId="None" clId="Web-{F6EBAF19-ACF8-45BA-B0F6-8530DEFFE1EC}" dt="2022-11-06T15:35:01.363" v="352" actId="1076"/>
          <ac:spMkLst>
            <pc:docMk/>
            <pc:sldMk cId="1179469354" sldId="526"/>
            <ac:spMk id="60" creationId="{B73A0773-3A7A-3AF4-C767-A96EE6184CF1}"/>
          </ac:spMkLst>
        </pc:spChg>
        <pc:spChg chg="add mod">
          <ac:chgData name="Razin Farhan Hussain" userId="bL/IyTPea6UEOGjIFjK2ugEKbkBZKWWoFErjYdNQqcM=" providerId="None" clId="Web-{F6EBAF19-ACF8-45BA-B0F6-8530DEFFE1EC}" dt="2022-11-06T15:39:37.850" v="416" actId="14100"/>
          <ac:spMkLst>
            <pc:docMk/>
            <pc:sldMk cId="1179469354" sldId="526"/>
            <ac:spMk id="71" creationId="{868E647E-FD6C-098D-873B-38B00DA50328}"/>
          </ac:spMkLst>
        </pc:spChg>
        <pc:spChg chg="add mod">
          <ac:chgData name="Razin Farhan Hussain" userId="bL/IyTPea6UEOGjIFjK2ugEKbkBZKWWoFErjYdNQqcM=" providerId="None" clId="Web-{F6EBAF19-ACF8-45BA-B0F6-8530DEFFE1EC}" dt="2022-11-06T15:39:09.380" v="413" actId="1076"/>
          <ac:spMkLst>
            <pc:docMk/>
            <pc:sldMk cId="1179469354" sldId="526"/>
            <ac:spMk id="72" creationId="{9791E8B7-204E-4864-B5DA-90FD052E45C6}"/>
          </ac:spMkLst>
        </pc:spChg>
        <pc:spChg chg="add mod">
          <ac:chgData name="Razin Farhan Hussain" userId="bL/IyTPea6UEOGjIFjK2ugEKbkBZKWWoFErjYdNQqcM=" providerId="None" clId="Web-{F6EBAF19-ACF8-45BA-B0F6-8530DEFFE1EC}" dt="2022-11-06T15:43:05.153" v="488" actId="1076"/>
          <ac:spMkLst>
            <pc:docMk/>
            <pc:sldMk cId="1179469354" sldId="526"/>
            <ac:spMk id="76" creationId="{A4755055-5D70-BE66-CB04-D2E059C24912}"/>
          </ac:spMkLst>
        </pc:spChg>
        <pc:spChg chg="add mod">
          <ac:chgData name="Razin Farhan Hussain" userId="bL/IyTPea6UEOGjIFjK2ugEKbkBZKWWoFErjYdNQqcM=" providerId="None" clId="Web-{F6EBAF19-ACF8-45BA-B0F6-8530DEFFE1EC}" dt="2022-11-06T15:42:58.949" v="486" actId="20577"/>
          <ac:spMkLst>
            <pc:docMk/>
            <pc:sldMk cId="1179469354" sldId="526"/>
            <ac:spMk id="77" creationId="{2BE22661-0969-4138-2901-313BC3426BA5}"/>
          </ac:spMkLst>
        </pc:spChg>
        <pc:spChg chg="add del mod">
          <ac:chgData name="Razin Farhan Hussain" userId="bL/IyTPea6UEOGjIFjK2ugEKbkBZKWWoFErjYdNQqcM=" providerId="None" clId="Web-{F6EBAF19-ACF8-45BA-B0F6-8530DEFFE1EC}" dt="2022-11-06T15:46:24.319" v="507"/>
          <ac:spMkLst>
            <pc:docMk/>
            <pc:sldMk cId="1179469354" sldId="526"/>
            <ac:spMk id="80" creationId="{874DE56A-96FB-D928-5A01-EAE5C5E00DE2}"/>
          </ac:spMkLst>
        </pc:spChg>
        <pc:spChg chg="add del mod">
          <ac:chgData name="Razin Farhan Hussain" userId="bL/IyTPea6UEOGjIFjK2ugEKbkBZKWWoFErjYdNQqcM=" providerId="None" clId="Web-{F6EBAF19-ACF8-45BA-B0F6-8530DEFFE1EC}" dt="2022-11-06T15:47:04.789" v="519"/>
          <ac:spMkLst>
            <pc:docMk/>
            <pc:sldMk cId="1179469354" sldId="526"/>
            <ac:spMk id="81" creationId="{25E0B934-F1D4-CD77-AE4B-9F0CB42160A0}"/>
          </ac:spMkLst>
        </pc:spChg>
        <pc:spChg chg="add mod">
          <ac:chgData name="Razin Farhan Hussain" userId="bL/IyTPea6UEOGjIFjK2ugEKbkBZKWWoFErjYdNQqcM=" providerId="None" clId="Web-{F6EBAF19-ACF8-45BA-B0F6-8530DEFFE1EC}" dt="2022-11-06T15:48:29.791" v="537" actId="1076"/>
          <ac:spMkLst>
            <pc:docMk/>
            <pc:sldMk cId="1179469354" sldId="526"/>
            <ac:spMk id="82" creationId="{EF2441E7-2CE6-BD3C-DFBB-0FE3D70C6CE7}"/>
          </ac:spMkLst>
        </pc:spChg>
        <pc:spChg chg="add mod">
          <ac:chgData name="Razin Farhan Hussain" userId="bL/IyTPea6UEOGjIFjK2ugEKbkBZKWWoFErjYdNQqcM=" providerId="None" clId="Web-{F6EBAF19-ACF8-45BA-B0F6-8530DEFFE1EC}" dt="2022-11-06T15:53:40.721" v="614" actId="20577"/>
          <ac:spMkLst>
            <pc:docMk/>
            <pc:sldMk cId="1179469354" sldId="526"/>
            <ac:spMk id="83" creationId="{933B5FDD-A900-F454-FEA9-2947D4CAB6F8}"/>
          </ac:spMkLst>
        </pc:spChg>
        <pc:grpChg chg="del mod">
          <ac:chgData name="Razin Farhan Hussain" userId="bL/IyTPea6UEOGjIFjK2ugEKbkBZKWWoFErjYdNQqcM=" providerId="None" clId="Web-{F6EBAF19-ACF8-45BA-B0F6-8530DEFFE1EC}" dt="2022-11-06T15:24:06.310" v="213"/>
          <ac:grpSpMkLst>
            <pc:docMk/>
            <pc:sldMk cId="1179469354" sldId="526"/>
            <ac:grpSpMk id="37" creationId="{BA9BF02D-0754-3BDA-E46A-ED16C709E484}"/>
          </ac:grpSpMkLst>
        </pc:grpChg>
        <pc:grpChg chg="mod">
          <ac:chgData name="Razin Farhan Hussain" userId="bL/IyTPea6UEOGjIFjK2ugEKbkBZKWWoFErjYdNQqcM=" providerId="None" clId="Web-{F6EBAF19-ACF8-45BA-B0F6-8530DEFFE1EC}" dt="2022-11-06T15:23:27.684" v="203" actId="1076"/>
          <ac:grpSpMkLst>
            <pc:docMk/>
            <pc:sldMk cId="1179469354" sldId="526"/>
            <ac:grpSpMk id="42" creationId="{16C96FE3-6042-DDAE-E0C2-B47EEC3F0BB2}"/>
          </ac:grpSpMkLst>
        </pc:grpChg>
        <pc:grpChg chg="add del mod">
          <ac:chgData name="Razin Farhan Hussain" userId="bL/IyTPea6UEOGjIFjK2ugEKbkBZKWWoFErjYdNQqcM=" providerId="None" clId="Web-{F6EBAF19-ACF8-45BA-B0F6-8530DEFFE1EC}" dt="2022-11-06T15:41:06.384" v="439"/>
          <ac:grpSpMkLst>
            <pc:docMk/>
            <pc:sldMk cId="1179469354" sldId="526"/>
            <ac:grpSpMk id="43" creationId="{53155143-4A85-5A89-1700-0DD128B7D020}"/>
          </ac:grpSpMkLst>
        </pc:grpChg>
        <pc:grpChg chg="add mod">
          <ac:chgData name="Razin Farhan Hussain" userId="bL/IyTPea6UEOGjIFjK2ugEKbkBZKWWoFErjYdNQqcM=" providerId="None" clId="Web-{F6EBAF19-ACF8-45BA-B0F6-8530DEFFE1EC}" dt="2022-11-06T15:39:15.349" v="414" actId="14100"/>
          <ac:grpSpMkLst>
            <pc:docMk/>
            <pc:sldMk cId="1179469354" sldId="526"/>
            <ac:grpSpMk id="73" creationId="{173BC4F6-F1B1-C736-4B02-554211BD5FE9}"/>
          </ac:grpSpMkLst>
        </pc:grpChg>
        <pc:grpChg chg="add">
          <ac:chgData name="Razin Farhan Hussain" userId="bL/IyTPea6UEOGjIFjK2ugEKbkBZKWWoFErjYdNQqcM=" providerId="None" clId="Web-{F6EBAF19-ACF8-45BA-B0F6-8530DEFFE1EC}" dt="2022-11-06T15:39:32.600" v="415"/>
          <ac:grpSpMkLst>
            <pc:docMk/>
            <pc:sldMk cId="1179469354" sldId="526"/>
            <ac:grpSpMk id="74" creationId="{2B4AB399-D0F9-D8D7-8964-87979CC07413}"/>
          </ac:grpSpMkLst>
        </pc:grpChg>
        <pc:grpChg chg="add mod">
          <ac:chgData name="Razin Farhan Hussain" userId="bL/IyTPea6UEOGjIFjK2ugEKbkBZKWWoFErjYdNQqcM=" providerId="None" clId="Web-{F6EBAF19-ACF8-45BA-B0F6-8530DEFFE1EC}" dt="2022-11-06T15:48:35.978" v="538" actId="1076"/>
          <ac:grpSpMkLst>
            <pc:docMk/>
            <pc:sldMk cId="1179469354" sldId="526"/>
            <ac:grpSpMk id="75" creationId="{CB72065B-A154-7079-FA8A-9B85BFEE0E0C}"/>
          </ac:grpSpMkLst>
        </pc:grpChg>
        <pc:grpChg chg="add mod">
          <ac:chgData name="Razin Farhan Hussain" userId="bL/IyTPea6UEOGjIFjK2ugEKbkBZKWWoFErjYdNQqcM=" providerId="None" clId="Web-{F6EBAF19-ACF8-45BA-B0F6-8530DEFFE1EC}" dt="2022-11-06T15:43:47.107" v="491" actId="1076"/>
          <ac:grpSpMkLst>
            <pc:docMk/>
            <pc:sldMk cId="1179469354" sldId="526"/>
            <ac:grpSpMk id="78" creationId="{EC495287-D56B-F51D-35BA-935D68BAF36A}"/>
          </ac:grpSpMkLst>
        </pc:grpChg>
        <pc:grpChg chg="add">
          <ac:chgData name="Razin Farhan Hussain" userId="bL/IyTPea6UEOGjIFjK2ugEKbkBZKWWoFErjYdNQqcM=" providerId="None" clId="Web-{F6EBAF19-ACF8-45BA-B0F6-8530DEFFE1EC}" dt="2022-11-06T15:43:55.513" v="492"/>
          <ac:grpSpMkLst>
            <pc:docMk/>
            <pc:sldMk cId="1179469354" sldId="526"/>
            <ac:grpSpMk id="79" creationId="{A735F1A1-DD97-C129-3AFE-3291AA79F5F0}"/>
          </ac:grpSpMkLst>
        </pc:grpChg>
        <pc:grpChg chg="add">
          <ac:chgData name="Razin Farhan Hussain" userId="bL/IyTPea6UEOGjIFjK2ugEKbkBZKWWoFErjYdNQqcM=" providerId="None" clId="Web-{F6EBAF19-ACF8-45BA-B0F6-8530DEFFE1EC}" dt="2022-11-06T15:49:51.262" v="554"/>
          <ac:grpSpMkLst>
            <pc:docMk/>
            <pc:sldMk cId="1179469354" sldId="526"/>
            <ac:grpSpMk id="84" creationId="{1E6AEAFF-4DC2-9490-B50E-68B85B3EDF9B}"/>
          </ac:grpSpMkLst>
        </pc:grpChg>
        <pc:picChg chg="mod">
          <ac:chgData name="Razin Farhan Hussain" userId="bL/IyTPea6UEOGjIFjK2ugEKbkBZKWWoFErjYdNQqcM=" providerId="None" clId="Web-{F6EBAF19-ACF8-45BA-B0F6-8530DEFFE1EC}" dt="2022-11-06T15:23:03.636" v="196" actId="1076"/>
          <ac:picMkLst>
            <pc:docMk/>
            <pc:sldMk cId="1179469354" sldId="526"/>
            <ac:picMk id="11" creationId="{EF53A63F-8ED0-E251-005B-F63EE25CF432}"/>
          </ac:picMkLst>
        </pc:picChg>
        <pc:picChg chg="add mod">
          <ac:chgData name="Razin Farhan Hussain" userId="bL/IyTPea6UEOGjIFjK2ugEKbkBZKWWoFErjYdNQqcM=" providerId="None" clId="Web-{F6EBAF19-ACF8-45BA-B0F6-8530DEFFE1EC}" dt="2022-11-06T15:48:39.854" v="539" actId="1076"/>
          <ac:picMkLst>
            <pc:docMk/>
            <pc:sldMk cId="1179469354" sldId="526"/>
            <ac:picMk id="68" creationId="{75CA4AB3-B285-C2FB-2D4F-D3C5F65E03BD}"/>
          </ac:picMkLst>
        </pc:picChg>
        <pc:picChg chg="add mod">
          <ac:chgData name="Razin Farhan Hussain" userId="bL/IyTPea6UEOGjIFjK2ugEKbkBZKWWoFErjYdNQqcM=" providerId="None" clId="Web-{F6EBAF19-ACF8-45BA-B0F6-8530DEFFE1EC}" dt="2022-11-06T15:48:49.494" v="540" actId="1076"/>
          <ac:picMkLst>
            <pc:docMk/>
            <pc:sldMk cId="1179469354" sldId="526"/>
            <ac:picMk id="69" creationId="{787ED495-B360-1A23-EF3E-1185AA846709}"/>
          </ac:picMkLst>
        </pc:picChg>
        <pc:picChg chg="add mod">
          <ac:chgData name="Razin Farhan Hussain" userId="bL/IyTPea6UEOGjIFjK2ugEKbkBZKWWoFErjYdNQqcM=" providerId="None" clId="Web-{F6EBAF19-ACF8-45BA-B0F6-8530DEFFE1EC}" dt="2022-11-06T15:36:05.130" v="370" actId="1076"/>
          <ac:picMkLst>
            <pc:docMk/>
            <pc:sldMk cId="1179469354" sldId="526"/>
            <ac:picMk id="70" creationId="{04DF1F57-FD59-AC00-9ED9-D7580D1CEF2F}"/>
          </ac:picMkLst>
        </pc:picChg>
        <pc:cxnChg chg="mod topLvl">
          <ac:chgData name="Razin Farhan Hussain" userId="bL/IyTPea6UEOGjIFjK2ugEKbkBZKWWoFErjYdNQqcM=" providerId="None" clId="Web-{F6EBAF19-ACF8-45BA-B0F6-8530DEFFE1EC}" dt="2022-11-06T15:41:06.384" v="439"/>
          <ac:cxnSpMkLst>
            <pc:docMk/>
            <pc:sldMk cId="1179469354" sldId="526"/>
            <ac:cxnSpMk id="3" creationId="{175E044C-3762-B849-05EE-9A88382A9BF9}"/>
          </ac:cxnSpMkLst>
        </pc:cxnChg>
        <pc:cxnChg chg="mod topLvl">
          <ac:chgData name="Razin Farhan Hussain" userId="bL/IyTPea6UEOGjIFjK2ugEKbkBZKWWoFErjYdNQqcM=" providerId="None" clId="Web-{F6EBAF19-ACF8-45BA-B0F6-8530DEFFE1EC}" dt="2022-11-06T15:41:06.384" v="439"/>
          <ac:cxnSpMkLst>
            <pc:docMk/>
            <pc:sldMk cId="1179469354" sldId="526"/>
            <ac:cxnSpMk id="6" creationId="{FDC091DA-ED96-DB72-CB64-90099974786E}"/>
          </ac:cxnSpMkLst>
        </pc:cxnChg>
        <pc:cxnChg chg="mod topLvl">
          <ac:chgData name="Razin Farhan Hussain" userId="bL/IyTPea6UEOGjIFjK2ugEKbkBZKWWoFErjYdNQqcM=" providerId="None" clId="Web-{F6EBAF19-ACF8-45BA-B0F6-8530DEFFE1EC}" dt="2022-11-06T15:41:06.384" v="439"/>
          <ac:cxnSpMkLst>
            <pc:docMk/>
            <pc:sldMk cId="1179469354" sldId="526"/>
            <ac:cxnSpMk id="8" creationId="{0EEC8848-DC8A-E493-311A-3594898CAFB2}"/>
          </ac:cxnSpMkLst>
        </pc:cxnChg>
        <pc:cxnChg chg="mod topLvl">
          <ac:chgData name="Razin Farhan Hussain" userId="bL/IyTPea6UEOGjIFjK2ugEKbkBZKWWoFErjYdNQqcM=" providerId="None" clId="Web-{F6EBAF19-ACF8-45BA-B0F6-8530DEFFE1EC}" dt="2022-11-06T15:41:06.384" v="439"/>
          <ac:cxnSpMkLst>
            <pc:docMk/>
            <pc:sldMk cId="1179469354" sldId="526"/>
            <ac:cxnSpMk id="9" creationId="{8934842C-2F1A-518A-586B-73FCDAED61FF}"/>
          </ac:cxnSpMkLst>
        </pc:cxnChg>
        <pc:cxnChg chg="mod topLvl">
          <ac:chgData name="Razin Farhan Hussain" userId="bL/IyTPea6UEOGjIFjK2ugEKbkBZKWWoFErjYdNQqcM=" providerId="None" clId="Web-{F6EBAF19-ACF8-45BA-B0F6-8530DEFFE1EC}" dt="2022-11-06T15:41:06.384" v="439"/>
          <ac:cxnSpMkLst>
            <pc:docMk/>
            <pc:sldMk cId="1179469354" sldId="526"/>
            <ac:cxnSpMk id="10" creationId="{E8CC7EF7-87D4-49C9-4329-C9B460727B61}"/>
          </ac:cxnSpMkLst>
        </pc:cxnChg>
        <pc:cxnChg chg="mod topLvl">
          <ac:chgData name="Razin Farhan Hussain" userId="bL/IyTPea6UEOGjIFjK2ugEKbkBZKWWoFErjYdNQqcM=" providerId="None" clId="Web-{F6EBAF19-ACF8-45BA-B0F6-8530DEFFE1EC}" dt="2022-11-06T15:41:06.384" v="439"/>
          <ac:cxnSpMkLst>
            <pc:docMk/>
            <pc:sldMk cId="1179469354" sldId="526"/>
            <ac:cxnSpMk id="15" creationId="{047AAE4A-73E1-2D13-1534-DE4F43F5706D}"/>
          </ac:cxnSpMkLst>
        </pc:cxnChg>
        <pc:cxnChg chg="mod topLvl">
          <ac:chgData name="Razin Farhan Hussain" userId="bL/IyTPea6UEOGjIFjK2ugEKbkBZKWWoFErjYdNQqcM=" providerId="None" clId="Web-{F6EBAF19-ACF8-45BA-B0F6-8530DEFFE1EC}" dt="2022-11-06T15:41:06.384" v="439"/>
          <ac:cxnSpMkLst>
            <pc:docMk/>
            <pc:sldMk cId="1179469354" sldId="526"/>
            <ac:cxnSpMk id="16" creationId="{AFBDFD5B-B4D8-5944-BE7E-65855B1570ED}"/>
          </ac:cxnSpMkLst>
        </pc:cxnChg>
        <pc:cxnChg chg="mod topLvl">
          <ac:chgData name="Razin Farhan Hussain" userId="bL/IyTPea6UEOGjIFjK2ugEKbkBZKWWoFErjYdNQqcM=" providerId="None" clId="Web-{F6EBAF19-ACF8-45BA-B0F6-8530DEFFE1EC}" dt="2022-11-06T15:41:06.384" v="439"/>
          <ac:cxnSpMkLst>
            <pc:docMk/>
            <pc:sldMk cId="1179469354" sldId="526"/>
            <ac:cxnSpMk id="24" creationId="{9002280F-A4F1-CBAC-CC11-5B6000A38496}"/>
          </ac:cxnSpMkLst>
        </pc:cxnChg>
        <pc:cxnChg chg="mod topLvl">
          <ac:chgData name="Razin Farhan Hussain" userId="bL/IyTPea6UEOGjIFjK2ugEKbkBZKWWoFErjYdNQqcM=" providerId="None" clId="Web-{F6EBAF19-ACF8-45BA-B0F6-8530DEFFE1EC}" dt="2022-11-06T15:41:06.384" v="439"/>
          <ac:cxnSpMkLst>
            <pc:docMk/>
            <pc:sldMk cId="1179469354" sldId="526"/>
            <ac:cxnSpMk id="25" creationId="{B525B43F-7F99-21F0-EA3B-3C6AA1C27106}"/>
          </ac:cxnSpMkLst>
        </pc:cxnChg>
        <pc:cxnChg chg="mod topLvl">
          <ac:chgData name="Razin Farhan Hussain" userId="bL/IyTPea6UEOGjIFjK2ugEKbkBZKWWoFErjYdNQqcM=" providerId="None" clId="Web-{F6EBAF19-ACF8-45BA-B0F6-8530DEFFE1EC}" dt="2022-11-06T15:41:06.384" v="439"/>
          <ac:cxnSpMkLst>
            <pc:docMk/>
            <pc:sldMk cId="1179469354" sldId="526"/>
            <ac:cxnSpMk id="26" creationId="{BA1F0DCC-5408-DE94-C52E-D6056407086E}"/>
          </ac:cxnSpMkLst>
        </pc:cxnChg>
        <pc:cxnChg chg="mod topLvl">
          <ac:chgData name="Razin Farhan Hussain" userId="bL/IyTPea6UEOGjIFjK2ugEKbkBZKWWoFErjYdNQqcM=" providerId="None" clId="Web-{F6EBAF19-ACF8-45BA-B0F6-8530DEFFE1EC}" dt="2022-11-06T15:41:06.384" v="439"/>
          <ac:cxnSpMkLst>
            <pc:docMk/>
            <pc:sldMk cId="1179469354" sldId="526"/>
            <ac:cxnSpMk id="27" creationId="{D497B278-A011-4E2B-BE1B-B0BDC6F75B54}"/>
          </ac:cxnSpMkLst>
        </pc:cxnChg>
        <pc:cxnChg chg="mod topLvl">
          <ac:chgData name="Razin Farhan Hussain" userId="bL/IyTPea6UEOGjIFjK2ugEKbkBZKWWoFErjYdNQqcM=" providerId="None" clId="Web-{F6EBAF19-ACF8-45BA-B0F6-8530DEFFE1EC}" dt="2022-11-06T15:41:06.384" v="439"/>
          <ac:cxnSpMkLst>
            <pc:docMk/>
            <pc:sldMk cId="1179469354" sldId="526"/>
            <ac:cxnSpMk id="30" creationId="{7E14F1EA-D488-42E5-F327-280347A5369D}"/>
          </ac:cxnSpMkLst>
        </pc:cxnChg>
        <pc:cxnChg chg="mod topLvl">
          <ac:chgData name="Razin Farhan Hussain" userId="bL/IyTPea6UEOGjIFjK2ugEKbkBZKWWoFErjYdNQqcM=" providerId="None" clId="Web-{F6EBAF19-ACF8-45BA-B0F6-8530DEFFE1EC}" dt="2022-11-06T15:41:06.384" v="439"/>
          <ac:cxnSpMkLst>
            <pc:docMk/>
            <pc:sldMk cId="1179469354" sldId="526"/>
            <ac:cxnSpMk id="31" creationId="{3C1AB15E-CD0E-508B-3443-D9EBD988F85F}"/>
          </ac:cxnSpMkLst>
        </pc:cxnChg>
        <pc:cxnChg chg="mod topLvl">
          <ac:chgData name="Razin Farhan Hussain" userId="bL/IyTPea6UEOGjIFjK2ugEKbkBZKWWoFErjYdNQqcM=" providerId="None" clId="Web-{F6EBAF19-ACF8-45BA-B0F6-8530DEFFE1EC}" dt="2022-11-06T15:41:06.384" v="439"/>
          <ac:cxnSpMkLst>
            <pc:docMk/>
            <pc:sldMk cId="1179469354" sldId="526"/>
            <ac:cxnSpMk id="32" creationId="{D88FDF87-2290-07EC-E0DA-AE88C3EFB52C}"/>
          </ac:cxnSpMkLst>
        </pc:cxnChg>
        <pc:cxnChg chg="add mod">
          <ac:chgData name="Razin Farhan Hussain" userId="bL/IyTPea6UEOGjIFjK2ugEKbkBZKWWoFErjYdNQqcM=" providerId="None" clId="Web-{F6EBAF19-ACF8-45BA-B0F6-8530DEFFE1EC}" dt="2022-11-06T15:35:01.332" v="349" actId="1076"/>
          <ac:cxnSpMkLst>
            <pc:docMk/>
            <pc:sldMk cId="1179469354" sldId="526"/>
            <ac:cxnSpMk id="54" creationId="{E09908F3-4BE2-48EE-DF4E-46C83FB6767D}"/>
          </ac:cxnSpMkLst>
        </pc:cxnChg>
        <pc:cxnChg chg="add mod">
          <ac:chgData name="Razin Farhan Hussain" userId="bL/IyTPea6UEOGjIFjK2ugEKbkBZKWWoFErjYdNQqcM=" providerId="None" clId="Web-{F6EBAF19-ACF8-45BA-B0F6-8530DEFFE1EC}" dt="2022-11-06T15:35:01.347" v="350" actId="1076"/>
          <ac:cxnSpMkLst>
            <pc:docMk/>
            <pc:sldMk cId="1179469354" sldId="526"/>
            <ac:cxnSpMk id="56" creationId="{2CB1CAF5-F0B1-04BF-5EF9-2FF7817EBABD}"/>
          </ac:cxnSpMkLst>
        </pc:cxnChg>
        <pc:cxnChg chg="add mod">
          <ac:chgData name="Razin Farhan Hussain" userId="bL/IyTPea6UEOGjIFjK2ugEKbkBZKWWoFErjYdNQqcM=" providerId="None" clId="Web-{F6EBAF19-ACF8-45BA-B0F6-8530DEFFE1EC}" dt="2022-11-06T15:35:01.347" v="351" actId="1076"/>
          <ac:cxnSpMkLst>
            <pc:docMk/>
            <pc:sldMk cId="1179469354" sldId="526"/>
            <ac:cxnSpMk id="58" creationId="{BC509608-1452-EBC8-A057-0D43F97DBA40}"/>
          </ac:cxnSpMkLst>
        </pc:cxnChg>
        <pc:cxnChg chg="add mod">
          <ac:chgData name="Razin Farhan Hussain" userId="bL/IyTPea6UEOGjIFjK2ugEKbkBZKWWoFErjYdNQqcM=" providerId="None" clId="Web-{F6EBAF19-ACF8-45BA-B0F6-8530DEFFE1EC}" dt="2022-11-06T15:35:01.363" v="353" actId="1076"/>
          <ac:cxnSpMkLst>
            <pc:docMk/>
            <pc:sldMk cId="1179469354" sldId="526"/>
            <ac:cxnSpMk id="62" creationId="{6D39833A-18BE-B523-15FC-34763112C517}"/>
          </ac:cxnSpMkLst>
        </pc:cxnChg>
        <pc:cxnChg chg="add mod">
          <ac:chgData name="Razin Farhan Hussain" userId="bL/IyTPea6UEOGjIFjK2ugEKbkBZKWWoFErjYdNQqcM=" providerId="None" clId="Web-{F6EBAF19-ACF8-45BA-B0F6-8530DEFFE1EC}" dt="2022-11-06T15:35:01.363" v="354" actId="1076"/>
          <ac:cxnSpMkLst>
            <pc:docMk/>
            <pc:sldMk cId="1179469354" sldId="526"/>
            <ac:cxnSpMk id="64" creationId="{D97A685D-C29D-F3FB-CD9D-47FEAB1A11D2}"/>
          </ac:cxnSpMkLst>
        </pc:cxnChg>
        <pc:cxnChg chg="add mod">
          <ac:chgData name="Razin Farhan Hussain" userId="bL/IyTPea6UEOGjIFjK2ugEKbkBZKWWoFErjYdNQqcM=" providerId="None" clId="Web-{F6EBAF19-ACF8-45BA-B0F6-8530DEFFE1EC}" dt="2022-11-06T15:35:01.378" v="355" actId="1076"/>
          <ac:cxnSpMkLst>
            <pc:docMk/>
            <pc:sldMk cId="1179469354" sldId="526"/>
            <ac:cxnSpMk id="66" creationId="{30450A1C-73BF-8B4A-089A-46AD28E90F11}"/>
          </ac:cxnSpMkLst>
        </pc:cxnChg>
        <pc:cxnChg chg="add mod">
          <ac:chgData name="Razin Farhan Hussain" userId="bL/IyTPea6UEOGjIFjK2ugEKbkBZKWWoFErjYdNQqcM=" providerId="None" clId="Web-{F6EBAF19-ACF8-45BA-B0F6-8530DEFFE1EC}" dt="2022-11-06T15:35:01.378" v="356" actId="1076"/>
          <ac:cxnSpMkLst>
            <pc:docMk/>
            <pc:sldMk cId="1179469354" sldId="526"/>
            <ac:cxnSpMk id="67" creationId="{0042E434-5704-EA70-5066-51DA58FC4454}"/>
          </ac:cxnSpMkLst>
        </pc:cxnChg>
      </pc:sldChg>
      <pc:sldChg chg="modSp">
        <pc:chgData name="Razin Farhan Hussain" userId="bL/IyTPea6UEOGjIFjK2ugEKbkBZKWWoFErjYdNQqcM=" providerId="None" clId="Web-{F6EBAF19-ACF8-45BA-B0F6-8530DEFFE1EC}" dt="2022-11-06T16:13:45.408" v="701" actId="20577"/>
        <pc:sldMkLst>
          <pc:docMk/>
          <pc:sldMk cId="1543565829" sldId="530"/>
        </pc:sldMkLst>
        <pc:spChg chg="mod">
          <ac:chgData name="Razin Farhan Hussain" userId="bL/IyTPea6UEOGjIFjK2ugEKbkBZKWWoFErjYdNQqcM=" providerId="None" clId="Web-{F6EBAF19-ACF8-45BA-B0F6-8530DEFFE1EC}" dt="2022-11-06T16:13:45.408" v="701" actId="20577"/>
          <ac:spMkLst>
            <pc:docMk/>
            <pc:sldMk cId="1543565829" sldId="530"/>
            <ac:spMk id="2" creationId="{80959CB2-7EBB-71CD-FC07-5A40F01334B3}"/>
          </ac:spMkLst>
        </pc:spChg>
      </pc:sldChg>
    </pc:docChg>
  </pc:docChgLst>
  <pc:docChgLst>
    <pc:chgData name="Razin Farhan Hussain" clId="Web-{DF363F69-5C46-4058-BBC7-5614DF09E2B8}"/>
    <pc:docChg chg="modSld">
      <pc:chgData name="Razin Farhan Hussain" userId="" providerId="" clId="Web-{DF363F69-5C46-4058-BBC7-5614DF09E2B8}" dt="2021-07-23T23:06:32.787" v="1189" actId="20577"/>
      <pc:docMkLst>
        <pc:docMk/>
      </pc:docMkLst>
      <pc:sldChg chg="addSp delSp modSp addAnim delAnim modAnim">
        <pc:chgData name="Razin Farhan Hussain" userId="" providerId="" clId="Web-{DF363F69-5C46-4058-BBC7-5614DF09E2B8}" dt="2021-07-23T20:34:37.610" v="452" actId="1076"/>
        <pc:sldMkLst>
          <pc:docMk/>
          <pc:sldMk cId="3791648276" sldId="407"/>
        </pc:sldMkLst>
        <pc:spChg chg="mod">
          <ac:chgData name="Razin Farhan Hussain" userId="" providerId="" clId="Web-{DF363F69-5C46-4058-BBC7-5614DF09E2B8}" dt="2021-07-23T20:32:59.686" v="430" actId="1076"/>
          <ac:spMkLst>
            <pc:docMk/>
            <pc:sldMk cId="3791648276" sldId="407"/>
            <ac:spMk id="3" creationId="{AA8B383B-13D5-4123-B649-8E00BFB18E7F}"/>
          </ac:spMkLst>
        </pc:spChg>
        <pc:spChg chg="add mod">
          <ac:chgData name="Razin Farhan Hussain" userId="" providerId="" clId="Web-{DF363F69-5C46-4058-BBC7-5614DF09E2B8}" dt="2021-07-23T20:32:56.405" v="429" actId="1076"/>
          <ac:spMkLst>
            <pc:docMk/>
            <pc:sldMk cId="3791648276" sldId="407"/>
            <ac:spMk id="9" creationId="{7AFA248E-3628-4E3A-9E41-84AF77FDA26E}"/>
          </ac:spMkLst>
        </pc:spChg>
        <pc:spChg chg="add mod">
          <ac:chgData name="Razin Farhan Hussain" userId="" providerId="" clId="Web-{DF363F69-5C46-4058-BBC7-5614DF09E2B8}" dt="2021-07-23T20:33:12.108" v="433" actId="1076"/>
          <ac:spMkLst>
            <pc:docMk/>
            <pc:sldMk cId="3791648276" sldId="407"/>
            <ac:spMk id="10" creationId="{0F97F744-0842-441B-B518-F237FDA649AE}"/>
          </ac:spMkLst>
        </pc:spChg>
        <pc:picChg chg="add del mod">
          <ac:chgData name="Razin Farhan Hussain" userId="" providerId="" clId="Web-{DF363F69-5C46-4058-BBC7-5614DF09E2B8}" dt="2021-07-23T20:26:32.145" v="375"/>
          <ac:picMkLst>
            <pc:docMk/>
            <pc:sldMk cId="3791648276" sldId="407"/>
            <ac:picMk id="5" creationId="{53AF6AC9-4EB1-4CCF-85B5-D807317732C3}"/>
          </ac:picMkLst>
        </pc:picChg>
        <pc:picChg chg="mod">
          <ac:chgData name="Razin Farhan Hussain" userId="" providerId="" clId="Web-{DF363F69-5C46-4058-BBC7-5614DF09E2B8}" dt="2021-07-23T20:33:38.734" v="437" actId="14100"/>
          <ac:picMkLst>
            <pc:docMk/>
            <pc:sldMk cId="3791648276" sldId="407"/>
            <ac:picMk id="6" creationId="{73FD3627-8DF9-4BC8-9C43-647D8C166EC5}"/>
          </ac:picMkLst>
        </pc:picChg>
        <pc:picChg chg="add mod">
          <ac:chgData name="Razin Farhan Hussain" userId="" providerId="" clId="Web-{DF363F69-5C46-4058-BBC7-5614DF09E2B8}" dt="2021-07-23T20:34:11.766" v="447" actId="14100"/>
          <ac:picMkLst>
            <pc:docMk/>
            <pc:sldMk cId="3791648276" sldId="407"/>
            <ac:picMk id="8" creationId="{ADED667F-8922-47BD-A8C3-5251D8C0C991}"/>
          </ac:picMkLst>
        </pc:picChg>
        <pc:picChg chg="add mod modCrop">
          <ac:chgData name="Razin Farhan Hussain" userId="" providerId="" clId="Web-{DF363F69-5C46-4058-BBC7-5614DF09E2B8}" dt="2021-07-23T20:34:37.610" v="452" actId="1076"/>
          <ac:picMkLst>
            <pc:docMk/>
            <pc:sldMk cId="3791648276" sldId="407"/>
            <ac:picMk id="11" creationId="{E0BDD4A0-90AC-4D8B-AD5E-A3B5833098C5}"/>
          </ac:picMkLst>
        </pc:picChg>
      </pc:sldChg>
      <pc:sldChg chg="addSp delSp modSp addAnim delAnim modAnim">
        <pc:chgData name="Razin Farhan Hussain" userId="" providerId="" clId="Web-{DF363F69-5C46-4058-BBC7-5614DF09E2B8}" dt="2021-07-23T20:23:15.797" v="362" actId="1076"/>
        <pc:sldMkLst>
          <pc:docMk/>
          <pc:sldMk cId="3560319463" sldId="409"/>
        </pc:sldMkLst>
        <pc:spChg chg="mod">
          <ac:chgData name="Razin Farhan Hussain" userId="" providerId="" clId="Web-{DF363F69-5C46-4058-BBC7-5614DF09E2B8}" dt="2021-07-23T19:59:30.482" v="91" actId="14100"/>
          <ac:spMkLst>
            <pc:docMk/>
            <pc:sldMk cId="3560319463" sldId="409"/>
            <ac:spMk id="12" creationId="{8FB6B1FB-7C66-410F-9737-D88D6BD71B04}"/>
          </ac:spMkLst>
        </pc:spChg>
        <pc:spChg chg="mod">
          <ac:chgData name="Razin Farhan Hussain" userId="" providerId="" clId="Web-{DF363F69-5C46-4058-BBC7-5614DF09E2B8}" dt="2021-07-23T20:00:29.905" v="108" actId="14100"/>
          <ac:spMkLst>
            <pc:docMk/>
            <pc:sldMk cId="3560319463" sldId="409"/>
            <ac:spMk id="16" creationId="{D0B10586-8483-470E-A488-E17232EC6BCC}"/>
          </ac:spMkLst>
        </pc:spChg>
        <pc:spChg chg="mod">
          <ac:chgData name="Razin Farhan Hussain" userId="" providerId="" clId="Web-{DF363F69-5C46-4058-BBC7-5614DF09E2B8}" dt="2021-07-23T20:00:39.436" v="110" actId="1076"/>
          <ac:spMkLst>
            <pc:docMk/>
            <pc:sldMk cId="3560319463" sldId="409"/>
            <ac:spMk id="17" creationId="{783C1889-C83A-4C03-AA0E-985AA4A71E4D}"/>
          </ac:spMkLst>
        </pc:spChg>
        <pc:spChg chg="mod">
          <ac:chgData name="Razin Farhan Hussain" userId="" providerId="" clId="Web-{DF363F69-5C46-4058-BBC7-5614DF09E2B8}" dt="2021-07-23T20:00:07.295" v="101" actId="1076"/>
          <ac:spMkLst>
            <pc:docMk/>
            <pc:sldMk cId="3560319463" sldId="409"/>
            <ac:spMk id="19" creationId="{5DFC3042-65CD-45D5-AC3F-20DA07941E0A}"/>
          </ac:spMkLst>
        </pc:spChg>
        <pc:spChg chg="mod">
          <ac:chgData name="Razin Farhan Hussain" userId="" providerId="" clId="Web-{DF363F69-5C46-4058-BBC7-5614DF09E2B8}" dt="2021-07-23T20:00:42.608" v="111" actId="1076"/>
          <ac:spMkLst>
            <pc:docMk/>
            <pc:sldMk cId="3560319463" sldId="409"/>
            <ac:spMk id="20" creationId="{69445334-B0F9-4A8C-BD50-262E4995A984}"/>
          </ac:spMkLst>
        </pc:spChg>
        <pc:picChg chg="add mod modCrop">
          <ac:chgData name="Razin Farhan Hussain" userId="" providerId="" clId="Web-{DF363F69-5C46-4058-BBC7-5614DF09E2B8}" dt="2021-07-23T20:00:32.749" v="109" actId="1076"/>
          <ac:picMkLst>
            <pc:docMk/>
            <pc:sldMk cId="3560319463" sldId="409"/>
            <ac:picMk id="3" creationId="{0248386F-7E39-4E62-830F-F35FEDECACF7}"/>
          </ac:picMkLst>
        </pc:picChg>
        <pc:picChg chg="add mod">
          <ac:chgData name="Razin Farhan Hussain" userId="" providerId="" clId="Web-{DF363F69-5C46-4058-BBC7-5614DF09E2B8}" dt="2021-07-23T20:23:15.797" v="362" actId="1076"/>
          <ac:picMkLst>
            <pc:docMk/>
            <pc:sldMk cId="3560319463" sldId="409"/>
            <ac:picMk id="5" creationId="{179275B4-2D92-48F1-A5ED-0D661B7A6D23}"/>
          </ac:picMkLst>
        </pc:picChg>
        <pc:picChg chg="add mod modCrop">
          <ac:chgData name="Razin Farhan Hussain" userId="" providerId="" clId="Web-{DF363F69-5C46-4058-BBC7-5614DF09E2B8}" dt="2021-07-23T19:59:58.154" v="99" actId="1076"/>
          <ac:picMkLst>
            <pc:docMk/>
            <pc:sldMk cId="3560319463" sldId="409"/>
            <ac:picMk id="7" creationId="{6D070E3C-079E-438E-8786-1B5C1D18C464}"/>
          </ac:picMkLst>
        </pc:picChg>
        <pc:picChg chg="del mod">
          <ac:chgData name="Razin Farhan Hussain" userId="" providerId="" clId="Web-{DF363F69-5C46-4058-BBC7-5614DF09E2B8}" dt="2021-07-23T19:56:01.273" v="47"/>
          <ac:picMkLst>
            <pc:docMk/>
            <pc:sldMk cId="3560319463" sldId="409"/>
            <ac:picMk id="8" creationId="{7A7727ED-44CA-457A-A97B-4D9845F4FD30}"/>
          </ac:picMkLst>
        </pc:picChg>
        <pc:picChg chg="del mod">
          <ac:chgData name="Razin Farhan Hussain" userId="" providerId="" clId="Web-{DF363F69-5C46-4058-BBC7-5614DF09E2B8}" dt="2021-07-23T19:32:58.256" v="18"/>
          <ac:picMkLst>
            <pc:docMk/>
            <pc:sldMk cId="3560319463" sldId="409"/>
            <ac:picMk id="10" creationId="{C0597EFB-433B-41AC-A8B7-9ADE1A20E434}"/>
          </ac:picMkLst>
        </pc:picChg>
        <pc:picChg chg="del mod">
          <ac:chgData name="Razin Farhan Hussain" userId="" providerId="" clId="Web-{DF363F69-5C46-4058-BBC7-5614DF09E2B8}" dt="2021-07-23T19:22:57.436" v="2"/>
          <ac:picMkLst>
            <pc:docMk/>
            <pc:sldMk cId="3560319463" sldId="409"/>
            <ac:picMk id="14" creationId="{D40A4327-20FC-43C5-9A5B-FA3DD3FCB5AB}"/>
          </ac:picMkLst>
        </pc:picChg>
        <pc:picChg chg="mod">
          <ac:chgData name="Razin Farhan Hussain" userId="" providerId="" clId="Web-{DF363F69-5C46-4058-BBC7-5614DF09E2B8}" dt="2021-07-23T19:34:21.730" v="34" actId="1076"/>
          <ac:picMkLst>
            <pc:docMk/>
            <pc:sldMk cId="3560319463" sldId="409"/>
            <ac:picMk id="15" creationId="{4C226312-DC47-4EE0-8FA7-C5B661DC65BC}"/>
          </ac:picMkLst>
        </pc:picChg>
      </pc:sldChg>
      <pc:sldChg chg="addSp delSp modSp addAnim delAnim modAnim">
        <pc:chgData name="Razin Farhan Hussain" userId="" providerId="" clId="Web-{DF363F69-5C46-4058-BBC7-5614DF09E2B8}" dt="2021-07-23T20:22:45.140" v="361"/>
        <pc:sldMkLst>
          <pc:docMk/>
          <pc:sldMk cId="3579129065" sldId="446"/>
        </pc:sldMkLst>
        <pc:spChg chg="mod">
          <ac:chgData name="Razin Farhan Hussain" userId="" providerId="" clId="Web-{DF363F69-5C46-4058-BBC7-5614DF09E2B8}" dt="2021-07-23T20:21:05.919" v="337" actId="1076"/>
          <ac:spMkLst>
            <pc:docMk/>
            <pc:sldMk cId="3579129065" sldId="446"/>
            <ac:spMk id="3" creationId="{601F2B53-DCD1-4604-B1E8-DA49E946803B}"/>
          </ac:spMkLst>
        </pc:spChg>
        <pc:spChg chg="mod">
          <ac:chgData name="Razin Farhan Hussain" userId="" providerId="" clId="Web-{DF363F69-5C46-4058-BBC7-5614DF09E2B8}" dt="2021-07-23T20:21:09.778" v="338" actId="1076"/>
          <ac:spMkLst>
            <pc:docMk/>
            <pc:sldMk cId="3579129065" sldId="446"/>
            <ac:spMk id="8" creationId="{41C43654-7E4F-4B39-8FFF-9E33CCDEF978}"/>
          </ac:spMkLst>
        </pc:spChg>
        <pc:spChg chg="add mod">
          <ac:chgData name="Razin Farhan Hussain" userId="" providerId="" clId="Web-{DF363F69-5C46-4058-BBC7-5614DF09E2B8}" dt="2021-07-23T20:20:41.262" v="333" actId="1076"/>
          <ac:spMkLst>
            <pc:docMk/>
            <pc:sldMk cId="3579129065" sldId="446"/>
            <ac:spMk id="9" creationId="{8CEF088D-2CD7-4CFF-B815-9C0E7A15F4BC}"/>
          </ac:spMkLst>
        </pc:spChg>
        <pc:spChg chg="add mod">
          <ac:chgData name="Razin Farhan Hussain" userId="" providerId="" clId="Web-{DF363F69-5C46-4058-BBC7-5614DF09E2B8}" dt="2021-07-23T20:20:48.934" v="334" actId="1076"/>
          <ac:spMkLst>
            <pc:docMk/>
            <pc:sldMk cId="3579129065" sldId="446"/>
            <ac:spMk id="10" creationId="{5EA5FC56-470A-44A5-A627-39A5DF3E78D6}"/>
          </ac:spMkLst>
        </pc:spChg>
        <pc:spChg chg="add mod">
          <ac:chgData name="Razin Farhan Hussain" userId="" providerId="" clId="Web-{DF363F69-5C46-4058-BBC7-5614DF09E2B8}" dt="2021-07-23T20:20:52.840" v="335" actId="1076"/>
          <ac:spMkLst>
            <pc:docMk/>
            <pc:sldMk cId="3579129065" sldId="446"/>
            <ac:spMk id="11" creationId="{9A0A1FF7-7F1F-4B8B-AD25-DF1A85588E7B}"/>
          </ac:spMkLst>
        </pc:spChg>
        <pc:spChg chg="add mod">
          <ac:chgData name="Razin Farhan Hussain" userId="" providerId="" clId="Web-{DF363F69-5C46-4058-BBC7-5614DF09E2B8}" dt="2021-07-23T20:21:00.966" v="336" actId="1076"/>
          <ac:spMkLst>
            <pc:docMk/>
            <pc:sldMk cId="3579129065" sldId="446"/>
            <ac:spMk id="12" creationId="{2D6DD85B-C9F1-4D3E-88CD-C897731067E4}"/>
          </ac:spMkLst>
        </pc:spChg>
        <pc:picChg chg="del mod modCrop">
          <ac:chgData name="Razin Farhan Hussain" userId="" providerId="" clId="Web-{DF363F69-5C46-4058-BBC7-5614DF09E2B8}" dt="2021-07-23T20:14:27.503" v="267"/>
          <ac:picMkLst>
            <pc:docMk/>
            <pc:sldMk cId="3579129065" sldId="446"/>
            <ac:picMk id="2" creationId="{B729E293-D8DB-422A-83D3-63E246679F00}"/>
          </ac:picMkLst>
        </pc:picChg>
        <pc:picChg chg="add mod modCrop">
          <ac:chgData name="Razin Farhan Hussain" userId="" providerId="" clId="Web-{DF363F69-5C46-4058-BBC7-5614DF09E2B8}" dt="2021-07-23T20:20:30.402" v="328" actId="1076"/>
          <ac:picMkLst>
            <pc:docMk/>
            <pc:sldMk cId="3579129065" sldId="446"/>
            <ac:picMk id="5" creationId="{51F0246B-E3E1-4A9E-9B2D-3A82A1F81AF6}"/>
          </ac:picMkLst>
        </pc:picChg>
        <pc:picChg chg="add mod modCrop">
          <ac:chgData name="Razin Farhan Hussain" userId="" providerId="" clId="Web-{DF363F69-5C46-4058-BBC7-5614DF09E2B8}" dt="2021-07-23T20:20:32.074" v="329" actId="1076"/>
          <ac:picMkLst>
            <pc:docMk/>
            <pc:sldMk cId="3579129065" sldId="446"/>
            <ac:picMk id="13" creationId="{5DC0CACB-648C-4D64-8330-4252889583A8}"/>
          </ac:picMkLst>
        </pc:picChg>
        <pc:picChg chg="add mod modCrop">
          <ac:chgData name="Razin Farhan Hussain" userId="" providerId="" clId="Web-{DF363F69-5C46-4058-BBC7-5614DF09E2B8}" dt="2021-07-23T20:20:37.356" v="332" actId="1076"/>
          <ac:picMkLst>
            <pc:docMk/>
            <pc:sldMk cId="3579129065" sldId="446"/>
            <ac:picMk id="14" creationId="{DD918248-3D53-4AA5-99F6-2A7A3497331F}"/>
          </ac:picMkLst>
        </pc:picChg>
        <pc:picChg chg="add mod modCrop">
          <ac:chgData name="Razin Farhan Hussain" userId="" providerId="" clId="Web-{DF363F69-5C46-4058-BBC7-5614DF09E2B8}" dt="2021-07-23T20:20:35.153" v="331" actId="1076"/>
          <ac:picMkLst>
            <pc:docMk/>
            <pc:sldMk cId="3579129065" sldId="446"/>
            <ac:picMk id="15" creationId="{DFA21A30-AF58-46B1-8E73-1B5548E02EC1}"/>
          </ac:picMkLst>
        </pc:picChg>
      </pc:sldChg>
      <pc:sldChg chg="modSp">
        <pc:chgData name="Razin Farhan Hussain" userId="" providerId="" clId="Web-{DF363F69-5C46-4058-BBC7-5614DF09E2B8}" dt="2021-07-23T22:53:29.761" v="1013" actId="20577"/>
        <pc:sldMkLst>
          <pc:docMk/>
          <pc:sldMk cId="2265982532" sldId="447"/>
        </pc:sldMkLst>
        <pc:spChg chg="mod">
          <ac:chgData name="Razin Farhan Hussain" userId="" providerId="" clId="Web-{DF363F69-5C46-4058-BBC7-5614DF09E2B8}" dt="2021-07-23T22:53:29.761" v="1013" actId="20577"/>
          <ac:spMkLst>
            <pc:docMk/>
            <pc:sldMk cId="2265982532" sldId="447"/>
            <ac:spMk id="3" creationId="{36B54CB8-8BBF-4837-B3CF-99B51A3C1C4E}"/>
          </ac:spMkLst>
        </pc:spChg>
      </pc:sldChg>
      <pc:sldChg chg="addSp modSp">
        <pc:chgData name="Razin Farhan Hussain" userId="" providerId="" clId="Web-{DF363F69-5C46-4058-BBC7-5614DF09E2B8}" dt="2021-07-23T23:01:48.168" v="1095" actId="20577"/>
        <pc:sldMkLst>
          <pc:docMk/>
          <pc:sldMk cId="4163349765" sldId="453"/>
        </pc:sldMkLst>
        <pc:spChg chg="mod">
          <ac:chgData name="Razin Farhan Hussain" userId="" providerId="" clId="Web-{DF363F69-5C46-4058-BBC7-5614DF09E2B8}" dt="2021-07-23T23:01:48.168" v="1095" actId="20577"/>
          <ac:spMkLst>
            <pc:docMk/>
            <pc:sldMk cId="4163349765" sldId="453"/>
            <ac:spMk id="3" creationId="{58CC8F8D-1719-49BF-9C95-13884A63BB70}"/>
          </ac:spMkLst>
        </pc:spChg>
        <pc:grpChg chg="add mod">
          <ac:chgData name="Razin Farhan Hussain" userId="" providerId="" clId="Web-{DF363F69-5C46-4058-BBC7-5614DF09E2B8}" dt="2021-07-23T23:01:07.308" v="1091" actId="1076"/>
          <ac:grpSpMkLst>
            <pc:docMk/>
            <pc:sldMk cId="4163349765" sldId="453"/>
            <ac:grpSpMk id="10" creationId="{F8BDFB9B-2A96-4114-88E3-C671804B8707}"/>
          </ac:grpSpMkLst>
        </pc:grpChg>
        <pc:picChg chg="mod">
          <ac:chgData name="Razin Farhan Hussain" userId="" providerId="" clId="Web-{DF363F69-5C46-4058-BBC7-5614DF09E2B8}" dt="2021-07-23T23:00:27.588" v="1083" actId="1076"/>
          <ac:picMkLst>
            <pc:docMk/>
            <pc:sldMk cId="4163349765" sldId="453"/>
            <ac:picMk id="5" creationId="{73003FB6-8975-4313-8BB4-D89A4F2C1942}"/>
          </ac:picMkLst>
        </pc:picChg>
        <pc:picChg chg="mod">
          <ac:chgData name="Razin Farhan Hussain" userId="" providerId="" clId="Web-{DF363F69-5C46-4058-BBC7-5614DF09E2B8}" dt="2021-07-23T23:00:47.666" v="1088" actId="1076"/>
          <ac:picMkLst>
            <pc:docMk/>
            <pc:sldMk cId="4163349765" sldId="453"/>
            <ac:picMk id="6" creationId="{C2828D25-CC4D-40F6-AF3B-F0D801FD86A1}"/>
          </ac:picMkLst>
        </pc:picChg>
        <pc:picChg chg="mod">
          <ac:chgData name="Razin Farhan Hussain" userId="" providerId="" clId="Web-{DF363F69-5C46-4058-BBC7-5614DF09E2B8}" dt="2021-07-23T23:00:53.807" v="1089" actId="1076"/>
          <ac:picMkLst>
            <pc:docMk/>
            <pc:sldMk cId="4163349765" sldId="453"/>
            <ac:picMk id="7" creationId="{74B5ED34-ED13-4598-BE83-631CC80E504C}"/>
          </ac:picMkLst>
        </pc:picChg>
        <pc:picChg chg="mod">
          <ac:chgData name="Razin Farhan Hussain" userId="" providerId="" clId="Web-{DF363F69-5C46-4058-BBC7-5614DF09E2B8}" dt="2021-07-23T23:00:30.728" v="1084" actId="1076"/>
          <ac:picMkLst>
            <pc:docMk/>
            <pc:sldMk cId="4163349765" sldId="453"/>
            <ac:picMk id="8" creationId="{B3C1BA5A-8664-460C-9566-2E2171C40AF3}"/>
          </ac:picMkLst>
        </pc:picChg>
        <pc:picChg chg="mod">
          <ac:chgData name="Razin Farhan Hussain" userId="" providerId="" clId="Web-{DF363F69-5C46-4058-BBC7-5614DF09E2B8}" dt="2021-07-23T23:00:33.150" v="1085" actId="1076"/>
          <ac:picMkLst>
            <pc:docMk/>
            <pc:sldMk cId="4163349765" sldId="453"/>
            <ac:picMk id="9" creationId="{985AE03E-784A-430E-AA42-4ABF94F755B9}"/>
          </ac:picMkLst>
        </pc:picChg>
      </pc:sldChg>
      <pc:sldChg chg="modSp">
        <pc:chgData name="Razin Farhan Hussain" userId="" providerId="" clId="Web-{DF363F69-5C46-4058-BBC7-5614DF09E2B8}" dt="2021-07-23T23:03:15.843" v="1112" actId="20577"/>
        <pc:sldMkLst>
          <pc:docMk/>
          <pc:sldMk cId="4207908615" sldId="454"/>
        </pc:sldMkLst>
        <pc:spChg chg="mod">
          <ac:chgData name="Razin Farhan Hussain" userId="" providerId="" clId="Web-{DF363F69-5C46-4058-BBC7-5614DF09E2B8}" dt="2021-07-23T23:03:15.843" v="1112" actId="20577"/>
          <ac:spMkLst>
            <pc:docMk/>
            <pc:sldMk cId="4207908615" sldId="454"/>
            <ac:spMk id="3" creationId="{D428D83B-4EB2-45ED-AD45-FDC239C0E5CA}"/>
          </ac:spMkLst>
        </pc:spChg>
      </pc:sldChg>
      <pc:sldChg chg="modSp">
        <pc:chgData name="Razin Farhan Hussain" userId="" providerId="" clId="Web-{DF363F69-5C46-4058-BBC7-5614DF09E2B8}" dt="2021-07-23T23:06:32.787" v="1189" actId="20577"/>
        <pc:sldMkLst>
          <pc:docMk/>
          <pc:sldMk cId="2856254661" sldId="455"/>
        </pc:sldMkLst>
        <pc:spChg chg="mod">
          <ac:chgData name="Razin Farhan Hussain" userId="" providerId="" clId="Web-{DF363F69-5C46-4058-BBC7-5614DF09E2B8}" dt="2021-07-23T23:06:32.787" v="1189" actId="20577"/>
          <ac:spMkLst>
            <pc:docMk/>
            <pc:sldMk cId="2856254661" sldId="455"/>
            <ac:spMk id="3" creationId="{5CD029A2-0CCE-4CA7-B4F2-0E86D8F7167B}"/>
          </ac:spMkLst>
        </pc:spChg>
      </pc:sldChg>
      <pc:sldChg chg="addSp delSp modSp addAnim modAnim">
        <pc:chgData name="Razin Farhan Hussain" userId="" providerId="" clId="Web-{DF363F69-5C46-4058-BBC7-5614DF09E2B8}" dt="2021-07-23T21:34:54.986" v="692" actId="14100"/>
        <pc:sldMkLst>
          <pc:docMk/>
          <pc:sldMk cId="2608860063" sldId="493"/>
        </pc:sldMkLst>
        <pc:spChg chg="mod">
          <ac:chgData name="Razin Farhan Hussain" userId="" providerId="" clId="Web-{DF363F69-5C46-4058-BBC7-5614DF09E2B8}" dt="2021-07-23T21:34:45.158" v="690" actId="20577"/>
          <ac:spMkLst>
            <pc:docMk/>
            <pc:sldMk cId="2608860063" sldId="493"/>
            <ac:spMk id="3" creationId="{596E9BE3-F443-4257-904B-1A442709FA66}"/>
          </ac:spMkLst>
        </pc:spChg>
        <pc:spChg chg="mod">
          <ac:chgData name="Razin Farhan Hussain" userId="" providerId="" clId="Web-{DF363F69-5C46-4058-BBC7-5614DF09E2B8}" dt="2021-07-23T20:52:09.354" v="552" actId="1076"/>
          <ac:spMkLst>
            <pc:docMk/>
            <pc:sldMk cId="2608860063" sldId="493"/>
            <ac:spMk id="4" creationId="{439E2924-9696-4DA2-A8CF-BEC0AF139994}"/>
          </ac:spMkLst>
        </pc:spChg>
        <pc:spChg chg="mod">
          <ac:chgData name="Razin Farhan Hussain" userId="" providerId="" clId="Web-{DF363F69-5C46-4058-BBC7-5614DF09E2B8}" dt="2021-07-23T21:01:47.368" v="615" actId="14100"/>
          <ac:spMkLst>
            <pc:docMk/>
            <pc:sldMk cId="2608860063" sldId="493"/>
            <ac:spMk id="7" creationId="{ED6D2DC8-7894-4E6E-B860-72E306A7A372}"/>
          </ac:spMkLst>
        </pc:spChg>
        <pc:spChg chg="add mod">
          <ac:chgData name="Razin Farhan Hussain" userId="" providerId="" clId="Web-{DF363F69-5C46-4058-BBC7-5614DF09E2B8}" dt="2021-07-23T21:05:09.810" v="661" actId="1076"/>
          <ac:spMkLst>
            <pc:docMk/>
            <pc:sldMk cId="2608860063" sldId="493"/>
            <ac:spMk id="9" creationId="{539C6F07-7DCB-424F-B541-B7AF512240BF}"/>
          </ac:spMkLst>
        </pc:spChg>
        <pc:spChg chg="add del mod">
          <ac:chgData name="Razin Farhan Hussain" userId="" providerId="" clId="Web-{DF363F69-5C46-4058-BBC7-5614DF09E2B8}" dt="2021-07-23T21:01:23.946" v="610"/>
          <ac:spMkLst>
            <pc:docMk/>
            <pc:sldMk cId="2608860063" sldId="493"/>
            <ac:spMk id="10" creationId="{AFCA71EF-7663-4BA3-BD53-E8EB95F37CBD}"/>
          </ac:spMkLst>
        </pc:spChg>
        <pc:spChg chg="add mod">
          <ac:chgData name="Razin Farhan Hussain" userId="" providerId="" clId="Web-{DF363F69-5C46-4058-BBC7-5614DF09E2B8}" dt="2021-07-23T21:34:20.344" v="686" actId="1076"/>
          <ac:spMkLst>
            <pc:docMk/>
            <pc:sldMk cId="2608860063" sldId="493"/>
            <ac:spMk id="11" creationId="{01D5A0E9-DDF2-49DA-9F58-3D24E6333DB7}"/>
          </ac:spMkLst>
        </pc:spChg>
        <pc:picChg chg="del">
          <ac:chgData name="Razin Farhan Hussain" userId="" providerId="" clId="Web-{DF363F69-5C46-4058-BBC7-5614DF09E2B8}" dt="2021-07-23T20:34:58.001" v="453"/>
          <ac:picMkLst>
            <pc:docMk/>
            <pc:sldMk cId="2608860063" sldId="493"/>
            <ac:picMk id="2" creationId="{85613B62-7A32-4AD0-A6CD-E247BE2DCB97}"/>
          </ac:picMkLst>
        </pc:picChg>
        <pc:picChg chg="add mod">
          <ac:chgData name="Razin Farhan Hussain" userId="" providerId="" clId="Web-{DF363F69-5C46-4058-BBC7-5614DF09E2B8}" dt="2021-07-23T20:45:46.673" v="486" actId="1076"/>
          <ac:picMkLst>
            <pc:docMk/>
            <pc:sldMk cId="2608860063" sldId="493"/>
            <ac:picMk id="5" creationId="{246ECB48-6999-44BF-92C1-4FB811A98403}"/>
          </ac:picMkLst>
        </pc:picChg>
        <pc:picChg chg="add mod">
          <ac:chgData name="Razin Farhan Hussain" userId="" providerId="" clId="Web-{DF363F69-5C46-4058-BBC7-5614DF09E2B8}" dt="2021-07-23T21:34:54.986" v="692" actId="14100"/>
          <ac:picMkLst>
            <pc:docMk/>
            <pc:sldMk cId="2608860063" sldId="493"/>
            <ac:picMk id="8" creationId="{EB288140-A0A6-4DA6-A231-A3A02A1B21DC}"/>
          </ac:picMkLst>
        </pc:picChg>
      </pc:sldChg>
      <pc:sldChg chg="addSp delSp modSp addAnim delAnim modAnim">
        <pc:chgData name="Razin Farhan Hussain" userId="" providerId="" clId="Web-{DF363F69-5C46-4058-BBC7-5614DF09E2B8}" dt="2021-07-23T22:54:34.701" v="1024"/>
        <pc:sldMkLst>
          <pc:docMk/>
          <pc:sldMk cId="3144612058" sldId="502"/>
        </pc:sldMkLst>
        <pc:spChg chg="mod">
          <ac:chgData name="Razin Farhan Hussain" userId="" providerId="" clId="Web-{DF363F69-5C46-4058-BBC7-5614DF09E2B8}" dt="2021-07-23T22:53:51.950" v="1014" actId="1076"/>
          <ac:spMkLst>
            <pc:docMk/>
            <pc:sldMk cId="3144612058" sldId="502"/>
            <ac:spMk id="3" creationId="{23C68465-32B8-4AFB-8295-32EB3F2F2AEC}"/>
          </ac:spMkLst>
        </pc:spChg>
        <pc:spChg chg="add mod">
          <ac:chgData name="Razin Farhan Hussain" userId="" providerId="" clId="Web-{DF363F69-5C46-4058-BBC7-5614DF09E2B8}" dt="2021-07-23T22:38:18.232" v="897" actId="1076"/>
          <ac:spMkLst>
            <pc:docMk/>
            <pc:sldMk cId="3144612058" sldId="502"/>
            <ac:spMk id="23" creationId="{A985EB55-7159-48F5-A39E-29DA47257B2D}"/>
          </ac:spMkLst>
        </pc:spChg>
        <pc:spChg chg="add mod">
          <ac:chgData name="Razin Farhan Hussain" userId="" providerId="" clId="Web-{DF363F69-5C46-4058-BBC7-5614DF09E2B8}" dt="2021-07-23T22:45:32.121" v="974" actId="1076"/>
          <ac:spMkLst>
            <pc:docMk/>
            <pc:sldMk cId="3144612058" sldId="502"/>
            <ac:spMk id="30" creationId="{628F3F10-EE9F-49E6-94D6-9581619E82E1}"/>
          </ac:spMkLst>
        </pc:spChg>
        <pc:spChg chg="add mod">
          <ac:chgData name="Razin Farhan Hussain" userId="" providerId="" clId="Web-{DF363F69-5C46-4058-BBC7-5614DF09E2B8}" dt="2021-07-23T22:54:20.779" v="1022" actId="14100"/>
          <ac:spMkLst>
            <pc:docMk/>
            <pc:sldMk cId="3144612058" sldId="502"/>
            <ac:spMk id="31" creationId="{20CEC704-9E13-4E8B-9936-977E45A45540}"/>
          </ac:spMkLst>
        </pc:spChg>
        <pc:picChg chg="add del mod">
          <ac:chgData name="Razin Farhan Hussain" userId="" providerId="" clId="Web-{DF363F69-5C46-4058-BBC7-5614DF09E2B8}" dt="2021-07-23T21:47:16.635" v="707"/>
          <ac:picMkLst>
            <pc:docMk/>
            <pc:sldMk cId="3144612058" sldId="502"/>
            <ac:picMk id="5" creationId="{82145500-27FB-40D7-B24B-F3009C08A9B9}"/>
          </ac:picMkLst>
        </pc:picChg>
        <pc:picChg chg="del mod">
          <ac:chgData name="Razin Farhan Hussain" userId="" providerId="" clId="Web-{DF363F69-5C46-4058-BBC7-5614DF09E2B8}" dt="2021-07-23T21:45:12.616" v="695"/>
          <ac:picMkLst>
            <pc:docMk/>
            <pc:sldMk cId="3144612058" sldId="502"/>
            <ac:picMk id="6" creationId="{E87BB28A-5008-4612-A8C5-45C071BE80FE}"/>
          </ac:picMkLst>
        </pc:picChg>
        <pc:picChg chg="add mod">
          <ac:chgData name="Razin Farhan Hussain" userId="" providerId="" clId="Web-{DF363F69-5C46-4058-BBC7-5614DF09E2B8}" dt="2021-07-23T22:33:06.628" v="837" actId="1076"/>
          <ac:picMkLst>
            <pc:docMk/>
            <pc:sldMk cId="3144612058" sldId="502"/>
            <ac:picMk id="7" creationId="{A02FFF31-E6CC-4C77-9653-09A17580641C}"/>
          </ac:picMkLst>
        </pc:picChg>
        <pc:picChg chg="add mod">
          <ac:chgData name="Razin Farhan Hussain" userId="" providerId="" clId="Web-{DF363F69-5C46-4058-BBC7-5614DF09E2B8}" dt="2021-07-23T22:41:22.347" v="928" actId="1076"/>
          <ac:picMkLst>
            <pc:docMk/>
            <pc:sldMk cId="3144612058" sldId="502"/>
            <ac:picMk id="8" creationId="{44EC1DFF-048B-477A-A406-83B9BC72D97F}"/>
          </ac:picMkLst>
        </pc:picChg>
        <pc:picChg chg="add mod">
          <ac:chgData name="Razin Farhan Hussain" userId="" providerId="" clId="Web-{DF363F69-5C46-4058-BBC7-5614DF09E2B8}" dt="2021-07-23T22:41:14.175" v="926" actId="1076"/>
          <ac:picMkLst>
            <pc:docMk/>
            <pc:sldMk cId="3144612058" sldId="502"/>
            <ac:picMk id="9" creationId="{67744189-6809-49AF-8A79-4E4E51356FE0}"/>
          </ac:picMkLst>
        </pc:picChg>
        <pc:picChg chg="add mod">
          <ac:chgData name="Razin Farhan Hussain" userId="" providerId="" clId="Web-{DF363F69-5C46-4058-BBC7-5614DF09E2B8}" dt="2021-07-23T22:41:04.878" v="925" actId="1076"/>
          <ac:picMkLst>
            <pc:docMk/>
            <pc:sldMk cId="3144612058" sldId="502"/>
            <ac:picMk id="10" creationId="{58C7D0A7-E1CA-41C4-A051-EF48C72DD48A}"/>
          </ac:picMkLst>
        </pc:picChg>
        <pc:picChg chg="add del mod">
          <ac:chgData name="Razin Farhan Hussain" userId="" providerId="" clId="Web-{DF363F69-5C46-4058-BBC7-5614DF09E2B8}" dt="2021-07-23T21:54:19.446" v="746"/>
          <ac:picMkLst>
            <pc:docMk/>
            <pc:sldMk cId="3144612058" sldId="502"/>
            <ac:picMk id="11" creationId="{E7E06ABA-CC7C-4496-8294-4C20D93FA9C3}"/>
          </ac:picMkLst>
        </pc:picChg>
        <pc:picChg chg="add mod">
          <ac:chgData name="Razin Farhan Hussain" userId="" providerId="" clId="Web-{DF363F69-5C46-4058-BBC7-5614DF09E2B8}" dt="2021-07-23T22:43:19.960" v="944" actId="1076"/>
          <ac:picMkLst>
            <pc:docMk/>
            <pc:sldMk cId="3144612058" sldId="502"/>
            <ac:picMk id="12" creationId="{7D3B6E17-6BA6-4B6A-B6CE-A7E582135730}"/>
          </ac:picMkLst>
        </pc:picChg>
        <pc:picChg chg="add mod">
          <ac:chgData name="Razin Farhan Hussain" userId="" providerId="" clId="Web-{DF363F69-5C46-4058-BBC7-5614DF09E2B8}" dt="2021-07-23T22:32:36.892" v="829" actId="1076"/>
          <ac:picMkLst>
            <pc:docMk/>
            <pc:sldMk cId="3144612058" sldId="502"/>
            <ac:picMk id="13" creationId="{BE9ADD94-0FA5-4498-8BFF-9F634BC42F9F}"/>
          </ac:picMkLst>
        </pc:picChg>
        <pc:picChg chg="add del mod">
          <ac:chgData name="Razin Farhan Hussain" userId="" providerId="" clId="Web-{DF363F69-5C46-4058-BBC7-5614DF09E2B8}" dt="2021-07-23T22:07:17.425" v="761"/>
          <ac:picMkLst>
            <pc:docMk/>
            <pc:sldMk cId="3144612058" sldId="502"/>
            <ac:picMk id="14" creationId="{0A3ABD0E-8EB2-4207-8724-03A8139F0381}"/>
          </ac:picMkLst>
        </pc:picChg>
        <pc:picChg chg="add del mod">
          <ac:chgData name="Razin Farhan Hussain" userId="" providerId="" clId="Web-{DF363F69-5C46-4058-BBC7-5614DF09E2B8}" dt="2021-07-23T22:08:00.395" v="769"/>
          <ac:picMkLst>
            <pc:docMk/>
            <pc:sldMk cId="3144612058" sldId="502"/>
            <ac:picMk id="15" creationId="{3D12E537-0A84-46EE-83C1-CB2C1922B6D4}"/>
          </ac:picMkLst>
        </pc:picChg>
        <pc:picChg chg="add del mod">
          <ac:chgData name="Razin Farhan Hussain" userId="" providerId="" clId="Web-{DF363F69-5C46-4058-BBC7-5614DF09E2B8}" dt="2021-07-23T22:10:35.244" v="772"/>
          <ac:picMkLst>
            <pc:docMk/>
            <pc:sldMk cId="3144612058" sldId="502"/>
            <ac:picMk id="16" creationId="{F796DE60-F27B-44AF-8096-897B538F27C7}"/>
          </ac:picMkLst>
        </pc:picChg>
        <pc:picChg chg="add del mod">
          <ac:chgData name="Razin Farhan Hussain" userId="" providerId="" clId="Web-{DF363F69-5C46-4058-BBC7-5614DF09E2B8}" dt="2021-07-23T22:10:56.447" v="776"/>
          <ac:picMkLst>
            <pc:docMk/>
            <pc:sldMk cId="3144612058" sldId="502"/>
            <ac:picMk id="17" creationId="{322596F4-770B-488E-89D2-30F03D30319C}"/>
          </ac:picMkLst>
        </pc:picChg>
        <pc:picChg chg="add mod">
          <ac:chgData name="Razin Farhan Hussain" userId="" providerId="" clId="Web-{DF363F69-5C46-4058-BBC7-5614DF09E2B8}" dt="2021-07-23T22:40:04.016" v="915" actId="1076"/>
          <ac:picMkLst>
            <pc:docMk/>
            <pc:sldMk cId="3144612058" sldId="502"/>
            <ac:picMk id="18" creationId="{5C86442A-980B-48EE-ABFC-77B2946F06BE}"/>
          </ac:picMkLst>
        </pc:picChg>
        <pc:picChg chg="add del mod">
          <ac:chgData name="Razin Farhan Hussain" userId="" providerId="" clId="Web-{DF363F69-5C46-4058-BBC7-5614DF09E2B8}" dt="2021-07-23T22:27:17.507" v="786"/>
          <ac:picMkLst>
            <pc:docMk/>
            <pc:sldMk cId="3144612058" sldId="502"/>
            <ac:picMk id="19" creationId="{31EA3771-3408-4E68-87B6-D869098CB102}"/>
          </ac:picMkLst>
        </pc:picChg>
        <pc:picChg chg="add del mod">
          <ac:chgData name="Razin Farhan Hussain" userId="" providerId="" clId="Web-{DF363F69-5C46-4058-BBC7-5614DF09E2B8}" dt="2021-07-23T22:28:43.885" v="791"/>
          <ac:picMkLst>
            <pc:docMk/>
            <pc:sldMk cId="3144612058" sldId="502"/>
            <ac:picMk id="20" creationId="{CFA88D6E-2C28-4ED8-B216-C3D091CAE073}"/>
          </ac:picMkLst>
        </pc:picChg>
        <pc:picChg chg="add mod">
          <ac:chgData name="Razin Farhan Hussain" userId="" providerId="" clId="Web-{DF363F69-5C46-4058-BBC7-5614DF09E2B8}" dt="2021-07-23T22:29:44.043" v="797" actId="1076"/>
          <ac:picMkLst>
            <pc:docMk/>
            <pc:sldMk cId="3144612058" sldId="502"/>
            <ac:picMk id="21" creationId="{B037E695-0D84-4175-BCBB-D12E3B6F4152}"/>
          </ac:picMkLst>
        </pc:picChg>
        <pc:picChg chg="add mod">
          <ac:chgData name="Razin Farhan Hussain" userId="" providerId="" clId="Web-{DF363F69-5C46-4058-BBC7-5614DF09E2B8}" dt="2021-07-23T22:29:53.184" v="799" actId="1076"/>
          <ac:picMkLst>
            <pc:docMk/>
            <pc:sldMk cId="3144612058" sldId="502"/>
            <ac:picMk id="22" creationId="{38989BA1-6388-4C6D-A46E-32FAFFFAE6BA}"/>
          </ac:picMkLst>
        </pc:picChg>
        <pc:picChg chg="add mod modCrop">
          <ac:chgData name="Razin Farhan Hussain" userId="" providerId="" clId="Web-{DF363F69-5C46-4058-BBC7-5614DF09E2B8}" dt="2021-07-23T22:41:27.707" v="929" actId="1076"/>
          <ac:picMkLst>
            <pc:docMk/>
            <pc:sldMk cId="3144612058" sldId="502"/>
            <ac:picMk id="24" creationId="{8449FD9B-DCB5-431B-9843-F42ED1FC9968}"/>
          </ac:picMkLst>
        </pc:picChg>
        <pc:picChg chg="add mod">
          <ac:chgData name="Razin Farhan Hussain" userId="" providerId="" clId="Web-{DF363F69-5C46-4058-BBC7-5614DF09E2B8}" dt="2021-07-23T22:40:31.689" v="920" actId="1076"/>
          <ac:picMkLst>
            <pc:docMk/>
            <pc:sldMk cId="3144612058" sldId="502"/>
            <ac:picMk id="25" creationId="{DE7A30A4-E3C5-4F1C-9CC8-29E94BB2AE8B}"/>
          </ac:picMkLst>
        </pc:picChg>
        <pc:picChg chg="add mod">
          <ac:chgData name="Razin Farhan Hussain" userId="" providerId="" clId="Web-{DF363F69-5C46-4058-BBC7-5614DF09E2B8}" dt="2021-07-23T22:43:02.616" v="939" actId="1076"/>
          <ac:picMkLst>
            <pc:docMk/>
            <pc:sldMk cId="3144612058" sldId="502"/>
            <ac:picMk id="28" creationId="{869CD3E8-D295-4019-A623-0B74F9FD2161}"/>
          </ac:picMkLst>
        </pc:picChg>
        <pc:picChg chg="add mod">
          <ac:chgData name="Razin Farhan Hussain" userId="" providerId="" clId="Web-{DF363F69-5C46-4058-BBC7-5614DF09E2B8}" dt="2021-07-23T22:43:13.773" v="943" actId="1076"/>
          <ac:picMkLst>
            <pc:docMk/>
            <pc:sldMk cId="3144612058" sldId="502"/>
            <ac:picMk id="29" creationId="{BFA6A2C3-7D3B-4C88-8FBD-B6660A3F688E}"/>
          </ac:picMkLst>
        </pc:picChg>
        <pc:cxnChg chg="add mod">
          <ac:chgData name="Razin Farhan Hussain" userId="" providerId="" clId="Web-{DF363F69-5C46-4058-BBC7-5614DF09E2B8}" dt="2021-07-23T22:40:37.627" v="921" actId="14100"/>
          <ac:cxnSpMkLst>
            <pc:docMk/>
            <pc:sldMk cId="3144612058" sldId="502"/>
            <ac:cxnSpMk id="26" creationId="{FEA26FCA-0BB8-437A-BD78-386AADA12284}"/>
          </ac:cxnSpMkLst>
        </pc:cxnChg>
        <pc:cxnChg chg="add mod">
          <ac:chgData name="Razin Farhan Hussain" userId="" providerId="" clId="Web-{DF363F69-5C46-4058-BBC7-5614DF09E2B8}" dt="2021-07-23T22:40:46.955" v="923" actId="14100"/>
          <ac:cxnSpMkLst>
            <pc:docMk/>
            <pc:sldMk cId="3144612058" sldId="502"/>
            <ac:cxnSpMk id="27" creationId="{DED90524-5D2E-450E-8D5B-2989F46B2915}"/>
          </ac:cxnSpMkLst>
        </pc:cxnChg>
      </pc:sldChg>
    </pc:docChg>
  </pc:docChgLst>
  <pc:docChgLst>
    <pc:chgData clId="Web-{EFBD321B-1EA4-4188-B409-8C6589233988}"/>
    <pc:docChg chg="addSld modSld">
      <pc:chgData name="" userId="" providerId="" clId="Web-{EFBD321B-1EA4-4188-B409-8C6589233988}" dt="2018-09-25T18:04:53.784" v="329" actId="20577"/>
      <pc:docMkLst>
        <pc:docMk/>
      </pc:docMkLst>
      <pc:sldChg chg="modSp">
        <pc:chgData name="" userId="" providerId="" clId="Web-{EFBD321B-1EA4-4188-B409-8C6589233988}" dt="2018-09-25T18:00:44.845" v="86" actId="20577"/>
        <pc:sldMkLst>
          <pc:docMk/>
          <pc:sldMk cId="3386410792" sldId="391"/>
        </pc:sldMkLst>
        <pc:spChg chg="mod">
          <ac:chgData name="" userId="" providerId="" clId="Web-{EFBD321B-1EA4-4188-B409-8C6589233988}" dt="2018-09-25T18:00:44.845" v="86" actId="20577"/>
          <ac:spMkLst>
            <pc:docMk/>
            <pc:sldMk cId="3386410792" sldId="391"/>
            <ac:spMk id="4" creationId="{00000000-0000-0000-0000-000000000000}"/>
          </ac:spMkLst>
        </pc:spChg>
      </pc:sldChg>
      <pc:sldChg chg="modSp new">
        <pc:chgData name="" userId="" providerId="" clId="Web-{EFBD321B-1EA4-4188-B409-8C6589233988}" dt="2018-09-25T18:04:53.784" v="328" actId="20577"/>
        <pc:sldMkLst>
          <pc:docMk/>
          <pc:sldMk cId="3102643082" sldId="402"/>
        </pc:sldMkLst>
        <pc:spChg chg="mod">
          <ac:chgData name="" userId="" providerId="" clId="Web-{EFBD321B-1EA4-4188-B409-8C6589233988}" dt="2018-09-25T17:58:09.939" v="11" actId="20577"/>
          <ac:spMkLst>
            <pc:docMk/>
            <pc:sldMk cId="3102643082" sldId="402"/>
            <ac:spMk id="2" creationId="{C8D10034-440E-4479-ABEA-4EDBE99EA7FB}"/>
          </ac:spMkLst>
        </pc:spChg>
        <pc:spChg chg="mod">
          <ac:chgData name="" userId="" providerId="" clId="Web-{EFBD321B-1EA4-4188-B409-8C6589233988}" dt="2018-09-25T18:04:53.784" v="328" actId="20577"/>
          <ac:spMkLst>
            <pc:docMk/>
            <pc:sldMk cId="3102643082" sldId="402"/>
            <ac:spMk id="3" creationId="{AFAC5818-0500-41AA-A66B-62FD54125AC3}"/>
          </ac:spMkLst>
        </pc:spChg>
      </pc:sldChg>
    </pc:docChg>
  </pc:docChgLst>
  <pc:docChgLst>
    <pc:chgData name="Mohsen Amini Salehi" userId="COsP4yEdUVMwrbB5KYGaBXZ91ayXl7fvIS45BnlKwD8=" providerId="None" clId="Web-{921D14C4-2C7F-4989-96A7-50683E0B471C}"/>
    <pc:docChg chg="addSld modSld sldOrd">
      <pc:chgData name="Mohsen Amini Salehi" userId="COsP4yEdUVMwrbB5KYGaBXZ91ayXl7fvIS45BnlKwD8=" providerId="None" clId="Web-{921D14C4-2C7F-4989-96A7-50683E0B471C}" dt="2021-07-21T17:17:43.616" v="644" actId="20577"/>
      <pc:docMkLst>
        <pc:docMk/>
      </pc:docMkLst>
      <pc:sldChg chg="modSp">
        <pc:chgData name="Mohsen Amini Salehi" userId="COsP4yEdUVMwrbB5KYGaBXZ91ayXl7fvIS45BnlKwD8=" providerId="None" clId="Web-{921D14C4-2C7F-4989-96A7-50683E0B471C}" dt="2021-07-21T16:07:25.417" v="8" actId="20577"/>
        <pc:sldMkLst>
          <pc:docMk/>
          <pc:sldMk cId="2383574042" sldId="363"/>
        </pc:sldMkLst>
        <pc:spChg chg="mod">
          <ac:chgData name="Mohsen Amini Salehi" userId="COsP4yEdUVMwrbB5KYGaBXZ91ayXl7fvIS45BnlKwD8=" providerId="None" clId="Web-{921D14C4-2C7F-4989-96A7-50683E0B471C}" dt="2021-07-21T16:07:25.417" v="8" actId="20577"/>
          <ac:spMkLst>
            <pc:docMk/>
            <pc:sldMk cId="2383574042" sldId="363"/>
            <ac:spMk id="2" creationId="{00000000-0000-0000-0000-000000000000}"/>
          </ac:spMkLst>
        </pc:spChg>
      </pc:sldChg>
      <pc:sldChg chg="ord">
        <pc:chgData name="Mohsen Amini Salehi" userId="COsP4yEdUVMwrbB5KYGaBXZ91ayXl7fvIS45BnlKwD8=" providerId="None" clId="Web-{921D14C4-2C7F-4989-96A7-50683E0B471C}" dt="2021-07-21T17:14:44.800" v="632"/>
        <pc:sldMkLst>
          <pc:docMk/>
          <pc:sldMk cId="3791648276" sldId="407"/>
        </pc:sldMkLst>
      </pc:sldChg>
      <pc:sldChg chg="modSp">
        <pc:chgData name="Mohsen Amini Salehi" userId="COsP4yEdUVMwrbB5KYGaBXZ91ayXl7fvIS45BnlKwD8=" providerId="None" clId="Web-{921D14C4-2C7F-4989-96A7-50683E0B471C}" dt="2021-07-21T16:37:28.955" v="331" actId="20577"/>
        <pc:sldMkLst>
          <pc:docMk/>
          <pc:sldMk cId="3560319463" sldId="409"/>
        </pc:sldMkLst>
        <pc:spChg chg="mod">
          <ac:chgData name="Mohsen Amini Salehi" userId="COsP4yEdUVMwrbB5KYGaBXZ91ayXl7fvIS45BnlKwD8=" providerId="None" clId="Web-{921D14C4-2C7F-4989-96A7-50683E0B471C}" dt="2021-07-21T16:25:25.611" v="257" actId="20577"/>
          <ac:spMkLst>
            <pc:docMk/>
            <pc:sldMk cId="3560319463" sldId="409"/>
            <ac:spMk id="2" creationId="{AAE52FF9-7221-4A20-AA7C-C58C9A06453F}"/>
          </ac:spMkLst>
        </pc:spChg>
        <pc:spChg chg="mod">
          <ac:chgData name="Mohsen Amini Salehi" userId="COsP4yEdUVMwrbB5KYGaBXZ91ayXl7fvIS45BnlKwD8=" providerId="None" clId="Web-{921D14C4-2C7F-4989-96A7-50683E0B471C}" dt="2021-07-21T16:37:28.955" v="331" actId="20577"/>
          <ac:spMkLst>
            <pc:docMk/>
            <pc:sldMk cId="3560319463" sldId="409"/>
            <ac:spMk id="6" creationId="{3D393135-3FFA-4111-8F1E-5C944F1D229F}"/>
          </ac:spMkLst>
        </pc:spChg>
        <pc:picChg chg="mod">
          <ac:chgData name="Mohsen Amini Salehi" userId="COsP4yEdUVMwrbB5KYGaBXZ91ayXl7fvIS45BnlKwD8=" providerId="None" clId="Web-{921D14C4-2C7F-4989-96A7-50683E0B471C}" dt="2021-07-21T16:21:20.934" v="223" actId="1076"/>
          <ac:picMkLst>
            <pc:docMk/>
            <pc:sldMk cId="3560319463" sldId="409"/>
            <ac:picMk id="3" creationId="{0A245A36-5922-42C0-B86E-4FB95BB437F4}"/>
          </ac:picMkLst>
        </pc:picChg>
      </pc:sldChg>
      <pc:sldChg chg="mod modShow">
        <pc:chgData name="Mohsen Amini Salehi" userId="COsP4yEdUVMwrbB5KYGaBXZ91ayXl7fvIS45BnlKwD8=" providerId="None" clId="Web-{921D14C4-2C7F-4989-96A7-50683E0B471C}" dt="2021-07-21T17:15:59.145" v="633"/>
        <pc:sldMkLst>
          <pc:docMk/>
          <pc:sldMk cId="4264709361" sldId="425"/>
        </pc:sldMkLst>
      </pc:sldChg>
      <pc:sldChg chg="modSp">
        <pc:chgData name="Mohsen Amini Salehi" userId="COsP4yEdUVMwrbB5KYGaBXZ91ayXl7fvIS45BnlKwD8=" providerId="None" clId="Web-{921D14C4-2C7F-4989-96A7-50683E0B471C}" dt="2021-07-21T16:20:14.839" v="219" actId="20577"/>
        <pc:sldMkLst>
          <pc:docMk/>
          <pc:sldMk cId="2908148847" sldId="441"/>
        </pc:sldMkLst>
        <pc:spChg chg="mod">
          <ac:chgData name="Mohsen Amini Salehi" userId="COsP4yEdUVMwrbB5KYGaBXZ91ayXl7fvIS45BnlKwD8=" providerId="None" clId="Web-{921D14C4-2C7F-4989-96A7-50683E0B471C}" dt="2021-07-21T16:20:14.839" v="219" actId="20577"/>
          <ac:spMkLst>
            <pc:docMk/>
            <pc:sldMk cId="2908148847" sldId="441"/>
            <ac:spMk id="3" creationId="{0AEEA00F-790B-4906-9CC8-A2303B4C4CDE}"/>
          </ac:spMkLst>
        </pc:spChg>
      </pc:sldChg>
      <pc:sldChg chg="mod modShow">
        <pc:chgData name="Mohsen Amini Salehi" userId="COsP4yEdUVMwrbB5KYGaBXZ91ayXl7fvIS45BnlKwD8=" providerId="None" clId="Web-{921D14C4-2C7F-4989-96A7-50683E0B471C}" dt="2021-07-21T17:13:17.860" v="629"/>
        <pc:sldMkLst>
          <pc:docMk/>
          <pc:sldMk cId="2881555940" sldId="442"/>
        </pc:sldMkLst>
      </pc:sldChg>
      <pc:sldChg chg="ord">
        <pc:chgData name="Mohsen Amini Salehi" userId="COsP4yEdUVMwrbB5KYGaBXZ91ayXl7fvIS45BnlKwD8=" providerId="None" clId="Web-{921D14C4-2C7F-4989-96A7-50683E0B471C}" dt="2021-07-21T17:11:46.218" v="626"/>
        <pc:sldMkLst>
          <pc:docMk/>
          <pc:sldMk cId="1204138476" sldId="443"/>
        </pc:sldMkLst>
      </pc:sldChg>
      <pc:sldChg chg="mod modShow">
        <pc:chgData name="Mohsen Amini Salehi" userId="COsP4yEdUVMwrbB5KYGaBXZ91ayXl7fvIS45BnlKwD8=" providerId="None" clId="Web-{921D14C4-2C7F-4989-96A7-50683E0B471C}" dt="2021-07-21T17:13:24.907" v="631"/>
        <pc:sldMkLst>
          <pc:docMk/>
          <pc:sldMk cId="2876127708" sldId="444"/>
        </pc:sldMkLst>
      </pc:sldChg>
      <pc:sldChg chg="mod modShow">
        <pc:chgData name="Mohsen Amini Salehi" userId="COsP4yEdUVMwrbB5KYGaBXZ91ayXl7fvIS45BnlKwD8=" providerId="None" clId="Web-{921D14C4-2C7F-4989-96A7-50683E0B471C}" dt="2021-07-21T17:13:24.798" v="630"/>
        <pc:sldMkLst>
          <pc:docMk/>
          <pc:sldMk cId="2002842984" sldId="445"/>
        </pc:sldMkLst>
      </pc:sldChg>
      <pc:sldChg chg="delSp modSp delAnim">
        <pc:chgData name="Mohsen Amini Salehi" userId="COsP4yEdUVMwrbB5KYGaBXZ91ayXl7fvIS45BnlKwD8=" providerId="None" clId="Web-{921D14C4-2C7F-4989-96A7-50683E0B471C}" dt="2021-07-21T16:54:59.212" v="485" actId="20577"/>
        <pc:sldMkLst>
          <pc:docMk/>
          <pc:sldMk cId="3579129065" sldId="446"/>
        </pc:sldMkLst>
        <pc:spChg chg="mod">
          <ac:chgData name="Mohsen Amini Salehi" userId="COsP4yEdUVMwrbB5KYGaBXZ91ayXl7fvIS45BnlKwD8=" providerId="None" clId="Web-{921D14C4-2C7F-4989-96A7-50683E0B471C}" dt="2021-07-21T16:50:26.768" v="426" actId="20577"/>
          <ac:spMkLst>
            <pc:docMk/>
            <pc:sldMk cId="3579129065" sldId="446"/>
            <ac:spMk id="3" creationId="{601F2B53-DCD1-4604-B1E8-DA49E946803B}"/>
          </ac:spMkLst>
        </pc:spChg>
        <pc:spChg chg="mod">
          <ac:chgData name="Mohsen Amini Salehi" userId="COsP4yEdUVMwrbB5KYGaBXZ91ayXl7fvIS45BnlKwD8=" providerId="None" clId="Web-{921D14C4-2C7F-4989-96A7-50683E0B471C}" dt="2021-07-21T16:54:59.212" v="485" actId="20577"/>
          <ac:spMkLst>
            <pc:docMk/>
            <pc:sldMk cId="3579129065" sldId="446"/>
            <ac:spMk id="6" creationId="{A30B26C5-9C86-4918-A9BD-4559652233F3}"/>
          </ac:spMkLst>
        </pc:spChg>
        <pc:spChg chg="del">
          <ac:chgData name="Mohsen Amini Salehi" userId="COsP4yEdUVMwrbB5KYGaBXZ91ayXl7fvIS45BnlKwD8=" providerId="None" clId="Web-{921D14C4-2C7F-4989-96A7-50683E0B471C}" dt="2021-07-21T16:46:25.857" v="355"/>
          <ac:spMkLst>
            <pc:docMk/>
            <pc:sldMk cId="3579129065" sldId="446"/>
            <ac:spMk id="10" creationId="{25852588-5B33-4A91-9A5F-449C2D75E3CD}"/>
          </ac:spMkLst>
        </pc:spChg>
        <pc:spChg chg="del">
          <ac:chgData name="Mohsen Amini Salehi" userId="COsP4yEdUVMwrbB5KYGaBXZ91ayXl7fvIS45BnlKwD8=" providerId="None" clId="Web-{921D14C4-2C7F-4989-96A7-50683E0B471C}" dt="2021-07-21T16:46:28.404" v="357"/>
          <ac:spMkLst>
            <pc:docMk/>
            <pc:sldMk cId="3579129065" sldId="446"/>
            <ac:spMk id="11" creationId="{0F404710-EC7A-4D4E-BE9F-499D4FA31D2A}"/>
          </ac:spMkLst>
        </pc:spChg>
        <pc:picChg chg="mod">
          <ac:chgData name="Mohsen Amini Salehi" userId="COsP4yEdUVMwrbB5KYGaBXZ91ayXl7fvIS45BnlKwD8=" providerId="None" clId="Web-{921D14C4-2C7F-4989-96A7-50683E0B471C}" dt="2021-07-21T16:48:12.312" v="424" actId="1076"/>
          <ac:picMkLst>
            <pc:docMk/>
            <pc:sldMk cId="3579129065" sldId="446"/>
            <ac:picMk id="2" creationId="{B729E293-D8DB-422A-83D3-63E246679F00}"/>
          </ac:picMkLst>
        </pc:picChg>
        <pc:picChg chg="del">
          <ac:chgData name="Mohsen Amini Salehi" userId="COsP4yEdUVMwrbB5KYGaBXZ91ayXl7fvIS45BnlKwD8=" providerId="None" clId="Web-{921D14C4-2C7F-4989-96A7-50683E0B471C}" dt="2021-07-21T16:46:22.498" v="354"/>
          <ac:picMkLst>
            <pc:docMk/>
            <pc:sldMk cId="3579129065" sldId="446"/>
            <ac:picMk id="5" creationId="{EACF0005-15DA-4AD6-8C9D-E6EA651C5EF1}"/>
          </ac:picMkLst>
        </pc:picChg>
        <pc:picChg chg="del">
          <ac:chgData name="Mohsen Amini Salehi" userId="COsP4yEdUVMwrbB5KYGaBXZ91ayXl7fvIS45BnlKwD8=" providerId="None" clId="Web-{921D14C4-2C7F-4989-96A7-50683E0B471C}" dt="2021-07-21T16:46:27.076" v="356"/>
          <ac:picMkLst>
            <pc:docMk/>
            <pc:sldMk cId="3579129065" sldId="446"/>
            <ac:picMk id="8" creationId="{798B8A5E-19FA-4647-9AE6-1478AE5D738E}"/>
          </ac:picMkLst>
        </pc:picChg>
        <pc:picChg chg="del">
          <ac:chgData name="Mohsen Amini Salehi" userId="COsP4yEdUVMwrbB5KYGaBXZ91ayXl7fvIS45BnlKwD8=" providerId="None" clId="Web-{921D14C4-2C7F-4989-96A7-50683E0B471C}" dt="2021-07-21T16:46:29.388" v="358"/>
          <ac:picMkLst>
            <pc:docMk/>
            <pc:sldMk cId="3579129065" sldId="446"/>
            <ac:picMk id="9" creationId="{EACB4506-CD61-411A-A49D-58E14BBE6336}"/>
          </ac:picMkLst>
        </pc:picChg>
      </pc:sldChg>
      <pc:sldChg chg="modSp">
        <pc:chgData name="Mohsen Amini Salehi" userId="COsP4yEdUVMwrbB5KYGaBXZ91ayXl7fvIS45BnlKwD8=" providerId="None" clId="Web-{921D14C4-2C7F-4989-96A7-50683E0B471C}" dt="2021-07-21T17:13:02.407" v="628" actId="20577"/>
        <pc:sldMkLst>
          <pc:docMk/>
          <pc:sldMk cId="2265982532" sldId="447"/>
        </pc:sldMkLst>
        <pc:spChg chg="mod">
          <ac:chgData name="Mohsen Amini Salehi" userId="COsP4yEdUVMwrbB5KYGaBXZ91ayXl7fvIS45BnlKwD8=" providerId="None" clId="Web-{921D14C4-2C7F-4989-96A7-50683E0B471C}" dt="2021-07-21T17:13:02.407" v="628" actId="20577"/>
          <ac:spMkLst>
            <pc:docMk/>
            <pc:sldMk cId="2265982532" sldId="447"/>
            <ac:spMk id="3" creationId="{36B54CB8-8BBF-4837-B3CF-99B51A3C1C4E}"/>
          </ac:spMkLst>
        </pc:spChg>
      </pc:sldChg>
      <pc:sldChg chg="mod modShow">
        <pc:chgData name="Mohsen Amini Salehi" userId="COsP4yEdUVMwrbB5KYGaBXZ91ayXl7fvIS45BnlKwD8=" providerId="None" clId="Web-{921D14C4-2C7F-4989-96A7-50683E0B471C}" dt="2021-07-21T17:15:59.270" v="634"/>
        <pc:sldMkLst>
          <pc:docMk/>
          <pc:sldMk cId="1509939631" sldId="450"/>
        </pc:sldMkLst>
      </pc:sldChg>
      <pc:sldChg chg="modSp">
        <pc:chgData name="Mohsen Amini Salehi" userId="COsP4yEdUVMwrbB5KYGaBXZ91ayXl7fvIS45BnlKwD8=" providerId="None" clId="Web-{921D14C4-2C7F-4989-96A7-50683E0B471C}" dt="2021-07-21T17:17:04.162" v="637" actId="20577"/>
        <pc:sldMkLst>
          <pc:docMk/>
          <pc:sldMk cId="2134067304" sldId="452"/>
        </pc:sldMkLst>
        <pc:spChg chg="mod">
          <ac:chgData name="Mohsen Amini Salehi" userId="COsP4yEdUVMwrbB5KYGaBXZ91ayXl7fvIS45BnlKwD8=" providerId="None" clId="Web-{921D14C4-2C7F-4989-96A7-50683E0B471C}" dt="2021-07-21T17:17:04.162" v="637" actId="20577"/>
          <ac:spMkLst>
            <pc:docMk/>
            <pc:sldMk cId="2134067304" sldId="452"/>
            <ac:spMk id="3" creationId="{0AEEA00F-790B-4906-9CC8-A2303B4C4CDE}"/>
          </ac:spMkLst>
        </pc:spChg>
      </pc:sldChg>
      <pc:sldChg chg="modSp">
        <pc:chgData name="Mohsen Amini Salehi" userId="COsP4yEdUVMwrbB5KYGaBXZ91ayXl7fvIS45BnlKwD8=" providerId="None" clId="Web-{921D14C4-2C7F-4989-96A7-50683E0B471C}" dt="2021-07-21T17:17:11.365" v="641" actId="20577"/>
        <pc:sldMkLst>
          <pc:docMk/>
          <pc:sldMk cId="3089330882" sldId="460"/>
        </pc:sldMkLst>
        <pc:spChg chg="mod">
          <ac:chgData name="Mohsen Amini Salehi" userId="COsP4yEdUVMwrbB5KYGaBXZ91ayXl7fvIS45BnlKwD8=" providerId="None" clId="Web-{921D14C4-2C7F-4989-96A7-50683E0B471C}" dt="2021-07-21T17:17:11.365" v="641" actId="20577"/>
          <ac:spMkLst>
            <pc:docMk/>
            <pc:sldMk cId="3089330882" sldId="460"/>
            <ac:spMk id="3" creationId="{0AEEA00F-790B-4906-9CC8-A2303B4C4CDE}"/>
          </ac:spMkLst>
        </pc:spChg>
      </pc:sldChg>
      <pc:sldChg chg="modSp">
        <pc:chgData name="Mohsen Amini Salehi" userId="COsP4yEdUVMwrbB5KYGaBXZ91ayXl7fvIS45BnlKwD8=" providerId="None" clId="Web-{921D14C4-2C7F-4989-96A7-50683E0B471C}" dt="2021-07-21T17:17:25.850" v="643" actId="20577"/>
        <pc:sldMkLst>
          <pc:docMk/>
          <pc:sldMk cId="1821959657" sldId="470"/>
        </pc:sldMkLst>
        <pc:spChg chg="mod">
          <ac:chgData name="Mohsen Amini Salehi" userId="COsP4yEdUVMwrbB5KYGaBXZ91ayXl7fvIS45BnlKwD8=" providerId="None" clId="Web-{921D14C4-2C7F-4989-96A7-50683E0B471C}" dt="2021-07-21T17:17:25.850" v="643" actId="20577"/>
          <ac:spMkLst>
            <pc:docMk/>
            <pc:sldMk cId="1821959657" sldId="470"/>
            <ac:spMk id="3" creationId="{0AEEA00F-790B-4906-9CC8-A2303B4C4CDE}"/>
          </ac:spMkLst>
        </pc:spChg>
      </pc:sldChg>
      <pc:sldChg chg="modSp">
        <pc:chgData name="Mohsen Amini Salehi" userId="COsP4yEdUVMwrbB5KYGaBXZ91ayXl7fvIS45BnlKwD8=" providerId="None" clId="Web-{921D14C4-2C7F-4989-96A7-50683E0B471C}" dt="2021-07-21T17:17:43.616" v="644" actId="20577"/>
        <pc:sldMkLst>
          <pc:docMk/>
          <pc:sldMk cId="3721802492" sldId="487"/>
        </pc:sldMkLst>
        <pc:spChg chg="mod">
          <ac:chgData name="Mohsen Amini Salehi" userId="COsP4yEdUVMwrbB5KYGaBXZ91ayXl7fvIS45BnlKwD8=" providerId="None" clId="Web-{921D14C4-2C7F-4989-96A7-50683E0B471C}" dt="2021-07-21T17:17:43.616" v="644" actId="20577"/>
          <ac:spMkLst>
            <pc:docMk/>
            <pc:sldMk cId="3721802492" sldId="487"/>
            <ac:spMk id="3" creationId="{0AEEA00F-790B-4906-9CC8-A2303B4C4CDE}"/>
          </ac:spMkLst>
        </pc:spChg>
      </pc:sldChg>
      <pc:sldChg chg="addSp delSp modSp new addAnim">
        <pc:chgData name="Mohsen Amini Salehi" userId="COsP4yEdUVMwrbB5KYGaBXZ91ayXl7fvIS45BnlKwD8=" providerId="None" clId="Web-{921D14C4-2C7F-4989-96A7-50683E0B471C}" dt="2021-07-21T17:07:47.181" v="542" actId="20577"/>
        <pc:sldMkLst>
          <pc:docMk/>
          <pc:sldMk cId="1439307830" sldId="492"/>
        </pc:sldMkLst>
        <pc:spChg chg="del">
          <ac:chgData name="Mohsen Amini Salehi" userId="COsP4yEdUVMwrbB5KYGaBXZ91ayXl7fvIS45BnlKwD8=" providerId="None" clId="Web-{921D14C4-2C7F-4989-96A7-50683E0B471C}" dt="2021-07-21T16:45:03.449" v="335"/>
          <ac:spMkLst>
            <pc:docMk/>
            <pc:sldMk cId="1439307830" sldId="492"/>
            <ac:spMk id="2" creationId="{0532DEF3-90D0-4B54-A429-63E2144F1A65}"/>
          </ac:spMkLst>
        </pc:spChg>
        <pc:spChg chg="mod">
          <ac:chgData name="Mohsen Amini Salehi" userId="COsP4yEdUVMwrbB5KYGaBXZ91ayXl7fvIS45BnlKwD8=" providerId="None" clId="Web-{921D14C4-2C7F-4989-96A7-50683E0B471C}" dt="2021-07-21T17:07:47.181" v="542" actId="20577"/>
          <ac:spMkLst>
            <pc:docMk/>
            <pc:sldMk cId="1439307830" sldId="492"/>
            <ac:spMk id="3" creationId="{C4EC27FC-7A6E-478C-A0E0-304D4E9A7209}"/>
          </ac:spMkLst>
        </pc:spChg>
        <pc:picChg chg="add mod">
          <ac:chgData name="Mohsen Amini Salehi" userId="COsP4yEdUVMwrbB5KYGaBXZ91ayXl7fvIS45BnlKwD8=" providerId="None" clId="Web-{921D14C4-2C7F-4989-96A7-50683E0B471C}" dt="2021-07-21T16:57:46.247" v="535" actId="14100"/>
          <ac:picMkLst>
            <pc:docMk/>
            <pc:sldMk cId="1439307830" sldId="492"/>
            <ac:picMk id="6" creationId="{2622833E-9093-4B3F-B857-2F1F03D90DAB}"/>
          </ac:picMkLst>
        </pc:picChg>
      </pc:sldChg>
      <pc:sldChg chg="addSp delSp modSp new">
        <pc:chgData name="Mohsen Amini Salehi" userId="COsP4yEdUVMwrbB5KYGaBXZ91ayXl7fvIS45BnlKwD8=" providerId="None" clId="Web-{921D14C4-2C7F-4989-96A7-50683E0B471C}" dt="2021-07-21T17:08:56.605" v="546" actId="1076"/>
        <pc:sldMkLst>
          <pc:docMk/>
          <pc:sldMk cId="2608860063" sldId="493"/>
        </pc:sldMkLst>
        <pc:spChg chg="del">
          <ac:chgData name="Mohsen Amini Salehi" userId="COsP4yEdUVMwrbB5KYGaBXZ91ayXl7fvIS45BnlKwD8=" providerId="None" clId="Web-{921D14C4-2C7F-4989-96A7-50683E0B471C}" dt="2021-07-21T16:52:46.131" v="459"/>
          <ac:spMkLst>
            <pc:docMk/>
            <pc:sldMk cId="2608860063" sldId="493"/>
            <ac:spMk id="2" creationId="{E4EFD3F1-290B-4C5E-9482-031EA944C8CE}"/>
          </ac:spMkLst>
        </pc:spChg>
        <pc:spChg chg="mod">
          <ac:chgData name="Mohsen Amini Salehi" userId="COsP4yEdUVMwrbB5KYGaBXZ91ayXl7fvIS45BnlKwD8=" providerId="None" clId="Web-{921D14C4-2C7F-4989-96A7-50683E0B471C}" dt="2021-07-21T16:57:20.105" v="532" actId="20577"/>
          <ac:spMkLst>
            <pc:docMk/>
            <pc:sldMk cId="2608860063" sldId="493"/>
            <ac:spMk id="3" creationId="{5614CEA9-50A8-43EF-ADC2-9F8BA3C89AD6}"/>
          </ac:spMkLst>
        </pc:spChg>
        <pc:spChg chg="add mod">
          <ac:chgData name="Mohsen Amini Salehi" userId="COsP4yEdUVMwrbB5KYGaBXZ91ayXl7fvIS45BnlKwD8=" providerId="None" clId="Web-{921D14C4-2C7F-4989-96A7-50683E0B471C}" dt="2021-07-21T17:08:56.605" v="546" actId="1076"/>
          <ac:spMkLst>
            <pc:docMk/>
            <pc:sldMk cId="2608860063" sldId="493"/>
            <ac:spMk id="6" creationId="{C9CAFA77-8580-4857-B0EC-AB39F683EE26}"/>
          </ac:spMkLst>
        </pc:spChg>
      </pc:sldChg>
      <pc:sldChg chg="addSp delSp modSp new">
        <pc:chgData name="Mohsen Amini Salehi" userId="COsP4yEdUVMwrbB5KYGaBXZ91ayXl7fvIS45BnlKwD8=" providerId="None" clId="Web-{921D14C4-2C7F-4989-96A7-50683E0B471C}" dt="2021-07-21T17:10:31.310" v="625" actId="20577"/>
        <pc:sldMkLst>
          <pc:docMk/>
          <pc:sldMk cId="946075807" sldId="494"/>
        </pc:sldMkLst>
        <pc:spChg chg="del">
          <ac:chgData name="Mohsen Amini Salehi" userId="COsP4yEdUVMwrbB5KYGaBXZ91ayXl7fvIS45BnlKwD8=" providerId="None" clId="Web-{921D14C4-2C7F-4989-96A7-50683E0B471C}" dt="2021-07-21T17:08:48.761" v="544"/>
          <ac:spMkLst>
            <pc:docMk/>
            <pc:sldMk cId="946075807" sldId="494"/>
            <ac:spMk id="2" creationId="{8C477CB5-E05D-4E84-A217-163F8C42691A}"/>
          </ac:spMkLst>
        </pc:spChg>
        <pc:spChg chg="mod">
          <ac:chgData name="Mohsen Amini Salehi" userId="COsP4yEdUVMwrbB5KYGaBXZ91ayXl7fvIS45BnlKwD8=" providerId="None" clId="Web-{921D14C4-2C7F-4989-96A7-50683E0B471C}" dt="2021-07-21T17:10:31.310" v="625" actId="20577"/>
          <ac:spMkLst>
            <pc:docMk/>
            <pc:sldMk cId="946075807" sldId="494"/>
            <ac:spMk id="3" creationId="{30C47A76-40B6-43AE-88E3-33585211C4C8}"/>
          </ac:spMkLst>
        </pc:spChg>
        <pc:spChg chg="add mod">
          <ac:chgData name="Mohsen Amini Salehi" userId="COsP4yEdUVMwrbB5KYGaBXZ91ayXl7fvIS45BnlKwD8=" providerId="None" clId="Web-{921D14C4-2C7F-4989-96A7-50683E0B471C}" dt="2021-07-21T17:09:21.261" v="560" actId="20577"/>
          <ac:spMkLst>
            <pc:docMk/>
            <pc:sldMk cId="946075807" sldId="494"/>
            <ac:spMk id="6" creationId="{25FB9D84-6F8B-4A9D-97E1-67CB951C8F35}"/>
          </ac:spMkLst>
        </pc:spChg>
      </pc:sldChg>
    </pc:docChg>
  </pc:docChgLst>
  <pc:docChgLst>
    <pc:chgData name="Razin Farhan Hussain" clId="Web-{5D653A0C-5754-40B2-9D3F-172A5A241F23}"/>
    <pc:docChg chg="addSld modSld sldOrd">
      <pc:chgData name="Razin Farhan Hussain" userId="" providerId="" clId="Web-{5D653A0C-5754-40B2-9D3F-172A5A241F23}" dt="2022-11-05T22:02:19.282" v="497" actId="1076"/>
      <pc:docMkLst>
        <pc:docMk/>
      </pc:docMkLst>
      <pc:sldChg chg="ord">
        <pc:chgData name="Razin Farhan Hussain" userId="" providerId="" clId="Web-{5D653A0C-5754-40B2-9D3F-172A5A241F23}" dt="2022-11-05T19:28:18.526" v="114"/>
        <pc:sldMkLst>
          <pc:docMk/>
          <pc:sldMk cId="2002842984" sldId="445"/>
        </pc:sldMkLst>
      </pc:sldChg>
      <pc:sldChg chg="ord">
        <pc:chgData name="Razin Farhan Hussain" userId="" providerId="" clId="Web-{5D653A0C-5754-40B2-9D3F-172A5A241F23}" dt="2022-11-05T19:28:18.526" v="113"/>
        <pc:sldMkLst>
          <pc:docMk/>
          <pc:sldMk cId="1509939631" sldId="450"/>
        </pc:sldMkLst>
      </pc:sldChg>
      <pc:sldChg chg="ord">
        <pc:chgData name="Razin Farhan Hussain" userId="" providerId="" clId="Web-{5D653A0C-5754-40B2-9D3F-172A5A241F23}" dt="2022-11-05T19:28:18.526" v="112"/>
        <pc:sldMkLst>
          <pc:docMk/>
          <pc:sldMk cId="2296020464" sldId="471"/>
        </pc:sldMkLst>
      </pc:sldChg>
      <pc:sldChg chg="ord">
        <pc:chgData name="Razin Farhan Hussain" userId="" providerId="" clId="Web-{5D653A0C-5754-40B2-9D3F-172A5A241F23}" dt="2022-11-05T19:28:18.526" v="115"/>
        <pc:sldMkLst>
          <pc:docMk/>
          <pc:sldMk cId="4133325502" sldId="472"/>
        </pc:sldMkLst>
      </pc:sldChg>
      <pc:sldChg chg="ord">
        <pc:chgData name="Razin Farhan Hussain" userId="" providerId="" clId="Web-{5D653A0C-5754-40B2-9D3F-172A5A241F23}" dt="2022-11-05T19:28:18.526" v="111"/>
        <pc:sldMkLst>
          <pc:docMk/>
          <pc:sldMk cId="1682417270" sldId="473"/>
        </pc:sldMkLst>
      </pc:sldChg>
      <pc:sldChg chg="ord">
        <pc:chgData name="Razin Farhan Hussain" userId="" providerId="" clId="Web-{5D653A0C-5754-40B2-9D3F-172A5A241F23}" dt="2022-11-05T19:28:18.526" v="110"/>
        <pc:sldMkLst>
          <pc:docMk/>
          <pc:sldMk cId="1886581384" sldId="474"/>
        </pc:sldMkLst>
      </pc:sldChg>
      <pc:sldChg chg="ord">
        <pc:chgData name="Razin Farhan Hussain" userId="" providerId="" clId="Web-{5D653A0C-5754-40B2-9D3F-172A5A241F23}" dt="2022-11-05T19:28:18.526" v="109"/>
        <pc:sldMkLst>
          <pc:docMk/>
          <pc:sldMk cId="3206160849" sldId="475"/>
        </pc:sldMkLst>
      </pc:sldChg>
      <pc:sldChg chg="ord">
        <pc:chgData name="Razin Farhan Hussain" userId="" providerId="" clId="Web-{5D653A0C-5754-40B2-9D3F-172A5A241F23}" dt="2022-11-05T19:28:18.526" v="106"/>
        <pc:sldMkLst>
          <pc:docMk/>
          <pc:sldMk cId="1842379589" sldId="476"/>
        </pc:sldMkLst>
      </pc:sldChg>
      <pc:sldChg chg="ord">
        <pc:chgData name="Razin Farhan Hussain" userId="" providerId="" clId="Web-{5D653A0C-5754-40B2-9D3F-172A5A241F23}" dt="2022-11-05T19:28:18.526" v="107"/>
        <pc:sldMkLst>
          <pc:docMk/>
          <pc:sldMk cId="3654249066" sldId="477"/>
        </pc:sldMkLst>
      </pc:sldChg>
      <pc:sldChg chg="ord">
        <pc:chgData name="Razin Farhan Hussain" userId="" providerId="" clId="Web-{5D653A0C-5754-40B2-9D3F-172A5A241F23}" dt="2022-11-05T19:28:18.510" v="105"/>
        <pc:sldMkLst>
          <pc:docMk/>
          <pc:sldMk cId="1767177588" sldId="478"/>
        </pc:sldMkLst>
      </pc:sldChg>
      <pc:sldChg chg="ord">
        <pc:chgData name="Razin Farhan Hussain" userId="" providerId="" clId="Web-{5D653A0C-5754-40B2-9D3F-172A5A241F23}" dt="2022-11-05T19:28:18.526" v="108"/>
        <pc:sldMkLst>
          <pc:docMk/>
          <pc:sldMk cId="3264717776" sldId="479"/>
        </pc:sldMkLst>
      </pc:sldChg>
      <pc:sldChg chg="ord">
        <pc:chgData name="Razin Farhan Hussain" userId="" providerId="" clId="Web-{5D653A0C-5754-40B2-9D3F-172A5A241F23}" dt="2022-11-05T19:28:18.510" v="104"/>
        <pc:sldMkLst>
          <pc:docMk/>
          <pc:sldMk cId="3757446992" sldId="481"/>
        </pc:sldMkLst>
      </pc:sldChg>
      <pc:sldChg chg="ord">
        <pc:chgData name="Razin Farhan Hussain" userId="" providerId="" clId="Web-{5D653A0C-5754-40B2-9D3F-172A5A241F23}" dt="2022-11-05T19:28:18.510" v="103"/>
        <pc:sldMkLst>
          <pc:docMk/>
          <pc:sldMk cId="3707982139" sldId="482"/>
        </pc:sldMkLst>
      </pc:sldChg>
      <pc:sldChg chg="ord">
        <pc:chgData name="Razin Farhan Hussain" userId="" providerId="" clId="Web-{5D653A0C-5754-40B2-9D3F-172A5A241F23}" dt="2022-11-05T19:28:18.510" v="102"/>
        <pc:sldMkLst>
          <pc:docMk/>
          <pc:sldMk cId="1600327413" sldId="484"/>
        </pc:sldMkLst>
      </pc:sldChg>
      <pc:sldChg chg="ord">
        <pc:chgData name="Razin Farhan Hussain" userId="" providerId="" clId="Web-{5D653A0C-5754-40B2-9D3F-172A5A241F23}" dt="2022-11-05T19:28:40.151" v="119"/>
        <pc:sldMkLst>
          <pc:docMk/>
          <pc:sldMk cId="1224592863" sldId="486"/>
        </pc:sldMkLst>
      </pc:sldChg>
      <pc:sldChg chg="ord">
        <pc:chgData name="Razin Farhan Hussain" userId="" providerId="" clId="Web-{5D653A0C-5754-40B2-9D3F-172A5A241F23}" dt="2022-11-05T19:28:18.510" v="101"/>
        <pc:sldMkLst>
          <pc:docMk/>
          <pc:sldMk cId="1854109288" sldId="491"/>
        </pc:sldMkLst>
      </pc:sldChg>
      <pc:sldChg chg="ord">
        <pc:chgData name="Razin Farhan Hussain" userId="" providerId="" clId="Web-{5D653A0C-5754-40B2-9D3F-172A5A241F23}" dt="2022-11-05T19:28:18.526" v="117"/>
        <pc:sldMkLst>
          <pc:docMk/>
          <pc:sldMk cId="3761818323" sldId="498"/>
        </pc:sldMkLst>
      </pc:sldChg>
      <pc:sldChg chg="ord">
        <pc:chgData name="Razin Farhan Hussain" userId="" providerId="" clId="Web-{5D653A0C-5754-40B2-9D3F-172A5A241F23}" dt="2022-11-05T19:28:18.526" v="116"/>
        <pc:sldMkLst>
          <pc:docMk/>
          <pc:sldMk cId="2390402707" sldId="503"/>
        </pc:sldMkLst>
      </pc:sldChg>
      <pc:sldChg chg="ord">
        <pc:chgData name="Razin Farhan Hussain" userId="" providerId="" clId="Web-{5D653A0C-5754-40B2-9D3F-172A5A241F23}" dt="2022-11-05T19:28:35.198" v="118"/>
        <pc:sldMkLst>
          <pc:docMk/>
          <pc:sldMk cId="1766656685" sldId="505"/>
        </pc:sldMkLst>
      </pc:sldChg>
      <pc:sldChg chg="delSp modSp">
        <pc:chgData name="Razin Farhan Hussain" userId="" providerId="" clId="Web-{5D653A0C-5754-40B2-9D3F-172A5A241F23}" dt="2022-11-05T22:02:19.282" v="497" actId="1076"/>
        <pc:sldMkLst>
          <pc:docMk/>
          <pc:sldMk cId="4182605228" sldId="519"/>
        </pc:sldMkLst>
        <pc:spChg chg="del mod">
          <ac:chgData name="Razin Farhan Hussain" userId="" providerId="" clId="Web-{5D653A0C-5754-40B2-9D3F-172A5A241F23}" dt="2022-11-05T22:02:03.906" v="492"/>
          <ac:spMkLst>
            <pc:docMk/>
            <pc:sldMk cId="4182605228" sldId="519"/>
            <ac:spMk id="14" creationId="{BFBE3DB1-8673-05E7-12DA-176C87829659}"/>
          </ac:spMkLst>
        </pc:spChg>
        <pc:grpChg chg="mod">
          <ac:chgData name="Razin Farhan Hussain" userId="" providerId="" clId="Web-{5D653A0C-5754-40B2-9D3F-172A5A241F23}" dt="2022-11-05T22:02:13.953" v="495" actId="1076"/>
          <ac:grpSpMkLst>
            <pc:docMk/>
            <pc:sldMk cId="4182605228" sldId="519"/>
            <ac:grpSpMk id="9" creationId="{0D555A9C-AF27-9C1B-DD89-36C86D137ED4}"/>
          </ac:grpSpMkLst>
        </pc:grpChg>
        <pc:grpChg chg="mod">
          <ac:chgData name="Razin Farhan Hussain" userId="" providerId="" clId="Web-{5D653A0C-5754-40B2-9D3F-172A5A241F23}" dt="2022-11-05T22:02:19.282" v="497" actId="1076"/>
          <ac:grpSpMkLst>
            <pc:docMk/>
            <pc:sldMk cId="4182605228" sldId="519"/>
            <ac:grpSpMk id="12" creationId="{2C5AC2F3-411B-9D31-5A33-516E8D35C828}"/>
          </ac:grpSpMkLst>
        </pc:grpChg>
        <pc:grpChg chg="mod">
          <ac:chgData name="Razin Farhan Hussain" userId="" providerId="" clId="Web-{5D653A0C-5754-40B2-9D3F-172A5A241F23}" dt="2022-11-05T22:02:16.657" v="496" actId="1076"/>
          <ac:grpSpMkLst>
            <pc:docMk/>
            <pc:sldMk cId="4182605228" sldId="519"/>
            <ac:grpSpMk id="13" creationId="{CAFC242C-5D02-77A9-EF7A-09971110E9A1}"/>
          </ac:grpSpMkLst>
        </pc:grpChg>
        <pc:picChg chg="mod">
          <ac:chgData name="Razin Farhan Hussain" userId="" providerId="" clId="Web-{5D653A0C-5754-40B2-9D3F-172A5A241F23}" dt="2022-11-05T22:02:09.625" v="493" actId="14100"/>
          <ac:picMkLst>
            <pc:docMk/>
            <pc:sldMk cId="4182605228" sldId="519"/>
            <ac:picMk id="5" creationId="{008E4DE0-6DE6-2253-DBB7-C3B70E742352}"/>
          </ac:picMkLst>
        </pc:picChg>
      </pc:sldChg>
      <pc:sldChg chg="modSp addAnim modAnim">
        <pc:chgData name="Razin Farhan Hussain" userId="" providerId="" clId="Web-{5D653A0C-5754-40B2-9D3F-172A5A241F23}" dt="2022-11-05T21:57:15.008" v="457"/>
        <pc:sldMkLst>
          <pc:docMk/>
          <pc:sldMk cId="3104733042" sldId="520"/>
        </pc:sldMkLst>
        <pc:spChg chg="mod">
          <ac:chgData name="Razin Farhan Hussain" userId="" providerId="" clId="Web-{5D653A0C-5754-40B2-9D3F-172A5A241F23}" dt="2022-11-05T21:56:39.898" v="450"/>
          <ac:spMkLst>
            <pc:docMk/>
            <pc:sldMk cId="3104733042" sldId="520"/>
            <ac:spMk id="5" creationId="{1CB1C4C6-15DC-2F1A-1507-4A83FE7850EA}"/>
          </ac:spMkLst>
        </pc:spChg>
        <pc:spChg chg="mod">
          <ac:chgData name="Razin Farhan Hussain" userId="" providerId="" clId="Web-{5D653A0C-5754-40B2-9D3F-172A5A241F23}" dt="2022-11-05T21:56:54.086" v="453"/>
          <ac:spMkLst>
            <pc:docMk/>
            <pc:sldMk cId="3104733042" sldId="520"/>
            <ac:spMk id="6" creationId="{92CF4592-6343-E261-4D64-3694BD58D743}"/>
          </ac:spMkLst>
        </pc:spChg>
      </pc:sldChg>
      <pc:sldChg chg="addSp delSp modSp">
        <pc:chgData name="Razin Farhan Hussain" userId="" providerId="" clId="Web-{5D653A0C-5754-40B2-9D3F-172A5A241F23}" dt="2022-11-05T21:38:19.542" v="199" actId="20577"/>
        <pc:sldMkLst>
          <pc:docMk/>
          <pc:sldMk cId="1184310240" sldId="521"/>
        </pc:sldMkLst>
        <pc:spChg chg="mod">
          <ac:chgData name="Razin Farhan Hussain" userId="" providerId="" clId="Web-{5D653A0C-5754-40B2-9D3F-172A5A241F23}" dt="2022-11-05T21:38:19.542" v="199" actId="20577"/>
          <ac:spMkLst>
            <pc:docMk/>
            <pc:sldMk cId="1184310240" sldId="521"/>
            <ac:spMk id="2" creationId="{9A907C6B-ECE6-6730-B7C5-22F1BB8A92E3}"/>
          </ac:spMkLst>
        </pc:spChg>
        <pc:spChg chg="del mod">
          <ac:chgData name="Razin Farhan Hussain" userId="" providerId="" clId="Web-{5D653A0C-5754-40B2-9D3F-172A5A241F23}" dt="2022-11-05T21:33:28.676" v="182"/>
          <ac:spMkLst>
            <pc:docMk/>
            <pc:sldMk cId="1184310240" sldId="521"/>
            <ac:spMk id="3" creationId="{27050EB1-12A5-58A8-443B-54718C256B40}"/>
          </ac:spMkLst>
        </pc:spChg>
        <pc:spChg chg="mod">
          <ac:chgData name="Razin Farhan Hussain" userId="" providerId="" clId="Web-{5D653A0C-5754-40B2-9D3F-172A5A241F23}" dt="2022-11-05T21:19:21.925" v="178" actId="1076"/>
          <ac:spMkLst>
            <pc:docMk/>
            <pc:sldMk cId="1184310240" sldId="521"/>
            <ac:spMk id="6" creationId="{417644BD-E4B3-882E-A071-C31B02BB3668}"/>
          </ac:spMkLst>
        </pc:spChg>
        <pc:spChg chg="add mod">
          <ac:chgData name="Razin Farhan Hussain" userId="" providerId="" clId="Web-{5D653A0C-5754-40B2-9D3F-172A5A241F23}" dt="2022-11-05T21:19:28.910" v="180" actId="14100"/>
          <ac:spMkLst>
            <pc:docMk/>
            <pc:sldMk cId="1184310240" sldId="521"/>
            <ac:spMk id="7" creationId="{4657B8E6-9523-5376-AFB4-1E605A97CD30}"/>
          </ac:spMkLst>
        </pc:spChg>
      </pc:sldChg>
      <pc:sldChg chg="modSp">
        <pc:chgData name="Razin Farhan Hussain" userId="" providerId="" clId="Web-{5D653A0C-5754-40B2-9D3F-172A5A241F23}" dt="2022-11-05T19:26:46.273" v="98" actId="20577"/>
        <pc:sldMkLst>
          <pc:docMk/>
          <pc:sldMk cId="1393263477" sldId="522"/>
        </pc:sldMkLst>
        <pc:spChg chg="mod">
          <ac:chgData name="Razin Farhan Hussain" userId="" providerId="" clId="Web-{5D653A0C-5754-40B2-9D3F-172A5A241F23}" dt="2022-11-05T19:26:46.273" v="98" actId="20577"/>
          <ac:spMkLst>
            <pc:docMk/>
            <pc:sldMk cId="1393263477" sldId="522"/>
            <ac:spMk id="3" creationId="{D47AAD74-CAEF-1F1A-8619-062A7062817F}"/>
          </ac:spMkLst>
        </pc:spChg>
      </pc:sldChg>
      <pc:sldChg chg="addSp delSp modSp addAnim delAnim modAnim">
        <pc:chgData name="Razin Farhan Hussain" userId="" providerId="" clId="Web-{5D653A0C-5754-40B2-9D3F-172A5A241F23}" dt="2022-11-05T22:01:25.109" v="490"/>
        <pc:sldMkLst>
          <pc:docMk/>
          <pc:sldMk cId="1179469354" sldId="526"/>
        </pc:sldMkLst>
        <pc:spChg chg="mod">
          <ac:chgData name="Razin Farhan Hussain" userId="" providerId="" clId="Web-{5D653A0C-5754-40B2-9D3F-172A5A241F23}" dt="2022-11-05T19:43:21.266" v="123" actId="14100"/>
          <ac:spMkLst>
            <pc:docMk/>
            <pc:sldMk cId="1179469354" sldId="526"/>
            <ac:spMk id="17" creationId="{A68B364D-D589-3B9B-4586-2F9176BD6018}"/>
          </ac:spMkLst>
        </pc:spChg>
        <pc:spChg chg="del topLvl">
          <ac:chgData name="Razin Farhan Hussain" userId="" providerId="" clId="Web-{5D653A0C-5754-40B2-9D3F-172A5A241F23}" dt="2022-11-05T19:43:15.422" v="122"/>
          <ac:spMkLst>
            <pc:docMk/>
            <pc:sldMk cId="1179469354" sldId="526"/>
            <ac:spMk id="19" creationId="{44AFA90F-7049-A022-73B7-7C2F931973E1}"/>
          </ac:spMkLst>
        </pc:spChg>
        <pc:spChg chg="mod topLvl">
          <ac:chgData name="Razin Farhan Hussain" userId="" providerId="" clId="Web-{5D653A0C-5754-40B2-9D3F-172A5A241F23}" dt="2022-11-05T21:59:50.216" v="481"/>
          <ac:spMkLst>
            <pc:docMk/>
            <pc:sldMk cId="1179469354" sldId="526"/>
            <ac:spMk id="38" creationId="{F7136A6D-CA2A-FB63-B25E-F8E01E193DCC}"/>
          </ac:spMkLst>
        </pc:spChg>
        <pc:spChg chg="del mod topLvl">
          <ac:chgData name="Razin Farhan Hussain" userId="" providerId="" clId="Web-{5D653A0C-5754-40B2-9D3F-172A5A241F23}" dt="2022-11-05T21:59:50.216" v="481"/>
          <ac:spMkLst>
            <pc:docMk/>
            <pc:sldMk cId="1179469354" sldId="526"/>
            <ac:spMk id="39" creationId="{F97B0955-DFEC-45EE-D7D7-06E023FEDF55}"/>
          </ac:spMkLst>
        </pc:spChg>
        <pc:grpChg chg="topLvl">
          <ac:chgData name="Razin Farhan Hussain" userId="" providerId="" clId="Web-{5D653A0C-5754-40B2-9D3F-172A5A241F23}" dt="2022-11-05T19:43:15.422" v="122"/>
          <ac:grpSpMkLst>
            <pc:docMk/>
            <pc:sldMk cId="1179469354" sldId="526"/>
            <ac:grpSpMk id="37" creationId="{BA9BF02D-0754-3BDA-E46A-ED16C709E484}"/>
          </ac:grpSpMkLst>
        </pc:grpChg>
        <pc:grpChg chg="add">
          <ac:chgData name="Razin Farhan Hussain" userId="" providerId="" clId="Web-{5D653A0C-5754-40B2-9D3F-172A5A241F23}" dt="2022-11-05T22:00:26.529" v="483"/>
          <ac:grpSpMkLst>
            <pc:docMk/>
            <pc:sldMk cId="1179469354" sldId="526"/>
            <ac:grpSpMk id="42" creationId="{16C96FE3-6042-DDAE-E0C2-B47EEC3F0BB2}"/>
          </ac:grpSpMkLst>
        </pc:grpChg>
        <pc:grpChg chg="del">
          <ac:chgData name="Razin Farhan Hussain" userId="" providerId="" clId="Web-{5D653A0C-5754-40B2-9D3F-172A5A241F23}" dt="2022-11-05T19:43:15.422" v="122"/>
          <ac:grpSpMkLst>
            <pc:docMk/>
            <pc:sldMk cId="1179469354" sldId="526"/>
            <ac:grpSpMk id="42" creationId="{58CCC221-5A12-FA42-9400-33506F245852}"/>
          </ac:grpSpMkLst>
        </pc:grpChg>
        <pc:grpChg chg="del">
          <ac:chgData name="Razin Farhan Hussain" userId="" providerId="" clId="Web-{5D653A0C-5754-40B2-9D3F-172A5A241F23}" dt="2022-11-05T21:59:50.216" v="481"/>
          <ac:grpSpMkLst>
            <pc:docMk/>
            <pc:sldMk cId="1179469354" sldId="526"/>
            <ac:grpSpMk id="43" creationId="{4D4B8BE9-1BA6-4DAD-7611-9CB637E5B18A}"/>
          </ac:grpSpMkLst>
        </pc:grpChg>
        <pc:cxnChg chg="add mod">
          <ac:chgData name="Razin Farhan Hussain" userId="" providerId="" clId="Web-{5D653A0C-5754-40B2-9D3F-172A5A241F23}" dt="2022-11-05T22:00:04.560" v="482"/>
          <ac:cxnSpMkLst>
            <pc:docMk/>
            <pc:sldMk cId="1179469354" sldId="526"/>
            <ac:cxnSpMk id="19" creationId="{F7B16E53-80A8-D4BC-BE53-AAB7ECB9D708}"/>
          </ac:cxnSpMkLst>
        </pc:cxnChg>
      </pc:sldChg>
      <pc:sldChg chg="modSp">
        <pc:chgData name="Razin Farhan Hussain" userId="" providerId="" clId="Web-{5D653A0C-5754-40B2-9D3F-172A5A241F23}" dt="2022-11-05T19:24:36.786" v="86" actId="20577"/>
        <pc:sldMkLst>
          <pc:docMk/>
          <pc:sldMk cId="3380520835" sldId="527"/>
        </pc:sldMkLst>
        <pc:spChg chg="mod">
          <ac:chgData name="Razin Farhan Hussain" userId="" providerId="" clId="Web-{5D653A0C-5754-40B2-9D3F-172A5A241F23}" dt="2022-11-05T19:24:36.786" v="86" actId="20577"/>
          <ac:spMkLst>
            <pc:docMk/>
            <pc:sldMk cId="3380520835" sldId="527"/>
            <ac:spMk id="3" creationId="{93571CFB-72F4-3D23-C3BE-E534A5A4C16A}"/>
          </ac:spMkLst>
        </pc:spChg>
      </pc:sldChg>
      <pc:sldChg chg="addSp delSp modSp new ord addAnim delAnim modAnim">
        <pc:chgData name="Razin Farhan Hussain" userId="" providerId="" clId="Web-{5D653A0C-5754-40B2-9D3F-172A5A241F23}" dt="2022-11-05T21:55:34.865" v="448"/>
        <pc:sldMkLst>
          <pc:docMk/>
          <pc:sldMk cId="1543565829" sldId="530"/>
        </pc:sldMkLst>
        <pc:spChg chg="mod">
          <ac:chgData name="Razin Farhan Hussain" userId="" providerId="" clId="Web-{5D653A0C-5754-40B2-9D3F-172A5A241F23}" dt="2022-11-05T21:39:13.481" v="237" actId="20577"/>
          <ac:spMkLst>
            <pc:docMk/>
            <pc:sldMk cId="1543565829" sldId="530"/>
            <ac:spMk id="2" creationId="{80959CB2-7EBB-71CD-FC07-5A40F01334B3}"/>
          </ac:spMkLst>
        </pc:spChg>
        <pc:spChg chg="del">
          <ac:chgData name="Razin Farhan Hussain" userId="" providerId="" clId="Web-{5D653A0C-5754-40B2-9D3F-172A5A241F23}" dt="2022-11-05T21:37:53.104" v="195"/>
          <ac:spMkLst>
            <pc:docMk/>
            <pc:sldMk cId="1543565829" sldId="530"/>
            <ac:spMk id="3" creationId="{325E76BF-1371-F8F3-1918-A14EC8E00C59}"/>
          </ac:spMkLst>
        </pc:spChg>
        <pc:spChg chg="add mod">
          <ac:chgData name="Razin Farhan Hussain" userId="" providerId="" clId="Web-{5D653A0C-5754-40B2-9D3F-172A5A241F23}" dt="2022-11-05T21:44:02.707" v="308" actId="14100"/>
          <ac:spMkLst>
            <pc:docMk/>
            <pc:sldMk cId="1543565829" sldId="530"/>
            <ac:spMk id="6" creationId="{BCC9F63B-8896-C72B-F991-1756E3F0CF57}"/>
          </ac:spMkLst>
        </pc:spChg>
        <pc:spChg chg="add mod">
          <ac:chgData name="Razin Farhan Hussain" userId="" providerId="" clId="Web-{5D653A0C-5754-40B2-9D3F-172A5A241F23}" dt="2022-11-05T21:46:30.601" v="334" actId="1076"/>
          <ac:spMkLst>
            <pc:docMk/>
            <pc:sldMk cId="1543565829" sldId="530"/>
            <ac:spMk id="7" creationId="{CAFBDC78-BEAE-7BAD-0292-1729085CAD5B}"/>
          </ac:spMkLst>
        </pc:spChg>
        <pc:spChg chg="add del">
          <ac:chgData name="Razin Farhan Hussain" userId="" providerId="" clId="Web-{5D653A0C-5754-40B2-9D3F-172A5A241F23}" dt="2022-11-05T21:44:27.004" v="310"/>
          <ac:spMkLst>
            <pc:docMk/>
            <pc:sldMk cId="1543565829" sldId="530"/>
            <ac:spMk id="8" creationId="{EC0E6BF7-1600-9CCB-8451-3F33BAC932E1}"/>
          </ac:spMkLst>
        </pc:spChg>
        <pc:spChg chg="add del mod">
          <ac:chgData name="Razin Farhan Hussain" userId="" providerId="" clId="Web-{5D653A0C-5754-40B2-9D3F-172A5A241F23}" dt="2022-11-05T21:45:25.052" v="322"/>
          <ac:spMkLst>
            <pc:docMk/>
            <pc:sldMk cId="1543565829" sldId="530"/>
            <ac:spMk id="9" creationId="{C4749005-F954-5168-3E71-D84874D615B1}"/>
          </ac:spMkLst>
        </pc:spChg>
        <pc:spChg chg="add mod">
          <ac:chgData name="Razin Farhan Hussain" userId="" providerId="" clId="Web-{5D653A0C-5754-40B2-9D3F-172A5A241F23}" dt="2022-11-05T21:50:22.389" v="391" actId="14100"/>
          <ac:spMkLst>
            <pc:docMk/>
            <pc:sldMk cId="1543565829" sldId="530"/>
            <ac:spMk id="10" creationId="{3CC89711-7FC6-AC98-A948-82CBB8FB1579}"/>
          </ac:spMkLst>
        </pc:spChg>
        <pc:spChg chg="add del mod">
          <ac:chgData name="Razin Farhan Hussain" userId="" providerId="" clId="Web-{5D653A0C-5754-40B2-9D3F-172A5A241F23}" dt="2022-11-05T21:47:43.274" v="349"/>
          <ac:spMkLst>
            <pc:docMk/>
            <pc:sldMk cId="1543565829" sldId="530"/>
            <ac:spMk id="12" creationId="{DD006017-236F-886B-A2D0-463A5D0EDB96}"/>
          </ac:spMkLst>
        </pc:spChg>
        <pc:spChg chg="add mod">
          <ac:chgData name="Razin Farhan Hussain" userId="" providerId="" clId="Web-{5D653A0C-5754-40B2-9D3F-172A5A241F23}" dt="2022-11-05T21:48:33.588" v="362" actId="688"/>
          <ac:spMkLst>
            <pc:docMk/>
            <pc:sldMk cId="1543565829" sldId="530"/>
            <ac:spMk id="13" creationId="{A338777E-02C2-8580-98F2-D654FB88CDA3}"/>
          </ac:spMkLst>
        </pc:spChg>
        <pc:spChg chg="add mod">
          <ac:chgData name="Razin Farhan Hussain" userId="" providerId="" clId="Web-{5D653A0C-5754-40B2-9D3F-172A5A241F23}" dt="2022-11-05T21:49:20.700" v="372" actId="1076"/>
          <ac:spMkLst>
            <pc:docMk/>
            <pc:sldMk cId="1543565829" sldId="530"/>
            <ac:spMk id="14" creationId="{0AC4447D-3C91-228A-56C6-91A424586A40}"/>
          </ac:spMkLst>
        </pc:spChg>
        <pc:spChg chg="add mod">
          <ac:chgData name="Razin Farhan Hussain" userId="" providerId="" clId="Web-{5D653A0C-5754-40B2-9D3F-172A5A241F23}" dt="2022-11-05T21:49:37.888" v="379" actId="688"/>
          <ac:spMkLst>
            <pc:docMk/>
            <pc:sldMk cId="1543565829" sldId="530"/>
            <ac:spMk id="15" creationId="{C25D72DB-8CBA-135D-0BDE-FD9407E664BE}"/>
          </ac:spMkLst>
        </pc:spChg>
        <pc:spChg chg="add mod">
          <ac:chgData name="Razin Farhan Hussain" userId="" providerId="" clId="Web-{5D653A0C-5754-40B2-9D3F-172A5A241F23}" dt="2022-11-05T21:50:14.030" v="389" actId="1076"/>
          <ac:spMkLst>
            <pc:docMk/>
            <pc:sldMk cId="1543565829" sldId="530"/>
            <ac:spMk id="16" creationId="{7E2F8116-1D6C-D1DE-511A-B0C7B9FBA730}"/>
          </ac:spMkLst>
        </pc:spChg>
        <pc:spChg chg="add del">
          <ac:chgData name="Razin Farhan Hussain" userId="" providerId="" clId="Web-{5D653A0C-5754-40B2-9D3F-172A5A241F23}" dt="2022-11-05T21:52:15.095" v="393"/>
          <ac:spMkLst>
            <pc:docMk/>
            <pc:sldMk cId="1543565829" sldId="530"/>
            <ac:spMk id="17" creationId="{95D07C47-FD43-DB01-FF2C-83BB2C74DE40}"/>
          </ac:spMkLst>
        </pc:spChg>
        <pc:spChg chg="add mod">
          <ac:chgData name="Razin Farhan Hussain" userId="" providerId="" clId="Web-{5D653A0C-5754-40B2-9D3F-172A5A241F23}" dt="2022-11-05T21:53:34.644" v="427" actId="14100"/>
          <ac:spMkLst>
            <pc:docMk/>
            <pc:sldMk cId="1543565829" sldId="530"/>
            <ac:spMk id="18" creationId="{DB3E42E1-8D83-AEFE-96AB-D3E3BEE0CB54}"/>
          </ac:spMkLst>
        </pc:spChg>
        <pc:spChg chg="add mod">
          <ac:chgData name="Razin Farhan Hussain" userId="" providerId="" clId="Web-{5D653A0C-5754-40B2-9D3F-172A5A241F23}" dt="2022-11-05T21:53:31.394" v="426" actId="20577"/>
          <ac:spMkLst>
            <pc:docMk/>
            <pc:sldMk cId="1543565829" sldId="530"/>
            <ac:spMk id="19" creationId="{4D23704A-1ED8-FFA7-E538-7B13CDCD5A8F}"/>
          </ac:spMkLst>
        </pc:spChg>
        <pc:grpChg chg="add">
          <ac:chgData name="Razin Farhan Hussain" userId="" providerId="" clId="Web-{5D653A0C-5754-40B2-9D3F-172A5A241F23}" dt="2022-11-05T21:53:42.503" v="428"/>
          <ac:grpSpMkLst>
            <pc:docMk/>
            <pc:sldMk cId="1543565829" sldId="530"/>
            <ac:grpSpMk id="20" creationId="{6D7CF90C-B425-43BA-639B-235D50E2B063}"/>
          </ac:grpSpMkLst>
        </pc:grpChg>
        <pc:grpChg chg="add">
          <ac:chgData name="Razin Farhan Hussain" userId="" providerId="" clId="Web-{5D653A0C-5754-40B2-9D3F-172A5A241F23}" dt="2022-11-05T21:54:36.020" v="440"/>
          <ac:grpSpMkLst>
            <pc:docMk/>
            <pc:sldMk cId="1543565829" sldId="530"/>
            <ac:grpSpMk id="21" creationId="{EE4B5FB4-8589-A2E9-00EF-B34667235DCE}"/>
          </ac:grpSpMkLst>
        </pc:grpChg>
        <pc:grpChg chg="add">
          <ac:chgData name="Razin Farhan Hussain" userId="" providerId="" clId="Web-{5D653A0C-5754-40B2-9D3F-172A5A241F23}" dt="2022-11-05T21:55:31.256" v="446"/>
          <ac:grpSpMkLst>
            <pc:docMk/>
            <pc:sldMk cId="1543565829" sldId="530"/>
            <ac:grpSpMk id="22" creationId="{64AA3DE2-D03A-B9FC-6252-100B2EBB1CFE}"/>
          </ac:grpSpMkLst>
        </pc:grpChg>
        <pc:picChg chg="add mod ord">
          <ac:chgData name="Razin Farhan Hussain" userId="" providerId="" clId="Web-{5D653A0C-5754-40B2-9D3F-172A5A241F23}" dt="2022-11-05T21:48:30.760" v="361" actId="1076"/>
          <ac:picMkLst>
            <pc:docMk/>
            <pc:sldMk cId="1543565829" sldId="530"/>
            <ac:picMk id="5" creationId="{4889EE3C-D5DD-F8F7-744D-3AACBE6B53A5}"/>
          </ac:picMkLst>
        </pc:picChg>
        <pc:cxnChg chg="add del mod">
          <ac:chgData name="Razin Farhan Hussain" userId="" providerId="" clId="Web-{5D653A0C-5754-40B2-9D3F-172A5A241F23}" dt="2022-11-05T21:47:05.070" v="342"/>
          <ac:cxnSpMkLst>
            <pc:docMk/>
            <pc:sldMk cId="1543565829" sldId="530"/>
            <ac:cxnSpMk id="11" creationId="{6192D0A8-E7A5-60FA-4EC9-4CEB7FE3B7F7}"/>
          </ac:cxnSpMkLst>
        </pc:cxnChg>
      </pc:sldChg>
    </pc:docChg>
  </pc:docChgLst>
  <pc:docChgLst>
    <pc:chgData name="Razin Farhan Hussain" clId="Web-{66479E88-C2FB-4D85-B52D-189C55AF37A4}"/>
    <pc:docChg chg="modSld">
      <pc:chgData name="Razin Farhan Hussain" userId="" providerId="" clId="Web-{66479E88-C2FB-4D85-B52D-189C55AF37A4}" dt="2021-07-24T04:34:29.494" v="203" actId="14100"/>
      <pc:docMkLst>
        <pc:docMk/>
      </pc:docMkLst>
      <pc:sldChg chg="modSp">
        <pc:chgData name="Razin Farhan Hussain" userId="" providerId="" clId="Web-{66479E88-C2FB-4D85-B52D-189C55AF37A4}" dt="2021-07-24T04:34:29.494" v="203" actId="14100"/>
        <pc:sldMkLst>
          <pc:docMk/>
          <pc:sldMk cId="3102643082" sldId="402"/>
        </pc:sldMkLst>
        <pc:spChg chg="mod">
          <ac:chgData name="Razin Farhan Hussain" userId="" providerId="" clId="Web-{66479E88-C2FB-4D85-B52D-189C55AF37A4}" dt="2021-07-24T01:50:47.732" v="200" actId="1076"/>
          <ac:spMkLst>
            <pc:docMk/>
            <pc:sldMk cId="3102643082" sldId="402"/>
            <ac:spMk id="6" creationId="{CA33A515-0B20-4BEE-9EFA-8F271164C473}"/>
          </ac:spMkLst>
        </pc:spChg>
        <pc:picChg chg="mod">
          <ac:chgData name="Razin Farhan Hussain" userId="" providerId="" clId="Web-{66479E88-C2FB-4D85-B52D-189C55AF37A4}" dt="2021-07-24T04:34:29.494" v="203" actId="14100"/>
          <ac:picMkLst>
            <pc:docMk/>
            <pc:sldMk cId="3102643082" sldId="402"/>
            <ac:picMk id="3" creationId="{E1C868EB-B02F-49D1-ADFA-F3BE7431C76E}"/>
          </ac:picMkLst>
        </pc:picChg>
      </pc:sldChg>
      <pc:sldChg chg="addSp delSp modSp addAnim modAnim">
        <pc:chgData name="Razin Farhan Hussain" userId="" providerId="" clId="Web-{66479E88-C2FB-4D85-B52D-189C55AF37A4}" dt="2021-07-24T01:43:08.037" v="70"/>
        <pc:sldMkLst>
          <pc:docMk/>
          <pc:sldMk cId="3010086427" sldId="464"/>
        </pc:sldMkLst>
        <pc:spChg chg="mod">
          <ac:chgData name="Razin Farhan Hussain" userId="" providerId="" clId="Web-{66479E88-C2FB-4D85-B52D-189C55AF37A4}" dt="2021-07-24T01:42:28.020" v="62" actId="20577"/>
          <ac:spMkLst>
            <pc:docMk/>
            <pc:sldMk cId="3010086427" sldId="464"/>
            <ac:spMk id="3" creationId="{1533385C-2976-4DCA-A306-EA9E266D9BC3}"/>
          </ac:spMkLst>
        </pc:spChg>
        <pc:spChg chg="mod ord">
          <ac:chgData name="Razin Farhan Hussain" userId="" providerId="" clId="Web-{66479E88-C2FB-4D85-B52D-189C55AF37A4}" dt="2021-07-24T01:38:54.040" v="22"/>
          <ac:spMkLst>
            <pc:docMk/>
            <pc:sldMk cId="3010086427" sldId="464"/>
            <ac:spMk id="5" creationId="{4AF7ED0C-23C5-46D2-8810-B52F91157293}"/>
          </ac:spMkLst>
        </pc:spChg>
        <pc:spChg chg="mod ord">
          <ac:chgData name="Razin Farhan Hussain" userId="" providerId="" clId="Web-{66479E88-C2FB-4D85-B52D-189C55AF37A4}" dt="2021-07-24T01:39:22.792" v="27"/>
          <ac:spMkLst>
            <pc:docMk/>
            <pc:sldMk cId="3010086427" sldId="464"/>
            <ac:spMk id="7" creationId="{D66A1224-F7D8-41CF-AA2D-E11DE6CEC021}"/>
          </ac:spMkLst>
        </pc:spChg>
        <pc:picChg chg="del mod">
          <ac:chgData name="Razin Farhan Hussain" userId="" providerId="" clId="Web-{66479E88-C2FB-4D85-B52D-189C55AF37A4}" dt="2021-07-24T01:37:23.317" v="5"/>
          <ac:picMkLst>
            <pc:docMk/>
            <pc:sldMk cId="3010086427" sldId="464"/>
            <ac:picMk id="6" creationId="{0793E5A9-9E79-46EE-A76A-D77B7BC06A66}"/>
          </ac:picMkLst>
        </pc:picChg>
        <pc:picChg chg="add mod">
          <ac:chgData name="Razin Farhan Hussain" userId="" providerId="" clId="Web-{66479E88-C2FB-4D85-B52D-189C55AF37A4}" dt="2021-07-24T01:38:24.383" v="17" actId="14100"/>
          <ac:picMkLst>
            <pc:docMk/>
            <pc:sldMk cId="3010086427" sldId="464"/>
            <ac:picMk id="8" creationId="{2E848613-D69B-4A96-9C77-D0F948C0D4EA}"/>
          </ac:picMkLst>
        </pc:picChg>
      </pc:sldChg>
      <pc:sldChg chg="modSp">
        <pc:chgData name="Razin Farhan Hussain" userId="" providerId="" clId="Web-{66479E88-C2FB-4D85-B52D-189C55AF37A4}" dt="2021-07-24T01:44:53.261" v="96" actId="1076"/>
        <pc:sldMkLst>
          <pc:docMk/>
          <pc:sldMk cId="1409167575" sldId="466"/>
        </pc:sldMkLst>
        <pc:spChg chg="mod">
          <ac:chgData name="Razin Farhan Hussain" userId="" providerId="" clId="Web-{66479E88-C2FB-4D85-B52D-189C55AF37A4}" dt="2021-07-24T01:44:49.417" v="95" actId="1076"/>
          <ac:spMkLst>
            <pc:docMk/>
            <pc:sldMk cId="1409167575" sldId="466"/>
            <ac:spMk id="6" creationId="{A95A6EAC-3A9E-45CF-8A23-24CAE42CA1E4}"/>
          </ac:spMkLst>
        </pc:spChg>
        <pc:picChg chg="mod">
          <ac:chgData name="Razin Farhan Hussain" userId="" providerId="" clId="Web-{66479E88-C2FB-4D85-B52D-189C55AF37A4}" dt="2021-07-24T01:44:53.261" v="96" actId="1076"/>
          <ac:picMkLst>
            <pc:docMk/>
            <pc:sldMk cId="1409167575" sldId="466"/>
            <ac:picMk id="5" creationId="{B0EE02C3-99EB-42DB-A77E-9951F59A2E2B}"/>
          </ac:picMkLst>
        </pc:picChg>
      </pc:sldChg>
      <pc:sldChg chg="modSp">
        <pc:chgData name="Razin Farhan Hussain" userId="" providerId="" clId="Web-{66479E88-C2FB-4D85-B52D-189C55AF37A4}" dt="2021-07-24T01:45:09.621" v="98" actId="1076"/>
        <pc:sldMkLst>
          <pc:docMk/>
          <pc:sldMk cId="37856129" sldId="467"/>
        </pc:sldMkLst>
        <pc:spChg chg="mod">
          <ac:chgData name="Razin Farhan Hussain" userId="" providerId="" clId="Web-{66479E88-C2FB-4D85-B52D-189C55AF37A4}" dt="2021-07-24T01:45:06.121" v="97" actId="1076"/>
          <ac:spMkLst>
            <pc:docMk/>
            <pc:sldMk cId="37856129" sldId="467"/>
            <ac:spMk id="6" creationId="{F92F5960-7B32-4546-8DB1-8AE5F9398078}"/>
          </ac:spMkLst>
        </pc:spChg>
        <pc:picChg chg="mod">
          <ac:chgData name="Razin Farhan Hussain" userId="" providerId="" clId="Web-{66479E88-C2FB-4D85-B52D-189C55AF37A4}" dt="2021-07-24T01:45:09.621" v="98" actId="1076"/>
          <ac:picMkLst>
            <pc:docMk/>
            <pc:sldMk cId="37856129" sldId="467"/>
            <ac:picMk id="5" creationId="{D8E1845E-DA79-45BA-8676-AE17BFC392C5}"/>
          </ac:picMkLst>
        </pc:picChg>
      </pc:sldChg>
      <pc:sldChg chg="modSp">
        <pc:chgData name="Razin Farhan Hussain" userId="" providerId="" clId="Web-{66479E88-C2FB-4D85-B52D-189C55AF37A4}" dt="2021-07-24T01:45:57.936" v="100" actId="1076"/>
        <pc:sldMkLst>
          <pc:docMk/>
          <pc:sldMk cId="3586552200" sldId="468"/>
        </pc:sldMkLst>
        <pc:spChg chg="mod">
          <ac:chgData name="Razin Farhan Hussain" userId="" providerId="" clId="Web-{66479E88-C2FB-4D85-B52D-189C55AF37A4}" dt="2021-07-24T01:45:49.030" v="99" actId="20577"/>
          <ac:spMkLst>
            <pc:docMk/>
            <pc:sldMk cId="3586552200" sldId="468"/>
            <ac:spMk id="6" creationId="{BA9E7463-9FB7-4A78-90BE-8D852A784510}"/>
          </ac:spMkLst>
        </pc:spChg>
        <pc:spChg chg="mod">
          <ac:chgData name="Razin Farhan Hussain" userId="" providerId="" clId="Web-{66479E88-C2FB-4D85-B52D-189C55AF37A4}" dt="2021-07-24T01:45:57.936" v="100" actId="1076"/>
          <ac:spMkLst>
            <pc:docMk/>
            <pc:sldMk cId="3586552200" sldId="468"/>
            <ac:spMk id="7" creationId="{E7D657FE-ED11-48ED-9188-9F3095967B28}"/>
          </ac:spMkLst>
        </pc:spChg>
      </pc:sldChg>
      <pc:sldChg chg="modSp">
        <pc:chgData name="Razin Farhan Hussain" userId="" providerId="" clId="Web-{66479E88-C2FB-4D85-B52D-189C55AF37A4}" dt="2021-07-24T01:49:38.150" v="197" actId="20577"/>
        <pc:sldMkLst>
          <pc:docMk/>
          <pc:sldMk cId="1905368885" sldId="469"/>
        </pc:sldMkLst>
        <pc:spChg chg="mod">
          <ac:chgData name="Razin Farhan Hussain" userId="" providerId="" clId="Web-{66479E88-C2FB-4D85-B52D-189C55AF37A4}" dt="2021-07-24T01:49:38.150" v="197" actId="20577"/>
          <ac:spMkLst>
            <pc:docMk/>
            <pc:sldMk cId="1905368885" sldId="469"/>
            <ac:spMk id="3" creationId="{CDDD4A4D-E69F-4927-B088-B8BE57B92C91}"/>
          </ac:spMkLst>
        </pc:spChg>
      </pc:sldChg>
      <pc:sldChg chg="modSp">
        <pc:chgData name="Razin Farhan Hussain" userId="" providerId="" clId="Web-{66479E88-C2FB-4D85-B52D-189C55AF37A4}" dt="2021-07-24T01:49:56.214" v="199" actId="20577"/>
        <pc:sldMkLst>
          <pc:docMk/>
          <pc:sldMk cId="3761818323" sldId="498"/>
        </pc:sldMkLst>
        <pc:spChg chg="mod">
          <ac:chgData name="Razin Farhan Hussain" userId="" providerId="" clId="Web-{66479E88-C2FB-4D85-B52D-189C55AF37A4}" dt="2021-07-24T01:49:56.214" v="199" actId="20577"/>
          <ac:spMkLst>
            <pc:docMk/>
            <pc:sldMk cId="3761818323" sldId="498"/>
            <ac:spMk id="3" creationId="{0AEEA00F-790B-4906-9CC8-A2303B4C4CDE}"/>
          </ac:spMkLst>
        </pc:spChg>
      </pc:sldChg>
    </pc:docChg>
  </pc:docChgLst>
  <pc:docChgLst>
    <pc:chgData name="Razin Farhan Hussain" userId="S::c00303945@louisiana.edu::b952f28d-f721-43f6-827d-9c9269ca52e2" providerId="AD" clId="Web-{84432BFA-ED16-1F16-BE78-05FDEB4A0D50}"/>
    <pc:docChg chg="modSld">
      <pc:chgData name="Razin Farhan Hussain" userId="S::c00303945@louisiana.edu::b952f28d-f721-43f6-827d-9c9269ca52e2" providerId="AD" clId="Web-{84432BFA-ED16-1F16-BE78-05FDEB4A0D50}" dt="2021-07-27T23:02:02.710" v="4" actId="1076"/>
      <pc:docMkLst>
        <pc:docMk/>
      </pc:docMkLst>
      <pc:sldChg chg="modSp">
        <pc:chgData name="Razin Farhan Hussain" userId="S::c00303945@louisiana.edu::b952f28d-f721-43f6-827d-9c9269ca52e2" providerId="AD" clId="Web-{84432BFA-ED16-1F16-BE78-05FDEB4A0D50}" dt="2021-07-27T23:01:48.757" v="3"/>
        <pc:sldMkLst>
          <pc:docMk/>
          <pc:sldMk cId="3560319463" sldId="409"/>
        </pc:sldMkLst>
        <pc:picChg chg="mod modCrop">
          <ac:chgData name="Razin Farhan Hussain" userId="S::c00303945@louisiana.edu::b952f28d-f721-43f6-827d-9c9269ca52e2" providerId="AD" clId="Web-{84432BFA-ED16-1F16-BE78-05FDEB4A0D50}" dt="2021-07-27T23:01:48.757" v="3"/>
          <ac:picMkLst>
            <pc:docMk/>
            <pc:sldMk cId="3560319463" sldId="409"/>
            <ac:picMk id="15" creationId="{4C226312-DC47-4EE0-8FA7-C5B661DC65BC}"/>
          </ac:picMkLst>
        </pc:picChg>
      </pc:sldChg>
      <pc:sldChg chg="modSp">
        <pc:chgData name="Razin Farhan Hussain" userId="S::c00303945@louisiana.edu::b952f28d-f721-43f6-827d-9c9269ca52e2" providerId="AD" clId="Web-{84432BFA-ED16-1F16-BE78-05FDEB4A0D50}" dt="2021-07-27T23:02:02.710" v="4" actId="1076"/>
        <pc:sldMkLst>
          <pc:docMk/>
          <pc:sldMk cId="3144612058" sldId="502"/>
        </pc:sldMkLst>
        <pc:spChg chg="mod">
          <ac:chgData name="Razin Farhan Hussain" userId="S::c00303945@louisiana.edu::b952f28d-f721-43f6-827d-9c9269ca52e2" providerId="AD" clId="Web-{84432BFA-ED16-1F16-BE78-05FDEB4A0D50}" dt="2021-07-27T23:02:02.710" v="4" actId="1076"/>
          <ac:spMkLst>
            <pc:docMk/>
            <pc:sldMk cId="3144612058" sldId="502"/>
            <ac:spMk id="3" creationId="{23C68465-32B8-4AFB-8295-32EB3F2F2AEC}"/>
          </ac:spMkLst>
        </pc:spChg>
      </pc:sldChg>
    </pc:docChg>
  </pc:docChgLst>
  <pc:docChgLst>
    <pc:chgData name="Razin Farhan Hussain" clId="Web-{3765F0C3-EF56-47D0-98CE-8B163B71CC8C}"/>
    <pc:docChg chg="addSld modSld">
      <pc:chgData name="Razin Farhan Hussain" userId="" providerId="" clId="Web-{3765F0C3-EF56-47D0-98CE-8B163B71CC8C}" dt="2022-10-23T01:28:44.682" v="290" actId="20577"/>
      <pc:docMkLst>
        <pc:docMk/>
      </pc:docMkLst>
      <pc:sldChg chg="addSp modSp">
        <pc:chgData name="Razin Farhan Hussain" userId="" providerId="" clId="Web-{3765F0C3-EF56-47D0-98CE-8B163B71CC8C}" dt="2022-10-23T01:20:23.809" v="259" actId="1076"/>
        <pc:sldMkLst>
          <pc:docMk/>
          <pc:sldMk cId="3102643082" sldId="402"/>
        </pc:sldMkLst>
        <pc:spChg chg="add mod">
          <ac:chgData name="Razin Farhan Hussain" userId="" providerId="" clId="Web-{3765F0C3-EF56-47D0-98CE-8B163B71CC8C}" dt="2022-10-23T01:17:05.704" v="196" actId="1076"/>
          <ac:spMkLst>
            <pc:docMk/>
            <pc:sldMk cId="3102643082" sldId="402"/>
            <ac:spMk id="3" creationId="{E6A9C0FA-D706-5B92-445E-B1BACCDF5602}"/>
          </ac:spMkLst>
        </pc:spChg>
        <pc:spChg chg="mod">
          <ac:chgData name="Razin Farhan Hussain" userId="" providerId="" clId="Web-{3765F0C3-EF56-47D0-98CE-8B163B71CC8C}" dt="2022-10-23T01:19:09.258" v="219" actId="1076"/>
          <ac:spMkLst>
            <pc:docMk/>
            <pc:sldMk cId="3102643082" sldId="402"/>
            <ac:spMk id="7" creationId="{6169F2BA-F7C9-8FAA-04B1-D32E0CA43198}"/>
          </ac:spMkLst>
        </pc:spChg>
        <pc:spChg chg="mod">
          <ac:chgData name="Razin Farhan Hussain" userId="" providerId="" clId="Web-{3765F0C3-EF56-47D0-98CE-8B163B71CC8C}" dt="2022-10-23T01:19:49.401" v="244" actId="1076"/>
          <ac:spMkLst>
            <pc:docMk/>
            <pc:sldMk cId="3102643082" sldId="402"/>
            <ac:spMk id="9" creationId="{71785723-2B20-96D2-7A93-7A72FE1BB066}"/>
          </ac:spMkLst>
        </pc:spChg>
        <pc:spChg chg="add mod">
          <ac:chgData name="Razin Farhan Hussain" userId="" providerId="" clId="Web-{3765F0C3-EF56-47D0-98CE-8B163B71CC8C}" dt="2022-10-23T01:18:59.320" v="218" actId="1076"/>
          <ac:spMkLst>
            <pc:docMk/>
            <pc:sldMk cId="3102643082" sldId="402"/>
            <ac:spMk id="14" creationId="{F30424CE-AB4E-787D-23CE-74F29779A81B}"/>
          </ac:spMkLst>
        </pc:spChg>
        <pc:spChg chg="add mod">
          <ac:chgData name="Razin Farhan Hussain" userId="" providerId="" clId="Web-{3765F0C3-EF56-47D0-98CE-8B163B71CC8C}" dt="2022-10-23T01:20:23.809" v="259" actId="1076"/>
          <ac:spMkLst>
            <pc:docMk/>
            <pc:sldMk cId="3102643082" sldId="402"/>
            <ac:spMk id="17" creationId="{FD45E067-5F34-C930-8DA0-9A20250C22F5}"/>
          </ac:spMkLst>
        </pc:spChg>
        <pc:spChg chg="mod">
          <ac:chgData name="Razin Farhan Hussain" userId="" providerId="" clId="Web-{3765F0C3-EF56-47D0-98CE-8B163B71CC8C}" dt="2022-10-23T01:17:21.096" v="199" actId="14100"/>
          <ac:spMkLst>
            <pc:docMk/>
            <pc:sldMk cId="3102643082" sldId="402"/>
            <ac:spMk id="24" creationId="{5BBEAA89-7C2E-428D-8C12-FF739C6C147E}"/>
          </ac:spMkLst>
        </pc:spChg>
        <pc:spChg chg="mod">
          <ac:chgData name="Razin Farhan Hussain" userId="" providerId="" clId="Web-{3765F0C3-EF56-47D0-98CE-8B163B71CC8C}" dt="2022-10-23T01:17:33.425" v="200" actId="1076"/>
          <ac:spMkLst>
            <pc:docMk/>
            <pc:sldMk cId="3102643082" sldId="402"/>
            <ac:spMk id="25" creationId="{30502B51-C127-44D5-9EB3-C691D926030D}"/>
          </ac:spMkLst>
        </pc:spChg>
        <pc:spChg chg="mod">
          <ac:chgData name="Razin Farhan Hussain" userId="" providerId="" clId="Web-{3765F0C3-EF56-47D0-98CE-8B163B71CC8C}" dt="2022-10-23T01:18:10.067" v="205" actId="20577"/>
          <ac:spMkLst>
            <pc:docMk/>
            <pc:sldMk cId="3102643082" sldId="402"/>
            <ac:spMk id="26" creationId="{ADD0AF87-5DDF-4B27-9414-E2008A8FAAF0}"/>
          </ac:spMkLst>
        </pc:spChg>
        <pc:spChg chg="mod">
          <ac:chgData name="Razin Farhan Hussain" userId="" providerId="" clId="Web-{3765F0C3-EF56-47D0-98CE-8B163B71CC8C}" dt="2022-10-23T01:20:21.606" v="258" actId="1076"/>
          <ac:spMkLst>
            <pc:docMk/>
            <pc:sldMk cId="3102643082" sldId="402"/>
            <ac:spMk id="27" creationId="{81D76BC7-327D-4E2A-96CC-73B1F31C2B81}"/>
          </ac:spMkLst>
        </pc:spChg>
      </pc:sldChg>
      <pc:sldChg chg="modSp">
        <pc:chgData name="Razin Farhan Hussain" userId="" providerId="" clId="Web-{3765F0C3-EF56-47D0-98CE-8B163B71CC8C}" dt="2022-10-23T01:28:44.682" v="290" actId="20577"/>
        <pc:sldMkLst>
          <pc:docMk/>
          <pc:sldMk cId="2992218009" sldId="496"/>
        </pc:sldMkLst>
        <pc:spChg chg="mod">
          <ac:chgData name="Razin Farhan Hussain" userId="" providerId="" clId="Web-{3765F0C3-EF56-47D0-98CE-8B163B71CC8C}" dt="2022-10-23T01:28:44.682" v="290" actId="20577"/>
          <ac:spMkLst>
            <pc:docMk/>
            <pc:sldMk cId="2992218009" sldId="496"/>
            <ac:spMk id="3" creationId="{0AEEA00F-790B-4906-9CC8-A2303B4C4CDE}"/>
          </ac:spMkLst>
        </pc:spChg>
      </pc:sldChg>
      <pc:sldChg chg="modSp">
        <pc:chgData name="Razin Farhan Hussain" userId="" providerId="" clId="Web-{3765F0C3-EF56-47D0-98CE-8B163B71CC8C}" dt="2022-10-23T01:27:27.537" v="276" actId="20577"/>
        <pc:sldMkLst>
          <pc:docMk/>
          <pc:sldMk cId="2686476291" sldId="501"/>
        </pc:sldMkLst>
        <pc:spChg chg="mod">
          <ac:chgData name="Razin Farhan Hussain" userId="" providerId="" clId="Web-{3765F0C3-EF56-47D0-98CE-8B163B71CC8C}" dt="2022-10-23T01:27:27.537" v="276" actId="20577"/>
          <ac:spMkLst>
            <pc:docMk/>
            <pc:sldMk cId="2686476291" sldId="501"/>
            <ac:spMk id="3" creationId="{32EA018F-93F1-4ABB-B860-965AB5607CD3}"/>
          </ac:spMkLst>
        </pc:spChg>
      </pc:sldChg>
      <pc:sldChg chg="modSp">
        <pc:chgData name="Razin Farhan Hussain" userId="" providerId="" clId="Web-{3765F0C3-EF56-47D0-98CE-8B163B71CC8C}" dt="2022-10-23T01:24:41.246" v="268"/>
        <pc:sldMkLst>
          <pc:docMk/>
          <pc:sldMk cId="3752426838" sldId="508"/>
        </pc:sldMkLst>
        <pc:spChg chg="mod">
          <ac:chgData name="Razin Farhan Hussain" userId="" providerId="" clId="Web-{3765F0C3-EF56-47D0-98CE-8B163B71CC8C}" dt="2022-10-23T01:24:29.105" v="266" actId="1076"/>
          <ac:spMkLst>
            <pc:docMk/>
            <pc:sldMk cId="3752426838" sldId="508"/>
            <ac:spMk id="19" creationId="{93CBFEAC-55F3-442D-A91A-DCCE743AD809}"/>
          </ac:spMkLst>
        </pc:spChg>
        <pc:spChg chg="mod">
          <ac:chgData name="Razin Farhan Hussain" userId="" providerId="" clId="Web-{3765F0C3-EF56-47D0-98CE-8B163B71CC8C}" dt="2022-10-23T01:24:41.246" v="268"/>
          <ac:spMkLst>
            <pc:docMk/>
            <pc:sldMk cId="3752426838" sldId="508"/>
            <ac:spMk id="47" creationId="{3BD4533E-9EBF-41D8-BBA3-6E0FF9889DB6}"/>
          </ac:spMkLst>
        </pc:spChg>
      </pc:sldChg>
      <pc:sldChg chg="addSp delSp modSp add replId addAnim delAnim modAnim">
        <pc:chgData name="Razin Farhan Hussain" userId="" providerId="" clId="Web-{3765F0C3-EF56-47D0-98CE-8B163B71CC8C}" dt="2022-10-23T01:13:32.874" v="160" actId="1076"/>
        <pc:sldMkLst>
          <pc:docMk/>
          <pc:sldMk cId="3605648375" sldId="515"/>
        </pc:sldMkLst>
        <pc:spChg chg="mod">
          <ac:chgData name="Razin Farhan Hussain" userId="" providerId="" clId="Web-{3765F0C3-EF56-47D0-98CE-8B163B71CC8C}" dt="2022-10-23T01:10:50.881" v="142" actId="1076"/>
          <ac:spMkLst>
            <pc:docMk/>
            <pc:sldMk cId="3605648375" sldId="515"/>
            <ac:spMk id="13" creationId="{9A17CF12-F6D9-4E59-9658-79009D1F1969}"/>
          </ac:spMkLst>
        </pc:spChg>
        <pc:spChg chg="add mod">
          <ac:chgData name="Razin Farhan Hussain" userId="" providerId="" clId="Web-{3765F0C3-EF56-47D0-98CE-8B163B71CC8C}" dt="2022-10-23T01:11:27.211" v="147"/>
          <ac:spMkLst>
            <pc:docMk/>
            <pc:sldMk cId="3605648375" sldId="515"/>
            <ac:spMk id="14" creationId="{769EE662-C761-7AF4-3082-F708CA16282A}"/>
          </ac:spMkLst>
        </pc:spChg>
        <pc:spChg chg="del">
          <ac:chgData name="Razin Farhan Hussain" userId="" providerId="" clId="Web-{3765F0C3-EF56-47D0-98CE-8B163B71CC8C}" dt="2022-10-23T00:54:32.683" v="15"/>
          <ac:spMkLst>
            <pc:docMk/>
            <pc:sldMk cId="3605648375" sldId="515"/>
            <ac:spMk id="27" creationId="{C2D5D24F-67E3-4ED4-AEBA-BDCF3AFA3D4F}"/>
          </ac:spMkLst>
        </pc:spChg>
        <pc:spChg chg="del">
          <ac:chgData name="Razin Farhan Hussain" userId="" providerId="" clId="Web-{3765F0C3-EF56-47D0-98CE-8B163B71CC8C}" dt="2022-10-23T00:54:19.651" v="5"/>
          <ac:spMkLst>
            <pc:docMk/>
            <pc:sldMk cId="3605648375" sldId="515"/>
            <ac:spMk id="32" creationId="{2334F440-00C8-403F-BE2D-10D8E3B40BE2}"/>
          </ac:spMkLst>
        </pc:spChg>
        <pc:spChg chg="del mod">
          <ac:chgData name="Razin Farhan Hussain" userId="" providerId="" clId="Web-{3765F0C3-EF56-47D0-98CE-8B163B71CC8C}" dt="2022-10-23T00:54:21.354" v="6"/>
          <ac:spMkLst>
            <pc:docMk/>
            <pc:sldMk cId="3605648375" sldId="515"/>
            <ac:spMk id="33" creationId="{DDD6AD2E-D2B5-46AC-9F0B-1A0B956C4460}"/>
          </ac:spMkLst>
        </pc:spChg>
        <pc:spChg chg="del">
          <ac:chgData name="Razin Farhan Hussain" userId="" providerId="" clId="Web-{3765F0C3-EF56-47D0-98CE-8B163B71CC8C}" dt="2022-10-23T00:54:27.370" v="11"/>
          <ac:spMkLst>
            <pc:docMk/>
            <pc:sldMk cId="3605648375" sldId="515"/>
            <ac:spMk id="34" creationId="{43383C0E-3CC2-42CD-965E-1AC64144E5C3}"/>
          </ac:spMkLst>
        </pc:spChg>
        <pc:picChg chg="del">
          <ac:chgData name="Razin Farhan Hussain" userId="" providerId="" clId="Web-{3765F0C3-EF56-47D0-98CE-8B163B71CC8C}" dt="2022-10-23T00:54:15.604" v="2"/>
          <ac:picMkLst>
            <pc:docMk/>
            <pc:sldMk cId="3605648375" sldId="515"/>
            <ac:picMk id="2" creationId="{BD2941C8-7204-400D-873C-EC56775E5C68}"/>
          </ac:picMkLst>
        </pc:picChg>
        <pc:picChg chg="del">
          <ac:chgData name="Razin Farhan Hussain" userId="" providerId="" clId="Web-{3765F0C3-EF56-47D0-98CE-8B163B71CC8C}" dt="2022-10-23T00:54:24.167" v="9"/>
          <ac:picMkLst>
            <pc:docMk/>
            <pc:sldMk cId="3605648375" sldId="515"/>
            <ac:picMk id="5" creationId="{A1CC154B-9131-4E1B-88C1-CCF8C33C50DC}"/>
          </ac:picMkLst>
        </pc:picChg>
        <pc:picChg chg="add mod modCrop">
          <ac:chgData name="Razin Farhan Hussain" userId="" providerId="" clId="Web-{3765F0C3-EF56-47D0-98CE-8B163B71CC8C}" dt="2022-10-23T01:01:53.726" v="86" actId="1076"/>
          <ac:picMkLst>
            <pc:docMk/>
            <pc:sldMk cId="3605648375" sldId="515"/>
            <ac:picMk id="7" creationId="{1B9B6F02-B748-C6E9-E5AC-DCBAB4EEDBDC}"/>
          </ac:picMkLst>
        </pc:picChg>
        <pc:picChg chg="add del mod modCrop">
          <ac:chgData name="Razin Farhan Hussain" userId="" providerId="" clId="Web-{3765F0C3-EF56-47D0-98CE-8B163B71CC8C}" dt="2022-10-23T01:00:17.752" v="63"/>
          <ac:picMkLst>
            <pc:docMk/>
            <pc:sldMk cId="3605648375" sldId="515"/>
            <ac:picMk id="8" creationId="{D5FD481C-2BEE-7DF5-DDF7-9BCA986816DC}"/>
          </ac:picMkLst>
        </pc:picChg>
        <pc:picChg chg="add mod modCrop">
          <ac:chgData name="Razin Farhan Hussain" userId="" providerId="" clId="Web-{3765F0C3-EF56-47D0-98CE-8B163B71CC8C}" dt="2022-10-23T01:13:28.312" v="159" actId="1076"/>
          <ac:picMkLst>
            <pc:docMk/>
            <pc:sldMk cId="3605648375" sldId="515"/>
            <ac:picMk id="11" creationId="{07F64D87-19B1-11D7-6291-ECECAC85E20E}"/>
          </ac:picMkLst>
        </pc:picChg>
        <pc:picChg chg="add mod modCrop">
          <ac:chgData name="Razin Farhan Hussain" userId="" providerId="" clId="Web-{3765F0C3-EF56-47D0-98CE-8B163B71CC8C}" dt="2022-10-23T01:13:32.874" v="160" actId="1076"/>
          <ac:picMkLst>
            <pc:docMk/>
            <pc:sldMk cId="3605648375" sldId="515"/>
            <ac:picMk id="12" creationId="{70920D91-C487-9F52-D97A-EB50F7C0DA3B}"/>
          </ac:picMkLst>
        </pc:picChg>
        <pc:picChg chg="del">
          <ac:chgData name="Razin Farhan Hussain" userId="" providerId="" clId="Web-{3765F0C3-EF56-47D0-98CE-8B163B71CC8C}" dt="2022-10-23T00:54:24.901" v="10"/>
          <ac:picMkLst>
            <pc:docMk/>
            <pc:sldMk cId="3605648375" sldId="515"/>
            <ac:picMk id="15" creationId="{941DA777-EF3C-424C-8720-953C8E139819}"/>
          </ac:picMkLst>
        </pc:picChg>
        <pc:picChg chg="del">
          <ac:chgData name="Razin Farhan Hussain" userId="" providerId="" clId="Web-{3765F0C3-EF56-47D0-98CE-8B163B71CC8C}" dt="2022-10-23T00:54:33.464" v="16"/>
          <ac:picMkLst>
            <pc:docMk/>
            <pc:sldMk cId="3605648375" sldId="515"/>
            <ac:picMk id="17" creationId="{05D46C5C-E7A0-4C0F-BE95-2ED9F07714F1}"/>
          </ac:picMkLst>
        </pc:picChg>
        <pc:picChg chg="del">
          <ac:chgData name="Razin Farhan Hussain" userId="" providerId="" clId="Web-{3765F0C3-EF56-47D0-98CE-8B163B71CC8C}" dt="2022-10-23T00:54:29.073" v="12"/>
          <ac:picMkLst>
            <pc:docMk/>
            <pc:sldMk cId="3605648375" sldId="515"/>
            <ac:picMk id="19" creationId="{F021F5FC-5D7F-4421-9731-9C612C81CF4B}"/>
          </ac:picMkLst>
        </pc:picChg>
        <pc:picChg chg="del">
          <ac:chgData name="Razin Farhan Hussain" userId="" providerId="" clId="Web-{3765F0C3-EF56-47D0-98CE-8B163B71CC8C}" dt="2022-10-23T00:54:22.401" v="7"/>
          <ac:picMkLst>
            <pc:docMk/>
            <pc:sldMk cId="3605648375" sldId="515"/>
            <ac:picMk id="21" creationId="{9A065EA2-68BC-450B-AA15-DAF144807671}"/>
          </ac:picMkLst>
        </pc:picChg>
        <pc:picChg chg="del">
          <ac:chgData name="Razin Farhan Hussain" userId="" providerId="" clId="Web-{3765F0C3-EF56-47D0-98CE-8B163B71CC8C}" dt="2022-10-23T00:54:14.838" v="1"/>
          <ac:picMkLst>
            <pc:docMk/>
            <pc:sldMk cId="3605648375" sldId="515"/>
            <ac:picMk id="23" creationId="{28CFBD89-1395-47FA-B27C-9F0C754132B0}"/>
          </ac:picMkLst>
        </pc:picChg>
        <pc:picChg chg="del">
          <ac:chgData name="Razin Farhan Hussain" userId="" providerId="" clId="Web-{3765F0C3-EF56-47D0-98CE-8B163B71CC8C}" dt="2022-10-23T00:54:23.323" v="8"/>
          <ac:picMkLst>
            <pc:docMk/>
            <pc:sldMk cId="3605648375" sldId="515"/>
            <ac:picMk id="25" creationId="{10127381-BCE2-4082-B2D7-5E062B026BF0}"/>
          </ac:picMkLst>
        </pc:picChg>
        <pc:picChg chg="del">
          <ac:chgData name="Razin Farhan Hussain" userId="" providerId="" clId="Web-{3765F0C3-EF56-47D0-98CE-8B163B71CC8C}" dt="2022-10-23T00:54:16.838" v="3"/>
          <ac:picMkLst>
            <pc:docMk/>
            <pc:sldMk cId="3605648375" sldId="515"/>
            <ac:picMk id="29" creationId="{7F7AC38F-B93E-4296-BB15-5C456DF2A0CD}"/>
          </ac:picMkLst>
        </pc:picChg>
        <pc:cxnChg chg="del">
          <ac:chgData name="Razin Farhan Hussain" userId="" providerId="" clId="Web-{3765F0C3-EF56-47D0-98CE-8B163B71CC8C}" dt="2022-10-23T00:54:30.323" v="13"/>
          <ac:cxnSpMkLst>
            <pc:docMk/>
            <pc:sldMk cId="3605648375" sldId="515"/>
            <ac:cxnSpMk id="9" creationId="{609FE2A4-982B-4B0B-A289-5212EB9490D4}"/>
          </ac:cxnSpMkLst>
        </pc:cxnChg>
        <pc:cxnChg chg="del">
          <ac:chgData name="Razin Farhan Hussain" userId="" providerId="" clId="Web-{3765F0C3-EF56-47D0-98CE-8B163B71CC8C}" dt="2022-10-23T00:54:31.558" v="14"/>
          <ac:cxnSpMkLst>
            <pc:docMk/>
            <pc:sldMk cId="3605648375" sldId="515"/>
            <ac:cxnSpMk id="10" creationId="{C92D7B4C-D6FC-41E3-B5C3-E5F3523B5AF2}"/>
          </ac:cxnSpMkLst>
        </pc:cxnChg>
        <pc:cxnChg chg="del">
          <ac:chgData name="Razin Farhan Hussain" userId="" providerId="" clId="Web-{3765F0C3-EF56-47D0-98CE-8B163B71CC8C}" dt="2022-10-23T00:54:34.402" v="17"/>
          <ac:cxnSpMkLst>
            <pc:docMk/>
            <pc:sldMk cId="3605648375" sldId="515"/>
            <ac:cxnSpMk id="31" creationId="{16CF5651-6931-4D88-961B-2A47D2F339AB}"/>
          </ac:cxnSpMkLst>
        </pc:cxnChg>
      </pc:sldChg>
    </pc:docChg>
  </pc:docChgLst>
  <pc:docChgLst>
    <pc:chgData name="Razin Farhan Hussain" userId="bL/IyTPea6UEOGjIFjK2ugEKbkBZKWWoFErjYdNQqcM=" providerId="None" clId="Web-{52C2BDE6-2B0A-4245-9261-3527AB629499}"/>
    <pc:docChg chg="modSld">
      <pc:chgData name="Razin Farhan Hussain" userId="bL/IyTPea6UEOGjIFjK2ugEKbkBZKWWoFErjYdNQqcM=" providerId="None" clId="Web-{52C2BDE6-2B0A-4245-9261-3527AB629499}" dt="2022-11-05T14:12:01.861" v="51" actId="20577"/>
      <pc:docMkLst>
        <pc:docMk/>
      </pc:docMkLst>
      <pc:sldChg chg="modSp">
        <pc:chgData name="Razin Farhan Hussain" userId="bL/IyTPea6UEOGjIFjK2ugEKbkBZKWWoFErjYdNQqcM=" providerId="None" clId="Web-{52C2BDE6-2B0A-4245-9261-3527AB629499}" dt="2022-11-05T14:08:42.417" v="36" actId="14100"/>
        <pc:sldMkLst>
          <pc:docMk/>
          <pc:sldMk cId="4012275385" sldId="451"/>
        </pc:sldMkLst>
        <pc:spChg chg="mod">
          <ac:chgData name="Razin Farhan Hussain" userId="bL/IyTPea6UEOGjIFjK2ugEKbkBZKWWoFErjYdNQqcM=" providerId="None" clId="Web-{52C2BDE6-2B0A-4245-9261-3527AB629499}" dt="2022-11-05T14:08:42.417" v="36" actId="14100"/>
          <ac:spMkLst>
            <pc:docMk/>
            <pc:sldMk cId="4012275385" sldId="451"/>
            <ac:spMk id="3" creationId="{C47AEBF9-AB6D-4E7A-8F4D-AAB7644DCD17}"/>
          </ac:spMkLst>
        </pc:spChg>
      </pc:sldChg>
      <pc:sldChg chg="modSp">
        <pc:chgData name="Razin Farhan Hussain" userId="bL/IyTPea6UEOGjIFjK2ugEKbkBZKWWoFErjYdNQqcM=" providerId="None" clId="Web-{52C2BDE6-2B0A-4245-9261-3527AB629499}" dt="2022-11-05T14:09:20.528" v="39" actId="20577"/>
        <pc:sldMkLst>
          <pc:docMk/>
          <pc:sldMk cId="4163349765" sldId="453"/>
        </pc:sldMkLst>
        <pc:spChg chg="mod">
          <ac:chgData name="Razin Farhan Hussain" userId="bL/IyTPea6UEOGjIFjK2ugEKbkBZKWWoFErjYdNQqcM=" providerId="None" clId="Web-{52C2BDE6-2B0A-4245-9261-3527AB629499}" dt="2022-11-05T14:09:20.528" v="39" actId="20577"/>
          <ac:spMkLst>
            <pc:docMk/>
            <pc:sldMk cId="4163349765" sldId="453"/>
            <ac:spMk id="2" creationId="{08DC290E-61FF-4053-8180-8B9C9EBE8A72}"/>
          </ac:spMkLst>
        </pc:spChg>
      </pc:sldChg>
      <pc:sldChg chg="modSp">
        <pc:chgData name="Razin Farhan Hussain" userId="bL/IyTPea6UEOGjIFjK2ugEKbkBZKWWoFErjYdNQqcM=" providerId="None" clId="Web-{52C2BDE6-2B0A-4245-9261-3527AB629499}" dt="2022-11-05T14:09:44.872" v="42" actId="20577"/>
        <pc:sldMkLst>
          <pc:docMk/>
          <pc:sldMk cId="4207908615" sldId="454"/>
        </pc:sldMkLst>
        <pc:spChg chg="mod">
          <ac:chgData name="Razin Farhan Hussain" userId="bL/IyTPea6UEOGjIFjK2ugEKbkBZKWWoFErjYdNQqcM=" providerId="None" clId="Web-{52C2BDE6-2B0A-4245-9261-3527AB629499}" dt="2022-11-05T14:09:44.872" v="42" actId="20577"/>
          <ac:spMkLst>
            <pc:docMk/>
            <pc:sldMk cId="4207908615" sldId="454"/>
            <ac:spMk id="2" creationId="{9222ABA9-B7A9-4596-A015-BA6F0D6F5EAD}"/>
          </ac:spMkLst>
        </pc:spChg>
      </pc:sldChg>
      <pc:sldChg chg="modSp">
        <pc:chgData name="Razin Farhan Hussain" userId="bL/IyTPea6UEOGjIFjK2ugEKbkBZKWWoFErjYdNQqcM=" providerId="None" clId="Web-{52C2BDE6-2B0A-4245-9261-3527AB629499}" dt="2022-11-05T14:10:10.561" v="48" actId="20577"/>
        <pc:sldMkLst>
          <pc:docMk/>
          <pc:sldMk cId="2856254661" sldId="455"/>
        </pc:sldMkLst>
        <pc:spChg chg="mod">
          <ac:chgData name="Razin Farhan Hussain" userId="bL/IyTPea6UEOGjIFjK2ugEKbkBZKWWoFErjYdNQqcM=" providerId="None" clId="Web-{52C2BDE6-2B0A-4245-9261-3527AB629499}" dt="2022-11-05T14:10:10.561" v="48" actId="20577"/>
          <ac:spMkLst>
            <pc:docMk/>
            <pc:sldMk cId="2856254661" sldId="455"/>
            <ac:spMk id="2" creationId="{BF7A8C37-4762-4CE3-835F-D1FE69EBB877}"/>
          </ac:spMkLst>
        </pc:spChg>
      </pc:sldChg>
      <pc:sldChg chg="modSp">
        <pc:chgData name="Razin Farhan Hussain" userId="bL/IyTPea6UEOGjIFjK2ugEKbkBZKWWoFErjYdNQqcM=" providerId="None" clId="Web-{52C2BDE6-2B0A-4245-9261-3527AB629499}" dt="2022-11-05T14:12:01.861" v="51" actId="20577"/>
        <pc:sldMkLst>
          <pc:docMk/>
          <pc:sldMk cId="3862659192" sldId="456"/>
        </pc:sldMkLst>
        <pc:spChg chg="mod">
          <ac:chgData name="Razin Farhan Hussain" userId="bL/IyTPea6UEOGjIFjK2ugEKbkBZKWWoFErjYdNQqcM=" providerId="None" clId="Web-{52C2BDE6-2B0A-4245-9261-3527AB629499}" dt="2022-11-05T14:12:01.861" v="51" actId="20577"/>
          <ac:spMkLst>
            <pc:docMk/>
            <pc:sldMk cId="3862659192" sldId="456"/>
            <ac:spMk id="2" creationId="{466EE985-A2EF-46EA-B3CD-0803BC942B4C}"/>
          </ac:spMkLst>
        </pc:spChg>
      </pc:sldChg>
      <pc:sldChg chg="modSp">
        <pc:chgData name="Razin Farhan Hussain" userId="bL/IyTPea6UEOGjIFjK2ugEKbkBZKWWoFErjYdNQqcM=" providerId="None" clId="Web-{52C2BDE6-2B0A-4245-9261-3527AB629499}" dt="2022-11-05T14:03:12.356" v="4" actId="14100"/>
        <pc:sldMkLst>
          <pc:docMk/>
          <pc:sldMk cId="3605648375" sldId="515"/>
        </pc:sldMkLst>
        <pc:picChg chg="mod">
          <ac:chgData name="Razin Farhan Hussain" userId="bL/IyTPea6UEOGjIFjK2ugEKbkBZKWWoFErjYdNQqcM=" providerId="None" clId="Web-{52C2BDE6-2B0A-4245-9261-3527AB629499}" dt="2022-11-05T14:03:12.356" v="4" actId="14100"/>
          <ac:picMkLst>
            <pc:docMk/>
            <pc:sldMk cId="3605648375" sldId="515"/>
            <ac:picMk id="2" creationId="{C221C530-6F2B-DDB1-7D9D-40A91E16DC52}"/>
          </ac:picMkLst>
        </pc:picChg>
        <pc:picChg chg="mod">
          <ac:chgData name="Razin Farhan Hussain" userId="bL/IyTPea6UEOGjIFjK2ugEKbkBZKWWoFErjYdNQqcM=" providerId="None" clId="Web-{52C2BDE6-2B0A-4245-9261-3527AB629499}" dt="2022-11-05T14:02:58.933" v="1" actId="1076"/>
          <ac:picMkLst>
            <pc:docMk/>
            <pc:sldMk cId="3605648375" sldId="515"/>
            <ac:picMk id="12" creationId="{5D9E4459-C5C8-B542-582E-EC602B556D85}"/>
          </ac:picMkLst>
        </pc:picChg>
      </pc:sldChg>
      <pc:sldChg chg="delSp modSp addAnim modAnim">
        <pc:chgData name="Razin Farhan Hussain" userId="bL/IyTPea6UEOGjIFjK2ugEKbkBZKWWoFErjYdNQqcM=" providerId="None" clId="Web-{52C2BDE6-2B0A-4245-9261-3527AB629499}" dt="2022-11-05T14:06:04.580" v="13"/>
        <pc:sldMkLst>
          <pc:docMk/>
          <pc:sldMk cId="1446939272" sldId="524"/>
        </pc:sldMkLst>
        <pc:spChg chg="del mod">
          <ac:chgData name="Razin Farhan Hussain" userId="bL/IyTPea6UEOGjIFjK2ugEKbkBZKWWoFErjYdNQqcM=" providerId="None" clId="Web-{52C2BDE6-2B0A-4245-9261-3527AB629499}" dt="2022-11-05T14:04:31.483" v="6"/>
          <ac:spMkLst>
            <pc:docMk/>
            <pc:sldMk cId="1446939272" sldId="524"/>
            <ac:spMk id="7" creationId="{B98B2DF2-0944-BBDE-78FC-2DFC15B87DAE}"/>
          </ac:spMkLst>
        </pc:spChg>
      </pc:sldChg>
    </pc:docChg>
  </pc:docChgLst>
  <pc:docChgLst>
    <pc:chgData name="Razin Farhan Hussain" clId="Web-{80E2CB2F-64DA-449D-844B-19113674A59F}"/>
    <pc:docChg chg="addSld modSld">
      <pc:chgData name="Razin Farhan Hussain" userId="" providerId="" clId="Web-{80E2CB2F-64DA-449D-844B-19113674A59F}" dt="2021-03-04T06:45:07.603" v="769" actId="1076"/>
      <pc:docMkLst>
        <pc:docMk/>
      </pc:docMkLst>
      <pc:sldChg chg="addSp modSp">
        <pc:chgData name="Razin Farhan Hussain" userId="" providerId="" clId="Web-{80E2CB2F-64DA-449D-844B-19113674A59F}" dt="2021-03-04T06:19:20.515" v="480" actId="20577"/>
        <pc:sldMkLst>
          <pc:docMk/>
          <pc:sldMk cId="4172495775" sldId="412"/>
        </pc:sldMkLst>
        <pc:spChg chg="mod">
          <ac:chgData name="Razin Farhan Hussain" userId="" providerId="" clId="Web-{80E2CB2F-64DA-449D-844B-19113674A59F}" dt="2021-03-04T06:19:20.515" v="480" actId="20577"/>
          <ac:spMkLst>
            <pc:docMk/>
            <pc:sldMk cId="4172495775" sldId="412"/>
            <ac:spMk id="2" creationId="{F91F8B31-B58C-4EAD-903B-276BEED624C5}"/>
          </ac:spMkLst>
        </pc:spChg>
        <pc:spChg chg="mod">
          <ac:chgData name="Razin Farhan Hussain" userId="" providerId="" clId="Web-{80E2CB2F-64DA-449D-844B-19113674A59F}" dt="2021-03-04T03:04:38.130" v="36" actId="20577"/>
          <ac:spMkLst>
            <pc:docMk/>
            <pc:sldMk cId="4172495775" sldId="412"/>
            <ac:spMk id="5" creationId="{A1826C71-BF11-4862-8B7D-90A9AA8FBDE3}"/>
          </ac:spMkLst>
        </pc:spChg>
        <pc:spChg chg="mod">
          <ac:chgData name="Razin Farhan Hussain" userId="" providerId="" clId="Web-{80E2CB2F-64DA-449D-844B-19113674A59F}" dt="2021-03-04T03:10:36.984" v="46" actId="14100"/>
          <ac:spMkLst>
            <pc:docMk/>
            <pc:sldMk cId="4172495775" sldId="412"/>
            <ac:spMk id="6" creationId="{61733FF7-0C88-47E7-B657-88608263AC66}"/>
          </ac:spMkLst>
        </pc:spChg>
        <pc:picChg chg="mod">
          <ac:chgData name="Razin Farhan Hussain" userId="" providerId="" clId="Web-{80E2CB2F-64DA-449D-844B-19113674A59F}" dt="2021-03-04T03:07:26.604" v="41" actId="1076"/>
          <ac:picMkLst>
            <pc:docMk/>
            <pc:sldMk cId="4172495775" sldId="412"/>
            <ac:picMk id="3" creationId="{F5B78D08-875B-4CC2-9098-D331E12F00B1}"/>
          </ac:picMkLst>
        </pc:picChg>
        <pc:picChg chg="add mod">
          <ac:chgData name="Razin Farhan Hussain" userId="" providerId="" clId="Web-{80E2CB2F-64DA-449D-844B-19113674A59F}" dt="2021-03-04T03:04:03.161" v="11" actId="1076"/>
          <ac:picMkLst>
            <pc:docMk/>
            <pc:sldMk cId="4172495775" sldId="412"/>
            <ac:picMk id="8" creationId="{29EE7948-C50F-4066-98CF-7A422A882D14}"/>
          </ac:picMkLst>
        </pc:picChg>
        <pc:picChg chg="add mod">
          <ac:chgData name="Razin Farhan Hussain" userId="" providerId="" clId="Web-{80E2CB2F-64DA-449D-844B-19113674A59F}" dt="2021-03-04T03:04:49.381" v="39" actId="1076"/>
          <ac:picMkLst>
            <pc:docMk/>
            <pc:sldMk cId="4172495775" sldId="412"/>
            <ac:picMk id="9" creationId="{AF1F67EE-61BC-49A7-A096-0E09B95A6121}"/>
          </ac:picMkLst>
        </pc:picChg>
      </pc:sldChg>
      <pc:sldChg chg="addSp modSp">
        <pc:chgData name="Razin Farhan Hussain" userId="" providerId="" clId="Web-{80E2CB2F-64DA-449D-844B-19113674A59F}" dt="2021-03-04T06:45:07.603" v="769" actId="1076"/>
        <pc:sldMkLst>
          <pc:docMk/>
          <pc:sldMk cId="2926804020" sldId="413"/>
        </pc:sldMkLst>
        <pc:spChg chg="mod">
          <ac:chgData name="Razin Farhan Hussain" userId="" providerId="" clId="Web-{80E2CB2F-64DA-449D-844B-19113674A59F}" dt="2021-03-04T06:18:14.214" v="476" actId="20577"/>
          <ac:spMkLst>
            <pc:docMk/>
            <pc:sldMk cId="2926804020" sldId="413"/>
            <ac:spMk id="2" creationId="{D9F09F42-6E70-4ADF-B0F5-8A1773B02FF9}"/>
          </ac:spMkLst>
        </pc:spChg>
        <pc:spChg chg="add mod">
          <ac:chgData name="Razin Farhan Hussain" userId="" providerId="" clId="Web-{80E2CB2F-64DA-449D-844B-19113674A59F}" dt="2021-03-04T06:44:53.477" v="766" actId="1076"/>
          <ac:spMkLst>
            <pc:docMk/>
            <pc:sldMk cId="2926804020" sldId="413"/>
            <ac:spMk id="5" creationId="{9C5E3DF2-CAF7-4319-960D-E81075B449ED}"/>
          </ac:spMkLst>
        </pc:spChg>
        <pc:spChg chg="mod">
          <ac:chgData name="Razin Farhan Hussain" userId="" providerId="" clId="Web-{80E2CB2F-64DA-449D-844B-19113674A59F}" dt="2021-03-04T06:44:56.805" v="767" actId="20577"/>
          <ac:spMkLst>
            <pc:docMk/>
            <pc:sldMk cId="2926804020" sldId="413"/>
            <ac:spMk id="8" creationId="{3ECDD471-990D-4577-B6F3-B971462B5E0E}"/>
          </ac:spMkLst>
        </pc:spChg>
        <pc:picChg chg="add mod">
          <ac:chgData name="Razin Farhan Hussain" userId="" providerId="" clId="Web-{80E2CB2F-64DA-449D-844B-19113674A59F}" dt="2021-03-04T06:45:04.212" v="768" actId="14100"/>
          <ac:picMkLst>
            <pc:docMk/>
            <pc:sldMk cId="2926804020" sldId="413"/>
            <ac:picMk id="3" creationId="{0CF5B8B9-2E75-44FD-9012-D77A9BB82282}"/>
          </ac:picMkLst>
        </pc:picChg>
        <pc:picChg chg="add mod">
          <ac:chgData name="Razin Farhan Hussain" userId="" providerId="" clId="Web-{80E2CB2F-64DA-449D-844B-19113674A59F}" dt="2021-03-04T06:45:07.603" v="769" actId="1076"/>
          <ac:picMkLst>
            <pc:docMk/>
            <pc:sldMk cId="2926804020" sldId="413"/>
            <ac:picMk id="6" creationId="{D55C212C-4E61-480A-835E-7CAC5CEB61D4}"/>
          </ac:picMkLst>
        </pc:picChg>
      </pc:sldChg>
      <pc:sldChg chg="modSp new">
        <pc:chgData name="Razin Farhan Hussain" userId="" providerId="" clId="Web-{80E2CB2F-64DA-449D-844B-19113674A59F}" dt="2021-03-04T06:19:28.359" v="484" actId="20577"/>
        <pc:sldMkLst>
          <pc:docMk/>
          <pc:sldMk cId="3140803330" sldId="426"/>
        </pc:sldMkLst>
        <pc:spChg chg="mod">
          <ac:chgData name="Razin Farhan Hussain" userId="" providerId="" clId="Web-{80E2CB2F-64DA-449D-844B-19113674A59F}" dt="2021-03-04T06:19:28.359" v="484" actId="20577"/>
          <ac:spMkLst>
            <pc:docMk/>
            <pc:sldMk cId="3140803330" sldId="426"/>
            <ac:spMk id="2" creationId="{B93D64E4-6C7C-4F57-9DA4-997A94C9ED40}"/>
          </ac:spMkLst>
        </pc:spChg>
        <pc:spChg chg="mod">
          <ac:chgData name="Razin Farhan Hussain" userId="" providerId="" clId="Web-{80E2CB2F-64DA-449D-844B-19113674A59F}" dt="2021-03-04T06:11:20.905" v="425" actId="20577"/>
          <ac:spMkLst>
            <pc:docMk/>
            <pc:sldMk cId="3140803330" sldId="426"/>
            <ac:spMk id="3" creationId="{77EC6A9B-3476-4437-9204-80D9F37BF386}"/>
          </ac:spMkLst>
        </pc:spChg>
      </pc:sldChg>
      <pc:sldChg chg="addSp modSp new">
        <pc:chgData name="Razin Farhan Hussain" userId="" providerId="" clId="Web-{80E2CB2F-64DA-449D-844B-19113674A59F}" dt="2021-03-04T06:19:56.736" v="491" actId="1076"/>
        <pc:sldMkLst>
          <pc:docMk/>
          <pc:sldMk cId="712007244" sldId="427"/>
        </pc:sldMkLst>
        <pc:spChg chg="mod">
          <ac:chgData name="Razin Farhan Hussain" userId="" providerId="" clId="Web-{80E2CB2F-64DA-449D-844B-19113674A59F}" dt="2021-03-04T06:19:40.532" v="490" actId="20577"/>
          <ac:spMkLst>
            <pc:docMk/>
            <pc:sldMk cId="712007244" sldId="427"/>
            <ac:spMk id="2" creationId="{35EEB0B7-F0C5-4A64-8A9B-CBCDE4BDDF40}"/>
          </ac:spMkLst>
        </pc:spChg>
        <pc:spChg chg="mod">
          <ac:chgData name="Razin Farhan Hussain" userId="" providerId="" clId="Web-{80E2CB2F-64DA-449D-844B-19113674A59F}" dt="2021-03-04T06:17:46.354" v="466" actId="20577"/>
          <ac:spMkLst>
            <pc:docMk/>
            <pc:sldMk cId="712007244" sldId="427"/>
            <ac:spMk id="3" creationId="{04AC214C-E294-4045-A6EF-60E0804B9F82}"/>
          </ac:spMkLst>
        </pc:spChg>
        <pc:spChg chg="add mod">
          <ac:chgData name="Razin Farhan Hussain" userId="" providerId="" clId="Web-{80E2CB2F-64DA-449D-844B-19113674A59F}" dt="2021-03-04T06:14:14.853" v="445" actId="14100"/>
          <ac:spMkLst>
            <pc:docMk/>
            <pc:sldMk cId="712007244" sldId="427"/>
            <ac:spMk id="6" creationId="{486873F9-E09F-4A12-B1A6-10CC004D2641}"/>
          </ac:spMkLst>
        </pc:spChg>
        <pc:spChg chg="add mod">
          <ac:chgData name="Razin Farhan Hussain" userId="" providerId="" clId="Web-{80E2CB2F-64DA-449D-844B-19113674A59F}" dt="2021-03-04T06:19:56.736" v="491" actId="1076"/>
          <ac:spMkLst>
            <pc:docMk/>
            <pc:sldMk cId="712007244" sldId="427"/>
            <ac:spMk id="7" creationId="{635C4237-907C-4A1B-984D-FD482C840245}"/>
          </ac:spMkLst>
        </pc:spChg>
        <pc:spChg chg="add mod">
          <ac:chgData name="Razin Farhan Hussain" userId="" providerId="" clId="Web-{80E2CB2F-64DA-449D-844B-19113674A59F}" dt="2021-03-04T06:16:17.333" v="456" actId="1076"/>
          <ac:spMkLst>
            <pc:docMk/>
            <pc:sldMk cId="712007244" sldId="427"/>
            <ac:spMk id="8" creationId="{622ECA0C-739A-4504-9DBA-BC438EB77719}"/>
          </ac:spMkLst>
        </pc:spChg>
        <pc:picChg chg="add mod">
          <ac:chgData name="Razin Farhan Hussain" userId="" providerId="" clId="Web-{80E2CB2F-64DA-449D-844B-19113674A59F}" dt="2021-03-04T06:13:55.508" v="442" actId="1076"/>
          <ac:picMkLst>
            <pc:docMk/>
            <pc:sldMk cId="712007244" sldId="427"/>
            <ac:picMk id="5" creationId="{17295AE2-DF4F-4498-AED8-10D39EBD9730}"/>
          </ac:picMkLst>
        </pc:picChg>
      </pc:sldChg>
      <pc:sldChg chg="modSp new">
        <pc:chgData name="Razin Farhan Hussain" userId="" providerId="" clId="Web-{80E2CB2F-64DA-449D-844B-19113674A59F}" dt="2021-03-04T04:31:33.443" v="312" actId="20577"/>
        <pc:sldMkLst>
          <pc:docMk/>
          <pc:sldMk cId="962405372" sldId="428"/>
        </pc:sldMkLst>
        <pc:spChg chg="mod">
          <ac:chgData name="Razin Farhan Hussain" userId="" providerId="" clId="Web-{80E2CB2F-64DA-449D-844B-19113674A59F}" dt="2021-03-04T04:31:33.443" v="312" actId="20577"/>
          <ac:spMkLst>
            <pc:docMk/>
            <pc:sldMk cId="962405372" sldId="428"/>
            <ac:spMk id="2" creationId="{1053C50C-6B6D-489F-B520-D1C8D3FB97B1}"/>
          </ac:spMkLst>
        </pc:spChg>
      </pc:sldChg>
    </pc:docChg>
  </pc:docChgLst>
  <pc:docChgLst>
    <pc:chgData name="Razin Farhan Hussain" clId="Web-{D7F00F60-2039-40B2-96AA-30A8D2F693DC}"/>
    <pc:docChg chg="modSld">
      <pc:chgData name="Razin Farhan Hussain" userId="" providerId="" clId="Web-{D7F00F60-2039-40B2-96AA-30A8D2F693DC}" dt="2021-03-21T01:55:53.816" v="50" actId="20577"/>
      <pc:docMkLst>
        <pc:docMk/>
      </pc:docMkLst>
      <pc:sldChg chg="modSp">
        <pc:chgData name="Razin Farhan Hussain" userId="" providerId="" clId="Web-{D7F00F60-2039-40B2-96AA-30A8D2F693DC}" dt="2021-03-21T01:55:02.378" v="0" actId="1076"/>
        <pc:sldMkLst>
          <pc:docMk/>
          <pc:sldMk cId="2383574042" sldId="363"/>
        </pc:sldMkLst>
        <pc:spChg chg="mod">
          <ac:chgData name="Razin Farhan Hussain" userId="" providerId="" clId="Web-{D7F00F60-2039-40B2-96AA-30A8D2F693DC}" dt="2021-03-21T01:55:02.378" v="0" actId="1076"/>
          <ac:spMkLst>
            <pc:docMk/>
            <pc:sldMk cId="2383574042" sldId="363"/>
            <ac:spMk id="2" creationId="{00000000-0000-0000-0000-000000000000}"/>
          </ac:spMkLst>
        </pc:spChg>
      </pc:sldChg>
      <pc:sldChg chg="modSp">
        <pc:chgData name="Razin Farhan Hussain" userId="" providerId="" clId="Web-{D7F00F60-2039-40B2-96AA-30A8D2F693DC}" dt="2021-03-21T01:55:53.816" v="50" actId="20577"/>
        <pc:sldMkLst>
          <pc:docMk/>
          <pc:sldMk cId="3102643082" sldId="402"/>
        </pc:sldMkLst>
        <pc:spChg chg="mod">
          <ac:chgData name="Razin Farhan Hussain" userId="" providerId="" clId="Web-{D7F00F60-2039-40B2-96AA-30A8D2F693DC}" dt="2021-03-21T01:55:53.816" v="50" actId="20577"/>
          <ac:spMkLst>
            <pc:docMk/>
            <pc:sldMk cId="3102643082" sldId="402"/>
            <ac:spMk id="3" creationId="{AFAC5818-0500-41AA-A66B-62FD54125AC3}"/>
          </ac:spMkLst>
        </pc:spChg>
      </pc:sldChg>
    </pc:docChg>
  </pc:docChgLst>
  <pc:docChgLst>
    <pc:chgData name="Razin Farhan Hussain" userId="bL/IyTPea6UEOGjIFjK2ugEKbkBZKWWoFErjYdNQqcM=" providerId="None" clId="Web-{9D55C619-9135-4844-8710-DAAE4A400F51}"/>
    <pc:docChg chg="delSld modSld">
      <pc:chgData name="Razin Farhan Hussain" userId="bL/IyTPea6UEOGjIFjK2ugEKbkBZKWWoFErjYdNQqcM=" providerId="None" clId="Web-{9D55C619-9135-4844-8710-DAAE4A400F51}" dt="2022-12-20T18:26:11.427" v="51" actId="20577"/>
      <pc:docMkLst>
        <pc:docMk/>
      </pc:docMkLst>
      <pc:sldChg chg="del">
        <pc:chgData name="Razin Farhan Hussain" userId="bL/IyTPea6UEOGjIFjK2ugEKbkBZKWWoFErjYdNQqcM=" providerId="None" clId="Web-{9D55C619-9135-4844-8710-DAAE4A400F51}" dt="2022-12-20T18:21:49.483" v="0"/>
        <pc:sldMkLst>
          <pc:docMk/>
          <pc:sldMk cId="49504403" sldId="507"/>
        </pc:sldMkLst>
      </pc:sldChg>
      <pc:sldChg chg="modSp">
        <pc:chgData name="Razin Farhan Hussain" userId="bL/IyTPea6UEOGjIFjK2ugEKbkBZKWWoFErjYdNQqcM=" providerId="None" clId="Web-{9D55C619-9135-4844-8710-DAAE4A400F51}" dt="2022-12-20T18:26:11.427" v="51" actId="20577"/>
        <pc:sldMkLst>
          <pc:docMk/>
          <pc:sldMk cId="3586495653" sldId="523"/>
        </pc:sldMkLst>
        <pc:spChg chg="mod">
          <ac:chgData name="Razin Farhan Hussain" userId="bL/IyTPea6UEOGjIFjK2ugEKbkBZKWWoFErjYdNQqcM=" providerId="None" clId="Web-{9D55C619-9135-4844-8710-DAAE4A400F51}" dt="2022-12-20T18:26:11.427" v="51" actId="20577"/>
          <ac:spMkLst>
            <pc:docMk/>
            <pc:sldMk cId="3586495653" sldId="523"/>
            <ac:spMk id="3" creationId="{1ED27E3E-8E74-3F89-F04A-1CDFAB0A0C0D}"/>
          </ac:spMkLst>
        </pc:spChg>
      </pc:sldChg>
    </pc:docChg>
  </pc:docChgLst>
  <pc:docChgLst>
    <pc:chgData name="Razin Farhan Hussain" userId="1cVv77yr1ZiNe1UCsVw/FtraFZZMhOB31k/vbZOdZxE=" providerId="None" clId="Web-{EEB82388-5DE8-48A7-9DDE-6A0C3ED7079A}"/>
    <pc:docChg chg="addSld delSld modSld">
      <pc:chgData name="Razin Farhan Hussain" userId="1cVv77yr1ZiNe1UCsVw/FtraFZZMhOB31k/vbZOdZxE=" providerId="None" clId="Web-{EEB82388-5DE8-48A7-9DDE-6A0C3ED7079A}" dt="2020-10-01T21:53:18.473" v="462" actId="20577"/>
      <pc:docMkLst>
        <pc:docMk/>
      </pc:docMkLst>
      <pc:sldChg chg="modSp">
        <pc:chgData name="Razin Farhan Hussain" userId="1cVv77yr1ZiNe1UCsVw/FtraFZZMhOB31k/vbZOdZxE=" providerId="None" clId="Web-{EEB82388-5DE8-48A7-9DDE-6A0C3ED7079A}" dt="2020-10-01T21:53:17.926" v="460" actId="20577"/>
        <pc:sldMkLst>
          <pc:docMk/>
          <pc:sldMk cId="1973726866" sldId="397"/>
        </pc:sldMkLst>
        <pc:spChg chg="mod">
          <ac:chgData name="Razin Farhan Hussain" userId="1cVv77yr1ZiNe1UCsVw/FtraFZZMhOB31k/vbZOdZxE=" providerId="None" clId="Web-{EEB82388-5DE8-48A7-9DDE-6A0C3ED7079A}" dt="2020-10-01T21:53:17.926" v="460" actId="20577"/>
          <ac:spMkLst>
            <pc:docMk/>
            <pc:sldMk cId="1973726866" sldId="397"/>
            <ac:spMk id="6" creationId="{00000000-0000-0000-0000-000000000000}"/>
          </ac:spMkLst>
        </pc:spChg>
      </pc:sldChg>
      <pc:sldChg chg="del">
        <pc:chgData name="Razin Farhan Hussain" userId="1cVv77yr1ZiNe1UCsVw/FtraFZZMhOB31k/vbZOdZxE=" providerId="None" clId="Web-{EEB82388-5DE8-48A7-9DDE-6A0C3ED7079A}" dt="2020-10-01T21:52:31.331" v="435"/>
        <pc:sldMkLst>
          <pc:docMk/>
          <pc:sldMk cId="3307111139" sldId="398"/>
        </pc:sldMkLst>
      </pc:sldChg>
      <pc:sldChg chg="modSp">
        <pc:chgData name="Razin Farhan Hussain" userId="1cVv77yr1ZiNe1UCsVw/FtraFZZMhOB31k/vbZOdZxE=" providerId="None" clId="Web-{EEB82388-5DE8-48A7-9DDE-6A0C3ED7079A}" dt="2020-10-01T21:52:27.455" v="433" actId="20577"/>
        <pc:sldMkLst>
          <pc:docMk/>
          <pc:sldMk cId="1552732433" sldId="405"/>
        </pc:sldMkLst>
        <pc:spChg chg="mod">
          <ac:chgData name="Razin Farhan Hussain" userId="1cVv77yr1ZiNe1UCsVw/FtraFZZMhOB31k/vbZOdZxE=" providerId="None" clId="Web-{EEB82388-5DE8-48A7-9DDE-6A0C3ED7079A}" dt="2020-10-01T21:52:27.455" v="433" actId="20577"/>
          <ac:spMkLst>
            <pc:docMk/>
            <pc:sldMk cId="1552732433" sldId="405"/>
            <ac:spMk id="2" creationId="{DACECCDD-6852-434B-9CCA-8ABD3A79CBFB}"/>
          </ac:spMkLst>
        </pc:spChg>
      </pc:sldChg>
      <pc:sldChg chg="del">
        <pc:chgData name="Razin Farhan Hussain" userId="1cVv77yr1ZiNe1UCsVw/FtraFZZMhOB31k/vbZOdZxE=" providerId="None" clId="Web-{EEB82388-5DE8-48A7-9DDE-6A0C3ED7079A}" dt="2020-10-01T21:52:36.112" v="436"/>
        <pc:sldMkLst>
          <pc:docMk/>
          <pc:sldMk cId="2449659216" sldId="415"/>
        </pc:sldMkLst>
      </pc:sldChg>
      <pc:sldChg chg="modSp">
        <pc:chgData name="Razin Farhan Hussain" userId="1cVv77yr1ZiNe1UCsVw/FtraFZZMhOB31k/vbZOdZxE=" providerId="None" clId="Web-{EEB82388-5DE8-48A7-9DDE-6A0C3ED7079A}" dt="2020-10-01T21:48:02.931" v="291" actId="20577"/>
        <pc:sldMkLst>
          <pc:docMk/>
          <pc:sldMk cId="1768758273" sldId="420"/>
        </pc:sldMkLst>
        <pc:spChg chg="mod">
          <ac:chgData name="Razin Farhan Hussain" userId="1cVv77yr1ZiNe1UCsVw/FtraFZZMhOB31k/vbZOdZxE=" providerId="None" clId="Web-{EEB82388-5DE8-48A7-9DDE-6A0C3ED7079A}" dt="2020-10-01T21:48:02.931" v="291" actId="20577"/>
          <ac:spMkLst>
            <pc:docMk/>
            <pc:sldMk cId="1768758273" sldId="420"/>
            <ac:spMk id="3" creationId="{6E91EBCD-FF2B-4A67-87E0-C42B67DD1F71}"/>
          </ac:spMkLst>
        </pc:spChg>
        <pc:picChg chg="mod">
          <ac:chgData name="Razin Farhan Hussain" userId="1cVv77yr1ZiNe1UCsVw/FtraFZZMhOB31k/vbZOdZxE=" providerId="None" clId="Web-{EEB82388-5DE8-48A7-9DDE-6A0C3ED7079A}" dt="2020-10-01T21:44:58.816" v="56" actId="14100"/>
          <ac:picMkLst>
            <pc:docMk/>
            <pc:sldMk cId="1768758273" sldId="420"/>
            <ac:picMk id="7" creationId="{A95D647B-C92E-41C3-942E-44A5B780DC85}"/>
          </ac:picMkLst>
        </pc:picChg>
      </pc:sldChg>
      <pc:sldChg chg="modSp add replId">
        <pc:chgData name="Razin Farhan Hussain" userId="1cVv77yr1ZiNe1UCsVw/FtraFZZMhOB31k/vbZOdZxE=" providerId="None" clId="Web-{EEB82388-5DE8-48A7-9DDE-6A0C3ED7079A}" dt="2020-10-01T21:53:09.754" v="455" actId="20577"/>
        <pc:sldMkLst>
          <pc:docMk/>
          <pc:sldMk cId="2188313480" sldId="421"/>
        </pc:sldMkLst>
        <pc:spChg chg="mod">
          <ac:chgData name="Razin Farhan Hussain" userId="1cVv77yr1ZiNe1UCsVw/FtraFZZMhOB31k/vbZOdZxE=" providerId="None" clId="Web-{EEB82388-5DE8-48A7-9DDE-6A0C3ED7079A}" dt="2020-10-01T21:52:48.362" v="438" actId="20577"/>
          <ac:spMkLst>
            <pc:docMk/>
            <pc:sldMk cId="2188313480" sldId="421"/>
            <ac:spMk id="2" creationId="{00000000-0000-0000-0000-000000000000}"/>
          </ac:spMkLst>
        </pc:spChg>
        <pc:spChg chg="mod">
          <ac:chgData name="Razin Farhan Hussain" userId="1cVv77yr1ZiNe1UCsVw/FtraFZZMhOB31k/vbZOdZxE=" providerId="None" clId="Web-{EEB82388-5DE8-48A7-9DDE-6A0C3ED7079A}" dt="2020-10-01T21:53:09.754" v="455" actId="20577"/>
          <ac:spMkLst>
            <pc:docMk/>
            <pc:sldMk cId="2188313480" sldId="421"/>
            <ac:spMk id="6" creationId="{00000000-0000-0000-0000-000000000000}"/>
          </ac:spMkLst>
        </pc:spChg>
      </pc:sldChg>
    </pc:docChg>
  </pc:docChgLst>
  <pc:docChgLst>
    <pc:chgData name="Razin Farhan Hussain" userId="bL/IyTPea6UEOGjIFjK2ugEKbkBZKWWoFErjYdNQqcM=" providerId="None" clId="Web-{9D1B0941-90F4-469D-B369-82F5D0391677}"/>
    <pc:docChg chg="addSld modSld">
      <pc:chgData name="Razin Farhan Hussain" userId="bL/IyTPea6UEOGjIFjK2ugEKbkBZKWWoFErjYdNQqcM=" providerId="None" clId="Web-{9D1B0941-90F4-469D-B369-82F5D0391677}" dt="2021-07-17T06:00:51.126" v="3"/>
      <pc:docMkLst>
        <pc:docMk/>
      </pc:docMkLst>
      <pc:sldChg chg="modSp">
        <pc:chgData name="Razin Farhan Hussain" userId="bL/IyTPea6UEOGjIFjK2ugEKbkBZKWWoFErjYdNQqcM=" providerId="None" clId="Web-{9D1B0941-90F4-469D-B369-82F5D0391677}" dt="2021-07-17T06:00:32.734" v="1" actId="1076"/>
        <pc:sldMkLst>
          <pc:docMk/>
          <pc:sldMk cId="3791648276" sldId="407"/>
        </pc:sldMkLst>
        <pc:picChg chg="mod">
          <ac:chgData name="Razin Farhan Hussain" userId="bL/IyTPea6UEOGjIFjK2ugEKbkBZKWWoFErjYdNQqcM=" providerId="None" clId="Web-{9D1B0941-90F4-469D-B369-82F5D0391677}" dt="2021-07-17T06:00:32.734" v="1" actId="1076"/>
          <ac:picMkLst>
            <pc:docMk/>
            <pc:sldMk cId="3791648276" sldId="407"/>
            <ac:picMk id="6" creationId="{73FD3627-8DF9-4BC8-9C43-647D8C166EC5}"/>
          </ac:picMkLst>
        </pc:picChg>
      </pc:sldChg>
      <pc:sldChg chg="new">
        <pc:chgData name="Razin Farhan Hussain" userId="bL/IyTPea6UEOGjIFjK2ugEKbkBZKWWoFErjYdNQqcM=" providerId="None" clId="Web-{9D1B0941-90F4-469D-B369-82F5D0391677}" dt="2021-07-17T06:00:45.626" v="2"/>
        <pc:sldMkLst>
          <pc:docMk/>
          <pc:sldMk cId="4163349765" sldId="453"/>
        </pc:sldMkLst>
      </pc:sldChg>
      <pc:sldChg chg="new">
        <pc:chgData name="Razin Farhan Hussain" userId="bL/IyTPea6UEOGjIFjK2ugEKbkBZKWWoFErjYdNQqcM=" providerId="None" clId="Web-{9D1B0941-90F4-469D-B369-82F5D0391677}" dt="2021-07-17T06:00:51.126" v="3"/>
        <pc:sldMkLst>
          <pc:docMk/>
          <pc:sldMk cId="4207908615" sldId="454"/>
        </pc:sldMkLst>
      </pc:sldChg>
    </pc:docChg>
  </pc:docChgLst>
  <pc:docChgLst>
    <pc:chgData name="Razin Farhan Hussain" clId="Web-{F0F2C330-E4C4-42F6-BB4F-8E157AF90D94}"/>
    <pc:docChg chg="modSld">
      <pc:chgData name="Razin Farhan Hussain" userId="" providerId="" clId="Web-{F0F2C330-E4C4-42F6-BB4F-8E157AF90D94}" dt="2022-10-24T23:48:26.822" v="381" actId="14100"/>
      <pc:docMkLst>
        <pc:docMk/>
      </pc:docMkLst>
      <pc:sldChg chg="addSp delSp modSp addAnim modAnim">
        <pc:chgData name="Razin Farhan Hussain" userId="" providerId="" clId="Web-{F0F2C330-E4C4-42F6-BB4F-8E157AF90D94}" dt="2022-10-24T23:41:20.371" v="226"/>
        <pc:sldMkLst>
          <pc:docMk/>
          <pc:sldMk cId="1496545145" sldId="518"/>
        </pc:sldMkLst>
        <pc:spChg chg="mod">
          <ac:chgData name="Razin Farhan Hussain" userId="" providerId="" clId="Web-{F0F2C330-E4C4-42F6-BB4F-8E157AF90D94}" dt="2022-10-24T23:32:42.589" v="60" actId="20577"/>
          <ac:spMkLst>
            <pc:docMk/>
            <pc:sldMk cId="1496545145" sldId="518"/>
            <ac:spMk id="2" creationId="{CB598DDD-310C-0F36-5614-827B9E6F1392}"/>
          </ac:spMkLst>
        </pc:spChg>
        <pc:spChg chg="del mod">
          <ac:chgData name="Razin Farhan Hussain" userId="" providerId="" clId="Web-{F0F2C330-E4C4-42F6-BB4F-8E157AF90D94}" dt="2022-10-24T23:38:40.178" v="168"/>
          <ac:spMkLst>
            <pc:docMk/>
            <pc:sldMk cId="1496545145" sldId="518"/>
            <ac:spMk id="3" creationId="{2B4CCA23-BE9B-D69B-CE5A-9CA26F7E6C9F}"/>
          </ac:spMkLst>
        </pc:spChg>
        <pc:spChg chg="add mod">
          <ac:chgData name="Razin Farhan Hussain" userId="" providerId="" clId="Web-{F0F2C330-E4C4-42F6-BB4F-8E157AF90D94}" dt="2022-10-24T23:40:56.573" v="221" actId="1076"/>
          <ac:spMkLst>
            <pc:docMk/>
            <pc:sldMk cId="1496545145" sldId="518"/>
            <ac:spMk id="6" creationId="{21C2F03A-6999-47AF-A644-F9D73096F006}"/>
          </ac:spMkLst>
        </pc:spChg>
        <pc:spChg chg="add del mod">
          <ac:chgData name="Razin Farhan Hussain" userId="" providerId="" clId="Web-{F0F2C330-E4C4-42F6-BB4F-8E157AF90D94}" dt="2022-10-24T23:38:44.304" v="169"/>
          <ac:spMkLst>
            <pc:docMk/>
            <pc:sldMk cId="1496545145" sldId="518"/>
            <ac:spMk id="8" creationId="{89F17DD7-CC9E-7103-6770-C46332ED55DC}"/>
          </ac:spMkLst>
        </pc:spChg>
        <pc:picChg chg="mod">
          <ac:chgData name="Razin Farhan Hussain" userId="" providerId="" clId="Web-{F0F2C330-E4C4-42F6-BB4F-8E157AF90D94}" dt="2022-10-24T23:27:58.706" v="11" actId="1076"/>
          <ac:picMkLst>
            <pc:docMk/>
            <pc:sldMk cId="1496545145" sldId="518"/>
            <ac:picMk id="5" creationId="{61E52BCF-3AFF-E3D8-5D1C-358FC97D3A79}"/>
          </ac:picMkLst>
        </pc:picChg>
      </pc:sldChg>
      <pc:sldChg chg="addSp delSp modSp">
        <pc:chgData name="Razin Farhan Hussain" userId="" providerId="" clId="Web-{F0F2C330-E4C4-42F6-BB4F-8E157AF90D94}" dt="2022-10-24T23:48:26.822" v="381" actId="14100"/>
        <pc:sldMkLst>
          <pc:docMk/>
          <pc:sldMk cId="4182605228" sldId="519"/>
        </pc:sldMkLst>
        <pc:spChg chg="mod">
          <ac:chgData name="Razin Farhan Hussain" userId="" providerId="" clId="Web-{F0F2C330-E4C4-42F6-BB4F-8E157AF90D94}" dt="2022-10-24T23:48:16.899" v="380" actId="1076"/>
          <ac:spMkLst>
            <pc:docMk/>
            <pc:sldMk cId="4182605228" sldId="519"/>
            <ac:spMk id="6" creationId="{39AAFA0D-3D7C-C826-C454-6FA763CD345F}"/>
          </ac:spMkLst>
        </pc:spChg>
        <pc:spChg chg="add del mod">
          <ac:chgData name="Razin Farhan Hussain" userId="" providerId="" clId="Web-{F0F2C330-E4C4-42F6-BB4F-8E157AF90D94}" dt="2022-10-24T23:43:47.672" v="268"/>
          <ac:spMkLst>
            <pc:docMk/>
            <pc:sldMk cId="4182605228" sldId="519"/>
            <ac:spMk id="7" creationId="{ECA0FEE5-B66A-6481-0F8E-0B4D6C3821BE}"/>
          </ac:spMkLst>
        </pc:spChg>
        <pc:spChg chg="add del mod">
          <ac:chgData name="Razin Farhan Hussain" userId="" providerId="" clId="Web-{F0F2C330-E4C4-42F6-BB4F-8E157AF90D94}" dt="2022-10-24T23:43:54.485" v="269"/>
          <ac:spMkLst>
            <pc:docMk/>
            <pc:sldMk cId="4182605228" sldId="519"/>
            <ac:spMk id="9" creationId="{FF7F10C2-51A2-73E4-C675-C1C659533F5D}"/>
          </ac:spMkLst>
        </pc:spChg>
        <pc:picChg chg="mod">
          <ac:chgData name="Razin Farhan Hussain" userId="" providerId="" clId="Web-{F0F2C330-E4C4-42F6-BB4F-8E157AF90D94}" dt="2022-10-24T23:48:26.822" v="381" actId="14100"/>
          <ac:picMkLst>
            <pc:docMk/>
            <pc:sldMk cId="4182605228" sldId="519"/>
            <ac:picMk id="5" creationId="{008E4DE0-6DE6-2253-DBB7-C3B70E742352}"/>
          </ac:picMkLst>
        </pc:picChg>
      </pc:sldChg>
    </pc:docChg>
  </pc:docChgLst>
  <pc:docChgLst>
    <pc:chgData name="Razin Farhan Hussain" clId="Web-{333000E5-5B1A-43CA-8B86-6046DFD8952C}"/>
    <pc:docChg chg="addSld delSld modSld">
      <pc:chgData name="Razin Farhan Hussain" userId="" providerId="" clId="Web-{333000E5-5B1A-43CA-8B86-6046DFD8952C}" dt="2021-07-16T18:09:17.314" v="1046" actId="1076"/>
      <pc:docMkLst>
        <pc:docMk/>
      </pc:docMkLst>
      <pc:sldChg chg="addSp delSp">
        <pc:chgData name="Razin Farhan Hussain" userId="" providerId="" clId="Web-{333000E5-5B1A-43CA-8B86-6046DFD8952C}" dt="2021-07-16T17:16:22.450" v="770"/>
        <pc:sldMkLst>
          <pc:docMk/>
          <pc:sldMk cId="1777782391" sldId="396"/>
        </pc:sldMkLst>
        <pc:graphicFrameChg chg="add del">
          <ac:chgData name="Razin Farhan Hussain" userId="" providerId="" clId="Web-{333000E5-5B1A-43CA-8B86-6046DFD8952C}" dt="2021-07-16T17:16:20.825" v="769"/>
          <ac:graphicFrameMkLst>
            <pc:docMk/>
            <pc:sldMk cId="1777782391" sldId="396"/>
            <ac:graphicFrameMk id="3" creationId="{68AD9BD1-815F-4B5E-9A12-AF6C271905E8}"/>
          </ac:graphicFrameMkLst>
        </pc:graphicFrameChg>
        <pc:graphicFrameChg chg="add">
          <ac:chgData name="Razin Farhan Hussain" userId="" providerId="" clId="Web-{333000E5-5B1A-43CA-8B86-6046DFD8952C}" dt="2021-07-16T17:16:22.450" v="770"/>
          <ac:graphicFrameMkLst>
            <pc:docMk/>
            <pc:sldMk cId="1777782391" sldId="396"/>
            <ac:graphicFrameMk id="8" creationId="{481E1E13-EAEA-43B6-96C4-94FE0B0A576C}"/>
          </ac:graphicFrameMkLst>
        </pc:graphicFrameChg>
      </pc:sldChg>
      <pc:sldChg chg="addSp modSp">
        <pc:chgData name="Razin Farhan Hussain" userId="" providerId="" clId="Web-{333000E5-5B1A-43CA-8B86-6046DFD8952C}" dt="2021-07-16T16:41:50.337" v="26" actId="1076"/>
        <pc:sldMkLst>
          <pc:docMk/>
          <pc:sldMk cId="3102643082" sldId="402"/>
        </pc:sldMkLst>
        <pc:spChg chg="add mod">
          <ac:chgData name="Razin Farhan Hussain" userId="" providerId="" clId="Web-{333000E5-5B1A-43CA-8B86-6046DFD8952C}" dt="2021-07-16T16:41:30.101" v="23" actId="1076"/>
          <ac:spMkLst>
            <pc:docMk/>
            <pc:sldMk cId="3102643082" sldId="402"/>
            <ac:spMk id="7" creationId="{A384DAED-96C7-4FF4-AAAD-6E007118EE41}"/>
          </ac:spMkLst>
        </pc:spChg>
        <pc:spChg chg="mod">
          <ac:chgData name="Razin Farhan Hussain" userId="" providerId="" clId="Web-{333000E5-5B1A-43CA-8B86-6046DFD8952C}" dt="2021-07-16T16:41:50.337" v="26" actId="1076"/>
          <ac:spMkLst>
            <pc:docMk/>
            <pc:sldMk cId="3102643082" sldId="402"/>
            <ac:spMk id="10" creationId="{D420D454-66C9-4F70-99FC-A2238D7DD61D}"/>
          </ac:spMkLst>
        </pc:spChg>
        <pc:spChg chg="add mod">
          <ac:chgData name="Razin Farhan Hussain" userId="" providerId="" clId="Web-{333000E5-5B1A-43CA-8B86-6046DFD8952C}" dt="2021-07-16T16:41:40.602" v="25" actId="1076"/>
          <ac:spMkLst>
            <pc:docMk/>
            <pc:sldMk cId="3102643082" sldId="402"/>
            <ac:spMk id="20" creationId="{787BCA28-E989-478B-9697-A56796B4AEB1}"/>
          </ac:spMkLst>
        </pc:spChg>
      </pc:sldChg>
      <pc:sldChg chg="modSp">
        <pc:chgData name="Razin Farhan Hussain" userId="" providerId="" clId="Web-{333000E5-5B1A-43CA-8B86-6046DFD8952C}" dt="2021-07-16T16:38:39.872" v="0" actId="14100"/>
        <pc:sldMkLst>
          <pc:docMk/>
          <pc:sldMk cId="3560319463" sldId="409"/>
        </pc:sldMkLst>
        <pc:picChg chg="mod">
          <ac:chgData name="Razin Farhan Hussain" userId="" providerId="" clId="Web-{333000E5-5B1A-43CA-8B86-6046DFD8952C}" dt="2021-07-16T16:38:39.872" v="0" actId="14100"/>
          <ac:picMkLst>
            <pc:docMk/>
            <pc:sldMk cId="3560319463" sldId="409"/>
            <ac:picMk id="3" creationId="{0A245A36-5922-42C0-B86E-4FB95BB437F4}"/>
          </ac:picMkLst>
        </pc:picChg>
      </pc:sldChg>
      <pc:sldChg chg="modSp">
        <pc:chgData name="Razin Farhan Hussain" userId="" providerId="" clId="Web-{333000E5-5B1A-43CA-8B86-6046DFD8952C}" dt="2021-07-16T16:40:54.724" v="18" actId="20577"/>
        <pc:sldMkLst>
          <pc:docMk/>
          <pc:sldMk cId="2881555940" sldId="442"/>
        </pc:sldMkLst>
        <pc:spChg chg="mod">
          <ac:chgData name="Razin Farhan Hussain" userId="" providerId="" clId="Web-{333000E5-5B1A-43CA-8B86-6046DFD8952C}" dt="2021-07-16T16:40:54.724" v="18" actId="20577"/>
          <ac:spMkLst>
            <pc:docMk/>
            <pc:sldMk cId="2881555940" sldId="442"/>
            <ac:spMk id="3" creationId="{0AEEA00F-790B-4906-9CC8-A2303B4C4CDE}"/>
          </ac:spMkLst>
        </pc:spChg>
      </pc:sldChg>
      <pc:sldChg chg="modSp">
        <pc:chgData name="Razin Farhan Hussain" userId="" providerId="" clId="Web-{333000E5-5B1A-43CA-8B86-6046DFD8952C}" dt="2021-07-16T17:25:31.827" v="900" actId="1076"/>
        <pc:sldMkLst>
          <pc:docMk/>
          <pc:sldMk cId="1204138476" sldId="443"/>
        </pc:sldMkLst>
        <pc:spChg chg="mod">
          <ac:chgData name="Razin Farhan Hussain" userId="" providerId="" clId="Web-{333000E5-5B1A-43CA-8B86-6046DFD8952C}" dt="2021-07-16T16:39:47.720" v="11" actId="1076"/>
          <ac:spMkLst>
            <pc:docMk/>
            <pc:sldMk cId="1204138476" sldId="443"/>
            <ac:spMk id="153" creationId="{00000000-0000-0000-0000-000000000000}"/>
          </ac:spMkLst>
        </pc:spChg>
        <pc:spChg chg="mod">
          <ac:chgData name="Razin Farhan Hussain" userId="" providerId="" clId="Web-{333000E5-5B1A-43CA-8B86-6046DFD8952C}" dt="2021-07-16T16:43:15.904" v="32" actId="1076"/>
          <ac:spMkLst>
            <pc:docMk/>
            <pc:sldMk cId="1204138476" sldId="443"/>
            <ac:spMk id="154" creationId="{00000000-0000-0000-0000-000000000000}"/>
          </ac:spMkLst>
        </pc:spChg>
        <pc:spChg chg="mod">
          <ac:chgData name="Razin Farhan Hussain" userId="" providerId="" clId="Web-{333000E5-5B1A-43CA-8B86-6046DFD8952C}" dt="2021-07-16T16:42:56.372" v="28" actId="688"/>
          <ac:spMkLst>
            <pc:docMk/>
            <pc:sldMk cId="1204138476" sldId="443"/>
            <ac:spMk id="155" creationId="{00000000-0000-0000-0000-000000000000}"/>
          </ac:spMkLst>
        </pc:spChg>
        <pc:spChg chg="mod">
          <ac:chgData name="Razin Farhan Hussain" userId="" providerId="" clId="Web-{333000E5-5B1A-43CA-8B86-6046DFD8952C}" dt="2021-07-16T16:39:20.984" v="5" actId="1076"/>
          <ac:spMkLst>
            <pc:docMk/>
            <pc:sldMk cId="1204138476" sldId="443"/>
            <ac:spMk id="158" creationId="{00000000-0000-0000-0000-000000000000}"/>
          </ac:spMkLst>
        </pc:spChg>
        <pc:picChg chg="mod">
          <ac:chgData name="Razin Farhan Hussain" userId="" providerId="" clId="Web-{333000E5-5B1A-43CA-8B86-6046DFD8952C}" dt="2021-07-16T16:39:38.032" v="9" actId="14100"/>
          <ac:picMkLst>
            <pc:docMk/>
            <pc:sldMk cId="1204138476" sldId="443"/>
            <ac:picMk id="145" creationId="{00000000-0000-0000-0000-000000000000}"/>
          </ac:picMkLst>
        </pc:picChg>
        <pc:picChg chg="mod">
          <ac:chgData name="Razin Farhan Hussain" userId="" providerId="" clId="Web-{333000E5-5B1A-43CA-8B86-6046DFD8952C}" dt="2021-07-16T16:43:10.045" v="31" actId="14100"/>
          <ac:picMkLst>
            <pc:docMk/>
            <pc:sldMk cId="1204138476" sldId="443"/>
            <ac:picMk id="147" creationId="{00000000-0000-0000-0000-000000000000}"/>
          </ac:picMkLst>
        </pc:picChg>
        <pc:picChg chg="mod">
          <ac:chgData name="Razin Farhan Hussain" userId="" providerId="" clId="Web-{333000E5-5B1A-43CA-8B86-6046DFD8952C}" dt="2021-07-16T16:43:25.827" v="34" actId="14100"/>
          <ac:picMkLst>
            <pc:docMk/>
            <pc:sldMk cId="1204138476" sldId="443"/>
            <ac:picMk id="149" creationId="{00000000-0000-0000-0000-000000000000}"/>
          </ac:picMkLst>
        </pc:picChg>
        <pc:picChg chg="mod">
          <ac:chgData name="Razin Farhan Hussain" userId="" providerId="" clId="Web-{333000E5-5B1A-43CA-8B86-6046DFD8952C}" dt="2021-07-16T17:25:31.827" v="900" actId="1076"/>
          <ac:picMkLst>
            <pc:docMk/>
            <pc:sldMk cId="1204138476" sldId="443"/>
            <ac:picMk id="161" creationId="{00000000-0000-0000-0000-000000000000}"/>
          </ac:picMkLst>
        </pc:picChg>
        <pc:cxnChg chg="mod">
          <ac:chgData name="Razin Farhan Hussain" userId="" providerId="" clId="Web-{333000E5-5B1A-43CA-8B86-6046DFD8952C}" dt="2021-07-16T16:43:10.045" v="31" actId="14100"/>
          <ac:cxnSpMkLst>
            <pc:docMk/>
            <pc:sldMk cId="1204138476" sldId="443"/>
            <ac:cxnSpMk id="150" creationId="{00000000-0000-0000-0000-000000000000}"/>
          </ac:cxnSpMkLst>
        </pc:cxnChg>
        <pc:cxnChg chg="mod">
          <ac:chgData name="Razin Farhan Hussain" userId="" providerId="" clId="Web-{333000E5-5B1A-43CA-8B86-6046DFD8952C}" dt="2021-07-16T16:43:07.763" v="30" actId="14100"/>
          <ac:cxnSpMkLst>
            <pc:docMk/>
            <pc:sldMk cId="1204138476" sldId="443"/>
            <ac:cxnSpMk id="151" creationId="{00000000-0000-0000-0000-000000000000}"/>
          </ac:cxnSpMkLst>
        </pc:cxnChg>
      </pc:sldChg>
      <pc:sldChg chg="addSp delSp modSp new">
        <pc:chgData name="Razin Farhan Hussain" userId="" providerId="" clId="Web-{333000E5-5B1A-43CA-8B86-6046DFD8952C}" dt="2021-07-16T17:20:47.873" v="841" actId="20577"/>
        <pc:sldMkLst>
          <pc:docMk/>
          <pc:sldMk cId="2876127708" sldId="444"/>
        </pc:sldMkLst>
        <pc:spChg chg="del">
          <ac:chgData name="Razin Farhan Hussain" userId="" providerId="" clId="Web-{333000E5-5B1A-43CA-8B86-6046DFD8952C}" dt="2021-07-16T16:49:14.317" v="38"/>
          <ac:spMkLst>
            <pc:docMk/>
            <pc:sldMk cId="2876127708" sldId="444"/>
            <ac:spMk id="2" creationId="{E79EF3B0-DA4D-4382-819D-951C5D8CE80D}"/>
          </ac:spMkLst>
        </pc:spChg>
        <pc:spChg chg="mod">
          <ac:chgData name="Razin Farhan Hussain" userId="" providerId="" clId="Web-{333000E5-5B1A-43CA-8B86-6046DFD8952C}" dt="2021-07-16T17:20:47.873" v="841" actId="20577"/>
          <ac:spMkLst>
            <pc:docMk/>
            <pc:sldMk cId="2876127708" sldId="444"/>
            <ac:spMk id="3" creationId="{789EEDB4-98C0-4846-92AA-6B700329CC17}"/>
          </ac:spMkLst>
        </pc:spChg>
        <pc:spChg chg="add mod">
          <ac:chgData name="Razin Farhan Hussain" userId="" providerId="" clId="Web-{333000E5-5B1A-43CA-8B86-6046DFD8952C}" dt="2021-07-16T17:17:08.719" v="782" actId="20577"/>
          <ac:spMkLst>
            <pc:docMk/>
            <pc:sldMk cId="2876127708" sldId="444"/>
            <ac:spMk id="6" creationId="{CB092747-9E38-453B-9920-DEEB623584B9}"/>
          </ac:spMkLst>
        </pc:spChg>
        <pc:graphicFrameChg chg="add del mod modGraphic">
          <ac:chgData name="Razin Farhan Hussain" userId="" providerId="" clId="Web-{333000E5-5B1A-43CA-8B86-6046DFD8952C}" dt="2021-07-16T16:54:50.306" v="120"/>
          <ac:graphicFrameMkLst>
            <pc:docMk/>
            <pc:sldMk cId="2876127708" sldId="444"/>
            <ac:graphicFrameMk id="7" creationId="{29937520-3700-458A-8B1E-610B9CE76D7A}"/>
          </ac:graphicFrameMkLst>
        </pc:graphicFrameChg>
        <pc:graphicFrameChg chg="add del mod modGraphic">
          <ac:chgData name="Razin Farhan Hussain" userId="" providerId="" clId="Web-{333000E5-5B1A-43CA-8B86-6046DFD8952C}" dt="2021-07-16T17:16:29.935" v="771"/>
          <ac:graphicFrameMkLst>
            <pc:docMk/>
            <pc:sldMk cId="2876127708" sldId="444"/>
            <ac:graphicFrameMk id="9" creationId="{CFEAF355-4144-48F2-89F6-45042D46F44B}"/>
          </ac:graphicFrameMkLst>
        </pc:graphicFrameChg>
      </pc:sldChg>
      <pc:sldChg chg="add del replId">
        <pc:chgData name="Razin Farhan Hussain" userId="" providerId="" clId="Web-{333000E5-5B1A-43CA-8B86-6046DFD8952C}" dt="2021-07-16T16:49:02.378" v="36"/>
        <pc:sldMkLst>
          <pc:docMk/>
          <pc:sldMk cId="2908532600" sldId="444"/>
        </pc:sldMkLst>
      </pc:sldChg>
      <pc:sldChg chg="delSp new">
        <pc:chgData name="Razin Farhan Hussain" userId="" providerId="" clId="Web-{333000E5-5B1A-43CA-8B86-6046DFD8952C}" dt="2021-07-16T17:15:02.445" v="767"/>
        <pc:sldMkLst>
          <pc:docMk/>
          <pc:sldMk cId="2002842984" sldId="445"/>
        </pc:sldMkLst>
        <pc:spChg chg="del">
          <ac:chgData name="Razin Farhan Hussain" userId="" providerId="" clId="Web-{333000E5-5B1A-43CA-8B86-6046DFD8952C}" dt="2021-07-16T17:15:02.445" v="767"/>
          <ac:spMkLst>
            <pc:docMk/>
            <pc:sldMk cId="2002842984" sldId="445"/>
            <ac:spMk id="2" creationId="{29D1FDE6-2899-45DD-A402-307D53D8B0CC}"/>
          </ac:spMkLst>
        </pc:spChg>
      </pc:sldChg>
      <pc:sldChg chg="addSp delSp modSp new">
        <pc:chgData name="Razin Farhan Hussain" userId="" providerId="" clId="Web-{333000E5-5B1A-43CA-8B86-6046DFD8952C}" dt="2021-07-16T18:09:17.314" v="1046" actId="1076"/>
        <pc:sldMkLst>
          <pc:docMk/>
          <pc:sldMk cId="3579129065" sldId="446"/>
        </pc:sldMkLst>
        <pc:spChg chg="del">
          <ac:chgData name="Razin Farhan Hussain" userId="" providerId="" clId="Web-{333000E5-5B1A-43CA-8B86-6046DFD8952C}" dt="2021-07-16T17:21:42.407" v="843"/>
          <ac:spMkLst>
            <pc:docMk/>
            <pc:sldMk cId="3579129065" sldId="446"/>
            <ac:spMk id="2" creationId="{6633A31E-2688-48CD-814C-4FE66ADC0930}"/>
          </ac:spMkLst>
        </pc:spChg>
        <pc:spChg chg="mod">
          <ac:chgData name="Razin Farhan Hussain" userId="" providerId="" clId="Web-{333000E5-5B1A-43CA-8B86-6046DFD8952C}" dt="2021-07-16T18:09:13.111" v="1044" actId="14100"/>
          <ac:spMkLst>
            <pc:docMk/>
            <pc:sldMk cId="3579129065" sldId="446"/>
            <ac:spMk id="3" creationId="{601F2B53-DCD1-4604-B1E8-DA49E946803B}"/>
          </ac:spMkLst>
        </pc:spChg>
        <pc:spChg chg="add mod">
          <ac:chgData name="Razin Farhan Hussain" userId="" providerId="" clId="Web-{333000E5-5B1A-43CA-8B86-6046DFD8952C}" dt="2021-07-16T17:22:38.551" v="864" actId="1076"/>
          <ac:spMkLst>
            <pc:docMk/>
            <pc:sldMk cId="3579129065" sldId="446"/>
            <ac:spMk id="6" creationId="{A30B26C5-9C86-4918-A9BD-4559652233F3}"/>
          </ac:spMkLst>
        </pc:spChg>
        <pc:picChg chg="add mod">
          <ac:chgData name="Razin Farhan Hussain" userId="" providerId="" clId="Web-{333000E5-5B1A-43CA-8B86-6046DFD8952C}" dt="2021-07-16T18:09:17.314" v="1046" actId="1076"/>
          <ac:picMkLst>
            <pc:docMk/>
            <pc:sldMk cId="3579129065" sldId="446"/>
            <ac:picMk id="2" creationId="{B729E293-D8DB-422A-83D3-63E246679F00}"/>
          </ac:picMkLst>
        </pc:picChg>
      </pc:sldChg>
    </pc:docChg>
  </pc:docChgLst>
  <pc:docChgLst>
    <pc:chgData name="Razin Farhan Hussain" clId="Web-{01666EFA-0403-4506-A87B-E02B733D6007}"/>
    <pc:docChg chg="addSld modSld">
      <pc:chgData name="Razin Farhan Hussain" userId="" providerId="" clId="Web-{01666EFA-0403-4506-A87B-E02B733D6007}" dt="2021-07-24T05:31:30.466" v="301"/>
      <pc:docMkLst>
        <pc:docMk/>
      </pc:docMkLst>
      <pc:sldChg chg="addSp delSp modSp addAnim delAnim modAnim">
        <pc:chgData name="Razin Farhan Hussain" userId="" providerId="" clId="Web-{01666EFA-0403-4506-A87B-E02B733D6007}" dt="2021-07-24T05:21:44.086" v="236" actId="1076"/>
        <pc:sldMkLst>
          <pc:docMk/>
          <pc:sldMk cId="3102643082" sldId="402"/>
        </pc:sldMkLst>
        <pc:spChg chg="del mod">
          <ac:chgData name="Razin Farhan Hussain" userId="" providerId="" clId="Web-{01666EFA-0403-4506-A87B-E02B733D6007}" dt="2021-07-24T05:12:46.278" v="129"/>
          <ac:spMkLst>
            <pc:docMk/>
            <pc:sldMk cId="3102643082" sldId="402"/>
            <ac:spMk id="5" creationId="{7D33FA25-F419-423E-9BA4-1C5DFA6EF706}"/>
          </ac:spMkLst>
        </pc:spChg>
        <pc:spChg chg="del">
          <ac:chgData name="Razin Farhan Hussain" userId="" providerId="" clId="Web-{01666EFA-0403-4506-A87B-E02B733D6007}" dt="2021-07-24T05:08:32.886" v="46"/>
          <ac:spMkLst>
            <pc:docMk/>
            <pc:sldMk cId="3102643082" sldId="402"/>
            <ac:spMk id="6" creationId="{CA33A515-0B20-4BEE-9EFA-8F271164C473}"/>
          </ac:spMkLst>
        </pc:spChg>
        <pc:spChg chg="mod">
          <ac:chgData name="Razin Farhan Hussain" userId="" providerId="" clId="Web-{01666EFA-0403-4506-A87B-E02B733D6007}" dt="2021-07-24T05:18:08.006" v="185" actId="1076"/>
          <ac:spMkLst>
            <pc:docMk/>
            <pc:sldMk cId="3102643082" sldId="402"/>
            <ac:spMk id="7" creationId="{A384DAED-96C7-4FF4-AAAD-6E007118EE41}"/>
          </ac:spMkLst>
        </pc:spChg>
        <pc:spChg chg="del mod">
          <ac:chgData name="Razin Farhan Hussain" userId="" providerId="" clId="Web-{01666EFA-0403-4506-A87B-E02B733D6007}" dt="2021-07-24T05:10:30.519" v="83"/>
          <ac:spMkLst>
            <pc:docMk/>
            <pc:sldMk cId="3102643082" sldId="402"/>
            <ac:spMk id="8" creationId="{50552A3E-DD16-4BB0-AB23-785C2B96B336}"/>
          </ac:spMkLst>
        </pc:spChg>
        <pc:spChg chg="del mod">
          <ac:chgData name="Razin Farhan Hussain" userId="" providerId="" clId="Web-{01666EFA-0403-4506-A87B-E02B733D6007}" dt="2021-07-24T05:11:39.242" v="111"/>
          <ac:spMkLst>
            <pc:docMk/>
            <pc:sldMk cId="3102643082" sldId="402"/>
            <ac:spMk id="9" creationId="{9803CCBF-29EC-4B76-88CC-32B7FD1F207D}"/>
          </ac:spMkLst>
        </pc:spChg>
        <pc:spChg chg="mod">
          <ac:chgData name="Razin Farhan Hussain" userId="" providerId="" clId="Web-{01666EFA-0403-4506-A87B-E02B733D6007}" dt="2021-07-24T05:17:47.411" v="182" actId="1076"/>
          <ac:spMkLst>
            <pc:docMk/>
            <pc:sldMk cId="3102643082" sldId="402"/>
            <ac:spMk id="10" creationId="{D420D454-66C9-4F70-99FC-A2238D7DD61D}"/>
          </ac:spMkLst>
        </pc:spChg>
        <pc:spChg chg="mod">
          <ac:chgData name="Razin Farhan Hussain" userId="" providerId="" clId="Web-{01666EFA-0403-4506-A87B-E02B733D6007}" dt="2021-07-24T05:18:10.522" v="186" actId="1076"/>
          <ac:spMkLst>
            <pc:docMk/>
            <pc:sldMk cId="3102643082" sldId="402"/>
            <ac:spMk id="11" creationId="{0B732E6C-85B4-4580-A966-9CF2413A40A8}"/>
          </ac:spMkLst>
        </pc:spChg>
        <pc:spChg chg="mod">
          <ac:chgData name="Razin Farhan Hussain" userId="" providerId="" clId="Web-{01666EFA-0403-4506-A87B-E02B733D6007}" dt="2021-07-24T05:17:57.146" v="184" actId="1076"/>
          <ac:spMkLst>
            <pc:docMk/>
            <pc:sldMk cId="3102643082" sldId="402"/>
            <ac:spMk id="12" creationId="{1A2ADFEB-64DD-4363-821E-9BA3D9A6426A}"/>
          </ac:spMkLst>
        </pc:spChg>
        <pc:spChg chg="mod">
          <ac:chgData name="Razin Farhan Hussain" userId="" providerId="" clId="Web-{01666EFA-0403-4506-A87B-E02B733D6007}" dt="2021-07-24T05:17:29.594" v="179" actId="14100"/>
          <ac:spMkLst>
            <pc:docMk/>
            <pc:sldMk cId="3102643082" sldId="402"/>
            <ac:spMk id="13" creationId="{EA9A8A5B-E27B-4877-A506-7176371D3EB7}"/>
          </ac:spMkLst>
        </pc:spChg>
        <pc:spChg chg="mod">
          <ac:chgData name="Razin Farhan Hussain" userId="" providerId="" clId="Web-{01666EFA-0403-4506-A87B-E02B733D6007}" dt="2021-07-24T05:17:51.396" v="183" actId="1076"/>
          <ac:spMkLst>
            <pc:docMk/>
            <pc:sldMk cId="3102643082" sldId="402"/>
            <ac:spMk id="15" creationId="{98CFC4F5-041C-4C94-A9D4-35886CC31D75}"/>
          </ac:spMkLst>
        </pc:spChg>
        <pc:spChg chg="mod">
          <ac:chgData name="Razin Farhan Hussain" userId="" providerId="" clId="Web-{01666EFA-0403-4506-A87B-E02B733D6007}" dt="2021-07-24T05:17:38.860" v="181" actId="14100"/>
          <ac:spMkLst>
            <pc:docMk/>
            <pc:sldMk cId="3102643082" sldId="402"/>
            <ac:spMk id="16" creationId="{0BEDB9AC-F749-49E0-8964-9541AE102057}"/>
          </ac:spMkLst>
        </pc:spChg>
        <pc:spChg chg="del mod">
          <ac:chgData name="Razin Farhan Hussain" userId="" providerId="" clId="Web-{01666EFA-0403-4506-A87B-E02B733D6007}" dt="2021-07-24T05:07:11.866" v="30"/>
          <ac:spMkLst>
            <pc:docMk/>
            <pc:sldMk cId="3102643082" sldId="402"/>
            <ac:spMk id="17" creationId="{E54B5301-7AE7-49D9-9555-C8563D38B6C8}"/>
          </ac:spMkLst>
        </pc:spChg>
        <pc:spChg chg="del">
          <ac:chgData name="Razin Farhan Hussain" userId="" providerId="" clId="Web-{01666EFA-0403-4506-A87B-E02B733D6007}" dt="2021-07-24T05:09:02.373" v="52"/>
          <ac:spMkLst>
            <pc:docMk/>
            <pc:sldMk cId="3102643082" sldId="402"/>
            <ac:spMk id="18" creationId="{B18E1042-96BE-47DB-8300-CC17AF2573A8}"/>
          </ac:spMkLst>
        </pc:spChg>
        <pc:spChg chg="del">
          <ac:chgData name="Razin Farhan Hussain" userId="" providerId="" clId="Web-{01666EFA-0403-4506-A87B-E02B733D6007}" dt="2021-07-24T05:10:38.035" v="84"/>
          <ac:spMkLst>
            <pc:docMk/>
            <pc:sldMk cId="3102643082" sldId="402"/>
            <ac:spMk id="19" creationId="{FC14946D-6113-44B2-92AB-B8359E271DFE}"/>
          </ac:spMkLst>
        </pc:spChg>
        <pc:spChg chg="add del mod">
          <ac:chgData name="Razin Farhan Hussain" userId="" providerId="" clId="Web-{01666EFA-0403-4506-A87B-E02B733D6007}" dt="2021-07-24T05:04:33.012" v="3"/>
          <ac:spMkLst>
            <pc:docMk/>
            <pc:sldMk cId="3102643082" sldId="402"/>
            <ac:spMk id="21" creationId="{F66702A8-EA93-423A-9747-C256D07FA94E}"/>
          </ac:spMkLst>
        </pc:spChg>
        <pc:spChg chg="add mod">
          <ac:chgData name="Razin Farhan Hussain" userId="" providerId="" clId="Web-{01666EFA-0403-4506-A87B-E02B733D6007}" dt="2021-07-24T05:21:44.086" v="236" actId="1076"/>
          <ac:spMkLst>
            <pc:docMk/>
            <pc:sldMk cId="3102643082" sldId="402"/>
            <ac:spMk id="24" creationId="{5BBEAA89-7C2E-428D-8C12-FF739C6C147E}"/>
          </ac:spMkLst>
        </pc:spChg>
        <pc:spChg chg="add mod">
          <ac:chgData name="Razin Farhan Hussain" userId="" providerId="" clId="Web-{01666EFA-0403-4506-A87B-E02B733D6007}" dt="2021-07-24T05:21:37.258" v="234" actId="1076"/>
          <ac:spMkLst>
            <pc:docMk/>
            <pc:sldMk cId="3102643082" sldId="402"/>
            <ac:spMk id="25" creationId="{30502B51-C127-44D5-9EB3-C691D926030D}"/>
          </ac:spMkLst>
        </pc:spChg>
        <pc:spChg chg="add mod">
          <ac:chgData name="Razin Farhan Hussain" userId="" providerId="" clId="Web-{01666EFA-0403-4506-A87B-E02B733D6007}" dt="2021-07-24T05:21:27.726" v="233" actId="1076"/>
          <ac:spMkLst>
            <pc:docMk/>
            <pc:sldMk cId="3102643082" sldId="402"/>
            <ac:spMk id="26" creationId="{ADD0AF87-5DDF-4B27-9414-E2008A8FAAF0}"/>
          </ac:spMkLst>
        </pc:spChg>
        <pc:spChg chg="add mod ord">
          <ac:chgData name="Razin Farhan Hussain" userId="" providerId="" clId="Web-{01666EFA-0403-4506-A87B-E02B733D6007}" dt="2021-07-24T05:21:23.304" v="232" actId="1076"/>
          <ac:spMkLst>
            <pc:docMk/>
            <pc:sldMk cId="3102643082" sldId="402"/>
            <ac:spMk id="27" creationId="{81D76BC7-327D-4E2A-96CC-73B1F31C2B81}"/>
          </ac:spMkLst>
        </pc:spChg>
        <pc:picChg chg="del">
          <ac:chgData name="Razin Farhan Hussain" userId="" providerId="" clId="Web-{01666EFA-0403-4506-A87B-E02B733D6007}" dt="2021-07-24T05:04:27.183" v="2"/>
          <ac:picMkLst>
            <pc:docMk/>
            <pc:sldMk cId="3102643082" sldId="402"/>
            <ac:picMk id="3" creationId="{E1C868EB-B02F-49D1-ADFA-F3BE7431C76E}"/>
          </ac:picMkLst>
        </pc:picChg>
        <pc:picChg chg="add del mod">
          <ac:chgData name="Razin Farhan Hussain" userId="" providerId="" clId="Web-{01666EFA-0403-4506-A87B-E02B733D6007}" dt="2021-07-24T05:05:06.920" v="9"/>
          <ac:picMkLst>
            <pc:docMk/>
            <pc:sldMk cId="3102643082" sldId="402"/>
            <ac:picMk id="22" creationId="{14D1F223-0633-4471-BD34-B54F577DD999}"/>
          </ac:picMkLst>
        </pc:picChg>
        <pc:picChg chg="add mod">
          <ac:chgData name="Razin Farhan Hussain" userId="" providerId="" clId="Web-{01666EFA-0403-4506-A87B-E02B733D6007}" dt="2021-07-24T05:17:14.638" v="178" actId="1076"/>
          <ac:picMkLst>
            <pc:docMk/>
            <pc:sldMk cId="3102643082" sldId="402"/>
            <ac:picMk id="23" creationId="{A978957D-D9FC-4B6D-926B-03D1875D52E8}"/>
          </ac:picMkLst>
        </pc:picChg>
      </pc:sldChg>
      <pc:sldChg chg="modSp">
        <pc:chgData name="Razin Farhan Hussain" userId="" providerId="" clId="Web-{01666EFA-0403-4506-A87B-E02B733D6007}" dt="2021-07-24T05:25:09.257" v="245" actId="20577"/>
        <pc:sldMkLst>
          <pc:docMk/>
          <pc:sldMk cId="3010086427" sldId="464"/>
        </pc:sldMkLst>
        <pc:spChg chg="mod">
          <ac:chgData name="Razin Farhan Hussain" userId="" providerId="" clId="Web-{01666EFA-0403-4506-A87B-E02B733D6007}" dt="2021-07-24T05:25:09.257" v="245" actId="20577"/>
          <ac:spMkLst>
            <pc:docMk/>
            <pc:sldMk cId="3010086427" sldId="464"/>
            <ac:spMk id="2" creationId="{E3740852-200A-4690-BC2C-61326907D630}"/>
          </ac:spMkLst>
        </pc:spChg>
      </pc:sldChg>
      <pc:sldChg chg="addSp delSp modSp addAnim modAnim">
        <pc:chgData name="Razin Farhan Hussain" userId="" providerId="" clId="Web-{01666EFA-0403-4506-A87B-E02B733D6007}" dt="2021-07-24T05:31:30.466" v="301"/>
        <pc:sldMkLst>
          <pc:docMk/>
          <pc:sldMk cId="1409167575" sldId="466"/>
        </pc:sldMkLst>
        <pc:spChg chg="mod">
          <ac:chgData name="Razin Farhan Hussain" userId="" providerId="" clId="Web-{01666EFA-0403-4506-A87B-E02B733D6007}" dt="2021-07-24T05:25:24.805" v="248" actId="20577"/>
          <ac:spMkLst>
            <pc:docMk/>
            <pc:sldMk cId="1409167575" sldId="466"/>
            <ac:spMk id="2" creationId="{795B69E6-DBC3-41FD-86ED-E8744593A911}"/>
          </ac:spMkLst>
        </pc:spChg>
        <pc:spChg chg="mod">
          <ac:chgData name="Razin Farhan Hussain" userId="" providerId="" clId="Web-{01666EFA-0403-4506-A87B-E02B733D6007}" dt="2021-07-24T05:30:12.066" v="281" actId="20577"/>
          <ac:spMkLst>
            <pc:docMk/>
            <pc:sldMk cId="1409167575" sldId="466"/>
            <ac:spMk id="6" creationId="{A95A6EAC-3A9E-45CF-8A23-24CAE42CA1E4}"/>
          </ac:spMkLst>
        </pc:spChg>
        <pc:spChg chg="add del mod">
          <ac:chgData name="Razin Farhan Hussain" userId="" providerId="" clId="Web-{01666EFA-0403-4506-A87B-E02B733D6007}" dt="2021-07-24T05:26:55.467" v="250"/>
          <ac:spMkLst>
            <pc:docMk/>
            <pc:sldMk cId="1409167575" sldId="466"/>
            <ac:spMk id="7" creationId="{B5B549DD-A8CD-46FC-ABE5-7411B6A5A819}"/>
          </ac:spMkLst>
        </pc:spChg>
        <pc:spChg chg="add mod">
          <ac:chgData name="Razin Farhan Hussain" userId="" providerId="" clId="Web-{01666EFA-0403-4506-A87B-E02B733D6007}" dt="2021-07-24T05:29:56.659" v="278"/>
          <ac:spMkLst>
            <pc:docMk/>
            <pc:sldMk cId="1409167575" sldId="466"/>
            <ac:spMk id="9" creationId="{A017547D-9C5B-4FDC-A5E9-AD2D23DCBF7E}"/>
          </ac:spMkLst>
        </pc:spChg>
        <pc:spChg chg="add mod">
          <ac:chgData name="Razin Farhan Hussain" userId="" providerId="" clId="Web-{01666EFA-0403-4506-A87B-E02B733D6007}" dt="2021-07-24T05:30:00.128" v="279"/>
          <ac:spMkLst>
            <pc:docMk/>
            <pc:sldMk cId="1409167575" sldId="466"/>
            <ac:spMk id="10" creationId="{089E8CB6-99C7-46E3-9AC6-40B8C681C41D}"/>
          </ac:spMkLst>
        </pc:spChg>
        <pc:spChg chg="add mod">
          <ac:chgData name="Razin Farhan Hussain" userId="" providerId="" clId="Web-{01666EFA-0403-4506-A87B-E02B733D6007}" dt="2021-07-24T05:31:02.585" v="291"/>
          <ac:spMkLst>
            <pc:docMk/>
            <pc:sldMk cId="1409167575" sldId="466"/>
            <ac:spMk id="11" creationId="{003E8228-5606-4DCF-933D-F968D8EEA7D8}"/>
          </ac:spMkLst>
        </pc:spChg>
        <pc:picChg chg="del mod">
          <ac:chgData name="Razin Farhan Hussain" userId="" providerId="" clId="Web-{01666EFA-0403-4506-A87B-E02B733D6007}" dt="2021-07-24T05:26:41.779" v="249"/>
          <ac:picMkLst>
            <pc:docMk/>
            <pc:sldMk cId="1409167575" sldId="466"/>
            <ac:picMk id="5" creationId="{B0EE02C3-99EB-42DB-A77E-9951F59A2E2B}"/>
          </ac:picMkLst>
        </pc:picChg>
        <pc:picChg chg="add mod ord">
          <ac:chgData name="Razin Farhan Hussain" userId="" providerId="" clId="Web-{01666EFA-0403-4506-A87B-E02B733D6007}" dt="2021-07-24T05:27:54.783" v="264" actId="14100"/>
          <ac:picMkLst>
            <pc:docMk/>
            <pc:sldMk cId="1409167575" sldId="466"/>
            <ac:picMk id="8" creationId="{75FA61BF-79E6-4AE2-BA97-68E6083E03EF}"/>
          </ac:picMkLst>
        </pc:picChg>
      </pc:sldChg>
      <pc:sldChg chg="addSp new mod modShow">
        <pc:chgData name="Razin Farhan Hussain" userId="" providerId="" clId="Web-{01666EFA-0403-4506-A87B-E02B733D6007}" dt="2021-07-24T05:21:10.162" v="231"/>
        <pc:sldMkLst>
          <pc:docMk/>
          <pc:sldMk cId="4269421569" sldId="506"/>
        </pc:sldMkLst>
        <pc:picChg chg="add">
          <ac:chgData name="Razin Farhan Hussain" userId="" providerId="" clId="Web-{01666EFA-0403-4506-A87B-E02B733D6007}" dt="2021-07-24T05:04:24.355" v="1"/>
          <ac:picMkLst>
            <pc:docMk/>
            <pc:sldMk cId="4269421569" sldId="506"/>
            <ac:picMk id="6" creationId="{B659B1C0-6C26-4C39-A7FB-AF65EE56D1C8}"/>
          </ac:picMkLst>
        </pc:picChg>
      </pc:sldChg>
    </pc:docChg>
  </pc:docChgLst>
  <pc:docChgLst>
    <pc:chgData name="Razin Farhan Hussain" clId="Web-{7A9ABBAA-C1AF-4DAA-AFB8-C66573634E06}"/>
    <pc:docChg chg="addSld modSld">
      <pc:chgData name="Razin Farhan Hussain" userId="" providerId="" clId="Web-{7A9ABBAA-C1AF-4DAA-AFB8-C66573634E06}" dt="2021-07-20T21:13:41.455" v="105" actId="20577"/>
      <pc:docMkLst>
        <pc:docMk/>
      </pc:docMkLst>
      <pc:sldChg chg="delSp modSp">
        <pc:chgData name="Razin Farhan Hussain" userId="" providerId="" clId="Web-{7A9ABBAA-C1AF-4DAA-AFB8-C66573634E06}" dt="2021-07-20T21:00:26.728" v="45" actId="20577"/>
        <pc:sldMkLst>
          <pc:docMk/>
          <pc:sldMk cId="4163349765" sldId="453"/>
        </pc:sldMkLst>
        <pc:spChg chg="mod">
          <ac:chgData name="Razin Farhan Hussain" userId="" providerId="" clId="Web-{7A9ABBAA-C1AF-4DAA-AFB8-C66573634E06}" dt="2021-07-20T21:00:26.728" v="45" actId="20577"/>
          <ac:spMkLst>
            <pc:docMk/>
            <pc:sldMk cId="4163349765" sldId="453"/>
            <ac:spMk id="3" creationId="{58CC8F8D-1719-49BF-9C95-13884A63BB70}"/>
          </ac:spMkLst>
        </pc:spChg>
        <pc:picChg chg="mod">
          <ac:chgData name="Razin Farhan Hussain" userId="" providerId="" clId="Web-{7A9ABBAA-C1AF-4DAA-AFB8-C66573634E06}" dt="2021-07-20T20:59:44.289" v="35" actId="1076"/>
          <ac:picMkLst>
            <pc:docMk/>
            <pc:sldMk cId="4163349765" sldId="453"/>
            <ac:picMk id="5" creationId="{73003FB6-8975-4313-8BB4-D89A4F2C1942}"/>
          </ac:picMkLst>
        </pc:picChg>
        <pc:picChg chg="mod">
          <ac:chgData name="Razin Farhan Hussain" userId="" providerId="" clId="Web-{7A9ABBAA-C1AF-4DAA-AFB8-C66573634E06}" dt="2021-07-20T21:00:17.681" v="41" actId="1076"/>
          <ac:picMkLst>
            <pc:docMk/>
            <pc:sldMk cId="4163349765" sldId="453"/>
            <ac:picMk id="6" creationId="{C2828D25-CC4D-40F6-AF3B-F0D801FD86A1}"/>
          </ac:picMkLst>
        </pc:picChg>
        <pc:picChg chg="mod">
          <ac:chgData name="Razin Farhan Hussain" userId="" providerId="" clId="Web-{7A9ABBAA-C1AF-4DAA-AFB8-C66573634E06}" dt="2021-07-20T21:00:22.040" v="42" actId="1076"/>
          <ac:picMkLst>
            <pc:docMk/>
            <pc:sldMk cId="4163349765" sldId="453"/>
            <ac:picMk id="7" creationId="{74B5ED34-ED13-4598-BE83-631CC80E504C}"/>
          </ac:picMkLst>
        </pc:picChg>
        <pc:picChg chg="mod">
          <ac:chgData name="Razin Farhan Hussain" userId="" providerId="" clId="Web-{7A9ABBAA-C1AF-4DAA-AFB8-C66573634E06}" dt="2021-07-20T20:59:54.961" v="37" actId="1076"/>
          <ac:picMkLst>
            <pc:docMk/>
            <pc:sldMk cId="4163349765" sldId="453"/>
            <ac:picMk id="8" creationId="{B3C1BA5A-8664-460C-9566-2E2171C40AF3}"/>
          </ac:picMkLst>
        </pc:picChg>
        <pc:picChg chg="mod">
          <ac:chgData name="Razin Farhan Hussain" userId="" providerId="" clId="Web-{7A9ABBAA-C1AF-4DAA-AFB8-C66573634E06}" dt="2021-07-20T21:00:06.415" v="39" actId="1076"/>
          <ac:picMkLst>
            <pc:docMk/>
            <pc:sldMk cId="4163349765" sldId="453"/>
            <ac:picMk id="9" creationId="{985AE03E-784A-430E-AA42-4ABF94F755B9}"/>
          </ac:picMkLst>
        </pc:picChg>
        <pc:picChg chg="del">
          <ac:chgData name="Razin Farhan Hussain" userId="" providerId="" clId="Web-{7A9ABBAA-C1AF-4DAA-AFB8-C66573634E06}" dt="2021-07-20T20:58:21.693" v="6"/>
          <ac:picMkLst>
            <pc:docMk/>
            <pc:sldMk cId="4163349765" sldId="453"/>
            <ac:picMk id="10" creationId="{8632B1EA-A130-436B-ACC3-F51D51C65DFD}"/>
          </ac:picMkLst>
        </pc:picChg>
      </pc:sldChg>
      <pc:sldChg chg="delSp modSp add replId">
        <pc:chgData name="Razin Farhan Hussain" userId="" providerId="" clId="Web-{7A9ABBAA-C1AF-4DAA-AFB8-C66573634E06}" dt="2021-07-20T21:01:12.089" v="57" actId="14100"/>
        <pc:sldMkLst>
          <pc:docMk/>
          <pc:sldMk cId="3774550931" sldId="488"/>
        </pc:sldMkLst>
        <pc:spChg chg="mod">
          <ac:chgData name="Razin Farhan Hussain" userId="" providerId="" clId="Web-{7A9ABBAA-C1AF-4DAA-AFB8-C66573634E06}" dt="2021-07-20T20:58:14.005" v="5" actId="14100"/>
          <ac:spMkLst>
            <pc:docMk/>
            <pc:sldMk cId="3774550931" sldId="488"/>
            <ac:spMk id="2" creationId="{08DC290E-61FF-4053-8180-8B9C9EBE8A72}"/>
          </ac:spMkLst>
        </pc:spChg>
        <pc:spChg chg="mod">
          <ac:chgData name="Razin Farhan Hussain" userId="" providerId="" clId="Web-{7A9ABBAA-C1AF-4DAA-AFB8-C66573634E06}" dt="2021-07-20T21:01:07.385" v="55" actId="20577"/>
          <ac:spMkLst>
            <pc:docMk/>
            <pc:sldMk cId="3774550931" sldId="488"/>
            <ac:spMk id="3" creationId="{58CC8F8D-1719-49BF-9C95-13884A63BB70}"/>
          </ac:spMkLst>
        </pc:spChg>
        <pc:picChg chg="del">
          <ac:chgData name="Razin Farhan Hussain" userId="" providerId="" clId="Web-{7A9ABBAA-C1AF-4DAA-AFB8-C66573634E06}" dt="2021-07-20T21:00:36.103" v="47"/>
          <ac:picMkLst>
            <pc:docMk/>
            <pc:sldMk cId="3774550931" sldId="488"/>
            <ac:picMk id="5" creationId="{73003FB6-8975-4313-8BB4-D89A4F2C1942}"/>
          </ac:picMkLst>
        </pc:picChg>
        <pc:picChg chg="del">
          <ac:chgData name="Razin Farhan Hussain" userId="" providerId="" clId="Web-{7A9ABBAA-C1AF-4DAA-AFB8-C66573634E06}" dt="2021-07-20T21:01:01.088" v="52"/>
          <ac:picMkLst>
            <pc:docMk/>
            <pc:sldMk cId="3774550931" sldId="488"/>
            <ac:picMk id="6" creationId="{C2828D25-CC4D-40F6-AF3B-F0D801FD86A1}"/>
          </ac:picMkLst>
        </pc:picChg>
        <pc:picChg chg="del">
          <ac:chgData name="Razin Farhan Hussain" userId="" providerId="" clId="Web-{7A9ABBAA-C1AF-4DAA-AFB8-C66573634E06}" dt="2021-07-20T21:01:02.495" v="53"/>
          <ac:picMkLst>
            <pc:docMk/>
            <pc:sldMk cId="3774550931" sldId="488"/>
            <ac:picMk id="7" creationId="{74B5ED34-ED13-4598-BE83-631CC80E504C}"/>
          </ac:picMkLst>
        </pc:picChg>
        <pc:picChg chg="del">
          <ac:chgData name="Razin Farhan Hussain" userId="" providerId="" clId="Web-{7A9ABBAA-C1AF-4DAA-AFB8-C66573634E06}" dt="2021-07-20T21:00:37.509" v="48"/>
          <ac:picMkLst>
            <pc:docMk/>
            <pc:sldMk cId="3774550931" sldId="488"/>
            <ac:picMk id="8" creationId="{B3C1BA5A-8664-460C-9566-2E2171C40AF3}"/>
          </ac:picMkLst>
        </pc:picChg>
        <pc:picChg chg="del">
          <ac:chgData name="Razin Farhan Hussain" userId="" providerId="" clId="Web-{7A9ABBAA-C1AF-4DAA-AFB8-C66573634E06}" dt="2021-07-20T21:00:32.509" v="46"/>
          <ac:picMkLst>
            <pc:docMk/>
            <pc:sldMk cId="3774550931" sldId="488"/>
            <ac:picMk id="9" creationId="{985AE03E-784A-430E-AA42-4ABF94F755B9}"/>
          </ac:picMkLst>
        </pc:picChg>
        <pc:picChg chg="mod">
          <ac:chgData name="Razin Farhan Hussain" userId="" providerId="" clId="Web-{7A9ABBAA-C1AF-4DAA-AFB8-C66573634E06}" dt="2021-07-20T21:01:12.089" v="57" actId="14100"/>
          <ac:picMkLst>
            <pc:docMk/>
            <pc:sldMk cId="3774550931" sldId="488"/>
            <ac:picMk id="10" creationId="{8632B1EA-A130-436B-ACC3-F51D51C65DFD}"/>
          </ac:picMkLst>
        </pc:picChg>
      </pc:sldChg>
      <pc:sldChg chg="modSp new">
        <pc:chgData name="Razin Farhan Hussain" userId="" providerId="" clId="Web-{7A9ABBAA-C1AF-4DAA-AFB8-C66573634E06}" dt="2021-07-20T21:10:30.137" v="85" actId="20577"/>
        <pc:sldMkLst>
          <pc:docMk/>
          <pc:sldMk cId="4190056132" sldId="489"/>
        </pc:sldMkLst>
        <pc:spChg chg="mod">
          <ac:chgData name="Razin Farhan Hussain" userId="" providerId="" clId="Web-{7A9ABBAA-C1AF-4DAA-AFB8-C66573634E06}" dt="2021-07-20T21:05:54.800" v="72" actId="20577"/>
          <ac:spMkLst>
            <pc:docMk/>
            <pc:sldMk cId="4190056132" sldId="489"/>
            <ac:spMk id="2" creationId="{710A92BD-DCE6-4E05-BFFB-5AE595B8F627}"/>
          </ac:spMkLst>
        </pc:spChg>
        <pc:spChg chg="mod">
          <ac:chgData name="Razin Farhan Hussain" userId="" providerId="" clId="Web-{7A9ABBAA-C1AF-4DAA-AFB8-C66573634E06}" dt="2021-07-20T21:10:30.137" v="85" actId="20577"/>
          <ac:spMkLst>
            <pc:docMk/>
            <pc:sldMk cId="4190056132" sldId="489"/>
            <ac:spMk id="3" creationId="{9FCD961E-8EB3-4F14-A1A0-57ED82895595}"/>
          </ac:spMkLst>
        </pc:spChg>
      </pc:sldChg>
      <pc:sldChg chg="modSp new">
        <pc:chgData name="Razin Farhan Hussain" userId="" providerId="" clId="Web-{7A9ABBAA-C1AF-4DAA-AFB8-C66573634E06}" dt="2021-07-20T21:13:41.455" v="105" actId="20577"/>
        <pc:sldMkLst>
          <pc:docMk/>
          <pc:sldMk cId="3015389942" sldId="490"/>
        </pc:sldMkLst>
        <pc:spChg chg="mod">
          <ac:chgData name="Razin Farhan Hussain" userId="" providerId="" clId="Web-{7A9ABBAA-C1AF-4DAA-AFB8-C66573634E06}" dt="2021-07-20T21:12:27.625" v="95" actId="20577"/>
          <ac:spMkLst>
            <pc:docMk/>
            <pc:sldMk cId="3015389942" sldId="490"/>
            <ac:spMk id="2" creationId="{9D8EF67C-CE2A-4A08-A14D-9049CC0C197F}"/>
          </ac:spMkLst>
        </pc:spChg>
        <pc:spChg chg="mod">
          <ac:chgData name="Razin Farhan Hussain" userId="" providerId="" clId="Web-{7A9ABBAA-C1AF-4DAA-AFB8-C66573634E06}" dt="2021-07-20T21:13:41.455" v="105" actId="20577"/>
          <ac:spMkLst>
            <pc:docMk/>
            <pc:sldMk cId="3015389942" sldId="490"/>
            <ac:spMk id="3" creationId="{603E3B61-5A4C-4BA2-BADE-357670B03BCE}"/>
          </ac:spMkLst>
        </pc:spChg>
      </pc:sldChg>
    </pc:docChg>
  </pc:docChgLst>
  <pc:docChgLst>
    <pc:chgData name="Razin Farhan Hussain" userId="bL/IyTPea6UEOGjIFjK2ugEKbkBZKWWoFErjYdNQqcM=" providerId="None" clId="Web-{0B86254D-12DD-4BD2-BEC1-6A959EFF3852}"/>
    <pc:docChg chg="modSld">
      <pc:chgData name="Razin Farhan Hussain" userId="bL/IyTPea6UEOGjIFjK2ugEKbkBZKWWoFErjYdNQqcM=" providerId="None" clId="Web-{0B86254D-12DD-4BD2-BEC1-6A959EFF3852}" dt="2022-11-07T03:52:55.621" v="15" actId="1076"/>
      <pc:docMkLst>
        <pc:docMk/>
      </pc:docMkLst>
      <pc:sldChg chg="addSp delSp modSp delAnim">
        <pc:chgData name="Razin Farhan Hussain" userId="bL/IyTPea6UEOGjIFjK2ugEKbkBZKWWoFErjYdNQqcM=" providerId="None" clId="Web-{0B86254D-12DD-4BD2-BEC1-6A959EFF3852}" dt="2022-11-07T03:52:55.621" v="15" actId="1076"/>
        <pc:sldMkLst>
          <pc:docMk/>
          <pc:sldMk cId="572723729" sldId="510"/>
        </pc:sldMkLst>
        <pc:spChg chg="add del mod">
          <ac:chgData name="Razin Farhan Hussain" userId="bL/IyTPea6UEOGjIFjK2ugEKbkBZKWWoFErjYdNQqcM=" providerId="None" clId="Web-{0B86254D-12DD-4BD2-BEC1-6A959EFF3852}" dt="2022-11-07T03:52:16.916" v="7"/>
          <ac:spMkLst>
            <pc:docMk/>
            <pc:sldMk cId="572723729" sldId="510"/>
            <ac:spMk id="9" creationId="{58C4E5B7-102E-B71A-C302-58F116250833}"/>
          </ac:spMkLst>
        </pc:spChg>
        <pc:spChg chg="mod">
          <ac:chgData name="Razin Farhan Hussain" userId="bL/IyTPea6UEOGjIFjK2ugEKbkBZKWWoFErjYdNQqcM=" providerId="None" clId="Web-{0B86254D-12DD-4BD2-BEC1-6A959EFF3852}" dt="2022-11-07T03:52:52.855" v="14" actId="1076"/>
          <ac:spMkLst>
            <pc:docMk/>
            <pc:sldMk cId="572723729" sldId="510"/>
            <ac:spMk id="11" creationId="{A4FB3700-23FD-9D4C-8BB3-96E021F1E68D}"/>
          </ac:spMkLst>
        </pc:spChg>
        <pc:spChg chg="mod">
          <ac:chgData name="Razin Farhan Hussain" userId="bL/IyTPea6UEOGjIFjK2ugEKbkBZKWWoFErjYdNQqcM=" providerId="None" clId="Web-{0B86254D-12DD-4BD2-BEC1-6A959EFF3852}" dt="2022-11-07T03:52:38.667" v="12" actId="1076"/>
          <ac:spMkLst>
            <pc:docMk/>
            <pc:sldMk cId="572723729" sldId="510"/>
            <ac:spMk id="14" creationId="{455DAAAA-F3D0-2B4A-9350-515627A20BCF}"/>
          </ac:spMkLst>
        </pc:spChg>
        <pc:spChg chg="mod">
          <ac:chgData name="Razin Farhan Hussain" userId="bL/IyTPea6UEOGjIFjK2ugEKbkBZKWWoFErjYdNQqcM=" providerId="None" clId="Web-{0B86254D-12DD-4BD2-BEC1-6A959EFF3852}" dt="2022-11-07T03:52:27.729" v="9" actId="1076"/>
          <ac:spMkLst>
            <pc:docMk/>
            <pc:sldMk cId="572723729" sldId="510"/>
            <ac:spMk id="17" creationId="{D1DFD964-CAC4-E04A-B232-220AD10B32A9}"/>
          </ac:spMkLst>
        </pc:spChg>
        <pc:picChg chg="mod">
          <ac:chgData name="Razin Farhan Hussain" userId="bL/IyTPea6UEOGjIFjK2ugEKbkBZKWWoFErjYdNQqcM=" providerId="None" clId="Web-{0B86254D-12DD-4BD2-BEC1-6A959EFF3852}" dt="2022-11-07T03:52:21.931" v="8" actId="1076"/>
          <ac:picMkLst>
            <pc:docMk/>
            <pc:sldMk cId="572723729" sldId="510"/>
            <ac:picMk id="5" creationId="{946008C2-77D2-550D-EF88-E4A191D09D2B}"/>
          </ac:picMkLst>
        </pc:picChg>
        <pc:picChg chg="del mod">
          <ac:chgData name="Razin Farhan Hussain" userId="bL/IyTPea6UEOGjIFjK2ugEKbkBZKWWoFErjYdNQqcM=" providerId="None" clId="Web-{0B86254D-12DD-4BD2-BEC1-6A959EFF3852}" dt="2022-11-07T03:51:50.039" v="1"/>
          <ac:picMkLst>
            <pc:docMk/>
            <pc:sldMk cId="572723729" sldId="510"/>
            <ac:picMk id="6" creationId="{2C917FB3-8B7F-0146-9BBB-C6EF74308C6B}"/>
          </ac:picMkLst>
        </pc:picChg>
        <pc:cxnChg chg="mod">
          <ac:chgData name="Razin Farhan Hussain" userId="bL/IyTPea6UEOGjIFjK2ugEKbkBZKWWoFErjYdNQqcM=" providerId="None" clId="Web-{0B86254D-12DD-4BD2-BEC1-6A959EFF3852}" dt="2022-11-07T03:52:55.621" v="15" actId="1076"/>
          <ac:cxnSpMkLst>
            <pc:docMk/>
            <pc:sldMk cId="572723729" sldId="510"/>
            <ac:cxnSpMk id="10" creationId="{BE6F060D-2929-1041-9A62-8478E87806D2}"/>
          </ac:cxnSpMkLst>
        </pc:cxnChg>
        <pc:cxnChg chg="mod">
          <ac:chgData name="Razin Farhan Hussain" userId="bL/IyTPea6UEOGjIFjK2ugEKbkBZKWWoFErjYdNQqcM=" providerId="None" clId="Web-{0B86254D-12DD-4BD2-BEC1-6A959EFF3852}" dt="2022-11-07T03:52:27.729" v="9" actId="1076"/>
          <ac:cxnSpMkLst>
            <pc:docMk/>
            <pc:sldMk cId="572723729" sldId="510"/>
            <ac:cxnSpMk id="18" creationId="{3E1CD057-3A9B-D042-8B58-8B427F2FF3CB}"/>
          </ac:cxnSpMkLst>
        </pc:cxnChg>
      </pc:sldChg>
    </pc:docChg>
  </pc:docChgLst>
  <pc:docChgLst>
    <pc:chgData name="Razin Farhan Hussain" clId="Web-{B60DEF13-D94B-4CB7-9465-3AA224462245}"/>
    <pc:docChg chg="modSld">
      <pc:chgData name="Razin Farhan Hussain" userId="" providerId="" clId="Web-{B60DEF13-D94B-4CB7-9465-3AA224462245}" dt="2021-03-26T06:38:39.072" v="698" actId="20577"/>
      <pc:docMkLst>
        <pc:docMk/>
      </pc:docMkLst>
      <pc:sldChg chg="modSp">
        <pc:chgData name="Razin Farhan Hussain" userId="" providerId="" clId="Web-{B60DEF13-D94B-4CB7-9465-3AA224462245}" dt="2021-03-26T06:38:39.072" v="698" actId="20577"/>
        <pc:sldMkLst>
          <pc:docMk/>
          <pc:sldMk cId="2383574042" sldId="363"/>
        </pc:sldMkLst>
        <pc:spChg chg="mod">
          <ac:chgData name="Razin Farhan Hussain" userId="" providerId="" clId="Web-{B60DEF13-D94B-4CB7-9465-3AA224462245}" dt="2021-03-26T06:38:39.072" v="698" actId="20577"/>
          <ac:spMkLst>
            <pc:docMk/>
            <pc:sldMk cId="2383574042" sldId="363"/>
            <ac:spMk id="3" creationId="{00000000-0000-0000-0000-000000000000}"/>
          </ac:spMkLst>
        </pc:spChg>
      </pc:sldChg>
      <pc:sldChg chg="modSp">
        <pc:chgData name="Razin Farhan Hussain" userId="" providerId="" clId="Web-{B60DEF13-D94B-4CB7-9465-3AA224462245}" dt="2021-03-26T06:00:17.955" v="383" actId="20577"/>
        <pc:sldMkLst>
          <pc:docMk/>
          <pc:sldMk cId="1973726866" sldId="397"/>
        </pc:sldMkLst>
        <pc:spChg chg="mod">
          <ac:chgData name="Razin Farhan Hussain" userId="" providerId="" clId="Web-{B60DEF13-D94B-4CB7-9465-3AA224462245}" dt="2021-03-26T06:00:17.955" v="383" actId="20577"/>
          <ac:spMkLst>
            <pc:docMk/>
            <pc:sldMk cId="1973726866" sldId="397"/>
            <ac:spMk id="6" creationId="{00000000-0000-0000-0000-000000000000}"/>
          </ac:spMkLst>
        </pc:spChg>
        <pc:picChg chg="mod">
          <ac:chgData name="Razin Farhan Hussain" userId="" providerId="" clId="Web-{B60DEF13-D94B-4CB7-9465-3AA224462245}" dt="2021-03-26T05:59:13.518" v="374" actId="1076"/>
          <ac:picMkLst>
            <pc:docMk/>
            <pc:sldMk cId="1973726866" sldId="397"/>
            <ac:picMk id="4" creationId="{51F6ADA1-A016-4EC1-8DCE-B2682B08C87A}"/>
          </ac:picMkLst>
        </pc:picChg>
      </pc:sldChg>
      <pc:sldChg chg="modSp">
        <pc:chgData name="Razin Farhan Hussain" userId="" providerId="" clId="Web-{B60DEF13-D94B-4CB7-9465-3AA224462245}" dt="2021-03-26T06:08:11.315" v="633" actId="20577"/>
        <pc:sldMkLst>
          <pc:docMk/>
          <pc:sldMk cId="1682654170" sldId="401"/>
        </pc:sldMkLst>
        <pc:spChg chg="mod">
          <ac:chgData name="Razin Farhan Hussain" userId="" providerId="" clId="Web-{B60DEF13-D94B-4CB7-9465-3AA224462245}" dt="2021-03-26T06:08:11.315" v="633" actId="20577"/>
          <ac:spMkLst>
            <pc:docMk/>
            <pc:sldMk cId="1682654170" sldId="401"/>
            <ac:spMk id="6" creationId="{00000000-0000-0000-0000-000000000000}"/>
          </ac:spMkLst>
        </pc:spChg>
      </pc:sldChg>
      <pc:sldChg chg="modSp addAnim modAnim">
        <pc:chgData name="Razin Farhan Hussain" userId="" providerId="" clId="Web-{B60DEF13-D94B-4CB7-9465-3AA224462245}" dt="2021-03-26T06:32:56.587" v="696"/>
        <pc:sldMkLst>
          <pc:docMk/>
          <pc:sldMk cId="3102643082" sldId="402"/>
        </pc:sldMkLst>
        <pc:spChg chg="mod">
          <ac:chgData name="Razin Farhan Hussain" userId="" providerId="" clId="Web-{B60DEF13-D94B-4CB7-9465-3AA224462245}" dt="2021-03-26T06:32:19.462" v="693" actId="20577"/>
          <ac:spMkLst>
            <pc:docMk/>
            <pc:sldMk cId="3102643082" sldId="402"/>
            <ac:spMk id="3" creationId="{AFAC5818-0500-41AA-A66B-62FD54125AC3}"/>
          </ac:spMkLst>
        </pc:spChg>
      </pc:sldChg>
      <pc:sldChg chg="modSp">
        <pc:chgData name="Razin Farhan Hussain" userId="" providerId="" clId="Web-{B60DEF13-D94B-4CB7-9465-3AA224462245}" dt="2021-03-26T06:26:51.582" v="667" actId="20577"/>
        <pc:sldMkLst>
          <pc:docMk/>
          <pc:sldMk cId="4172495775" sldId="412"/>
        </pc:sldMkLst>
        <pc:spChg chg="mod">
          <ac:chgData name="Razin Farhan Hussain" userId="" providerId="" clId="Web-{B60DEF13-D94B-4CB7-9465-3AA224462245}" dt="2021-03-26T06:26:51.582" v="667" actId="20577"/>
          <ac:spMkLst>
            <pc:docMk/>
            <pc:sldMk cId="4172495775" sldId="412"/>
            <ac:spMk id="7" creationId="{A9A9ADC5-0147-42B2-B8B0-C567CC1DBCD7}"/>
          </ac:spMkLst>
        </pc:spChg>
        <pc:picChg chg="mod">
          <ac:chgData name="Razin Farhan Hussain" userId="" providerId="" clId="Web-{B60DEF13-D94B-4CB7-9465-3AA224462245}" dt="2021-03-26T06:23:40.801" v="641" actId="14100"/>
          <ac:picMkLst>
            <pc:docMk/>
            <pc:sldMk cId="4172495775" sldId="412"/>
            <ac:picMk id="3" creationId="{66A4B4CE-5C50-4C3F-9584-0CAC28EDD50A}"/>
          </ac:picMkLst>
        </pc:picChg>
        <pc:picChg chg="mod">
          <ac:chgData name="Razin Farhan Hussain" userId="" providerId="" clId="Web-{B60DEF13-D94B-4CB7-9465-3AA224462245}" dt="2021-03-26T06:23:46.629" v="643" actId="1076"/>
          <ac:picMkLst>
            <pc:docMk/>
            <pc:sldMk cId="4172495775" sldId="412"/>
            <ac:picMk id="6" creationId="{FF44D7BC-2891-49DD-8D57-E371CC844909}"/>
          </ac:picMkLst>
        </pc:picChg>
      </pc:sldChg>
      <pc:sldChg chg="modSp">
        <pc:chgData name="Razin Farhan Hussain" userId="" providerId="" clId="Web-{B60DEF13-D94B-4CB7-9465-3AA224462245}" dt="2021-03-26T05:46:02.234" v="117" actId="20577"/>
        <pc:sldMkLst>
          <pc:docMk/>
          <pc:sldMk cId="1768758273" sldId="420"/>
        </pc:sldMkLst>
        <pc:spChg chg="mod">
          <ac:chgData name="Razin Farhan Hussain" userId="" providerId="" clId="Web-{B60DEF13-D94B-4CB7-9465-3AA224462245}" dt="2021-03-26T05:46:02.234" v="117" actId="20577"/>
          <ac:spMkLst>
            <pc:docMk/>
            <pc:sldMk cId="1768758273" sldId="420"/>
            <ac:spMk id="7" creationId="{D8D06DDE-26DE-4D80-9E16-F167D4EF4F38}"/>
          </ac:spMkLst>
        </pc:spChg>
      </pc:sldChg>
      <pc:sldChg chg="addSp delSp modSp modNotes">
        <pc:chgData name="Razin Farhan Hussain" userId="" providerId="" clId="Web-{B60DEF13-D94B-4CB7-9465-3AA224462245}" dt="2021-03-26T06:23:24.020" v="639"/>
        <pc:sldMkLst>
          <pc:docMk/>
          <pc:sldMk cId="2188313480" sldId="421"/>
        </pc:sldMkLst>
        <pc:spChg chg="add del mod">
          <ac:chgData name="Razin Farhan Hussain" userId="" providerId="" clId="Web-{B60DEF13-D94B-4CB7-9465-3AA224462245}" dt="2021-03-26T06:23:10.223" v="637"/>
          <ac:spMkLst>
            <pc:docMk/>
            <pc:sldMk cId="2188313480" sldId="421"/>
            <ac:spMk id="6" creationId="{D9EB8E73-9977-47D0-B68E-FAEF662B54B7}"/>
          </ac:spMkLst>
        </pc:spChg>
      </pc:sldChg>
      <pc:sldChg chg="modSp">
        <pc:chgData name="Razin Farhan Hussain" userId="" providerId="" clId="Web-{B60DEF13-D94B-4CB7-9465-3AA224462245}" dt="2021-03-26T06:05:58.346" v="610" actId="20577"/>
        <pc:sldMkLst>
          <pc:docMk/>
          <pc:sldMk cId="2083125455" sldId="424"/>
        </pc:sldMkLst>
        <pc:spChg chg="mod">
          <ac:chgData name="Razin Farhan Hussain" userId="" providerId="" clId="Web-{B60DEF13-D94B-4CB7-9465-3AA224462245}" dt="2021-03-26T06:05:58.346" v="610" actId="20577"/>
          <ac:spMkLst>
            <pc:docMk/>
            <pc:sldMk cId="2083125455" sldId="424"/>
            <ac:spMk id="13" creationId="{EEEC27A3-5A2E-4C29-B1A4-3AE2AA158634}"/>
          </ac:spMkLst>
        </pc:spChg>
      </pc:sldChg>
      <pc:sldChg chg="modSp">
        <pc:chgData name="Razin Farhan Hussain" userId="" providerId="" clId="Web-{B60DEF13-D94B-4CB7-9465-3AA224462245}" dt="2021-03-26T05:44:02.531" v="111" actId="1076"/>
        <pc:sldMkLst>
          <pc:docMk/>
          <pc:sldMk cId="4264709361" sldId="425"/>
        </pc:sldMkLst>
        <pc:spChg chg="mod">
          <ac:chgData name="Razin Farhan Hussain" userId="" providerId="" clId="Web-{B60DEF13-D94B-4CB7-9465-3AA224462245}" dt="2021-03-26T05:43:43.953" v="108" actId="20577"/>
          <ac:spMkLst>
            <pc:docMk/>
            <pc:sldMk cId="4264709361" sldId="425"/>
            <ac:spMk id="3" creationId="{BBB8E726-D87E-4D76-9F3C-BDCF59D21261}"/>
          </ac:spMkLst>
        </pc:spChg>
        <pc:picChg chg="mod">
          <ac:chgData name="Razin Farhan Hussain" userId="" providerId="" clId="Web-{B60DEF13-D94B-4CB7-9465-3AA224462245}" dt="2021-03-26T05:43:57.109" v="110" actId="1076"/>
          <ac:picMkLst>
            <pc:docMk/>
            <pc:sldMk cId="4264709361" sldId="425"/>
            <ac:picMk id="5" creationId="{FA81806A-5354-46B2-92DB-28278C72A2D8}"/>
          </ac:picMkLst>
        </pc:picChg>
        <pc:picChg chg="mod">
          <ac:chgData name="Razin Farhan Hussain" userId="" providerId="" clId="Web-{B60DEF13-D94B-4CB7-9465-3AA224462245}" dt="2021-03-26T05:44:02.531" v="111" actId="1076"/>
          <ac:picMkLst>
            <pc:docMk/>
            <pc:sldMk cId="4264709361" sldId="425"/>
            <ac:picMk id="6" creationId="{871956E1-FC09-4CE7-AD2B-939F3EE9467F}"/>
          </ac:picMkLst>
        </pc:picChg>
      </pc:sldChg>
      <pc:sldChg chg="modSp">
        <pc:chgData name="Razin Farhan Hussain" userId="" providerId="" clId="Web-{B60DEF13-D94B-4CB7-9465-3AA224462245}" dt="2021-03-26T06:27:25.118" v="669" actId="20577"/>
        <pc:sldMkLst>
          <pc:docMk/>
          <pc:sldMk cId="3140803330" sldId="426"/>
        </pc:sldMkLst>
        <pc:spChg chg="mod">
          <ac:chgData name="Razin Farhan Hussain" userId="" providerId="" clId="Web-{B60DEF13-D94B-4CB7-9465-3AA224462245}" dt="2021-03-26T06:27:25.118" v="669" actId="20577"/>
          <ac:spMkLst>
            <pc:docMk/>
            <pc:sldMk cId="3140803330" sldId="426"/>
            <ac:spMk id="6" creationId="{7670051B-D0AA-4C9A-8011-12B51B8FC142}"/>
          </ac:spMkLst>
        </pc:spChg>
      </pc:sldChg>
      <pc:sldChg chg="modSp">
        <pc:chgData name="Razin Farhan Hussain" userId="" providerId="" clId="Web-{B60DEF13-D94B-4CB7-9465-3AA224462245}" dt="2021-03-26T05:47:50" v="154" actId="1076"/>
        <pc:sldMkLst>
          <pc:docMk/>
          <pc:sldMk cId="1160086220" sldId="438"/>
        </pc:sldMkLst>
        <pc:spChg chg="mod">
          <ac:chgData name="Razin Farhan Hussain" userId="" providerId="" clId="Web-{B60DEF13-D94B-4CB7-9465-3AA224462245}" dt="2021-03-26T05:46:59.609" v="150" actId="20577"/>
          <ac:spMkLst>
            <pc:docMk/>
            <pc:sldMk cId="1160086220" sldId="438"/>
            <ac:spMk id="7" creationId="{D8D06DDE-26DE-4D80-9E16-F167D4EF4F38}"/>
          </ac:spMkLst>
        </pc:spChg>
        <pc:picChg chg="mod">
          <ac:chgData name="Razin Farhan Hussain" userId="" providerId="" clId="Web-{B60DEF13-D94B-4CB7-9465-3AA224462245}" dt="2021-03-26T05:47:50" v="154" actId="1076"/>
          <ac:picMkLst>
            <pc:docMk/>
            <pc:sldMk cId="1160086220" sldId="438"/>
            <ac:picMk id="5" creationId="{2020077E-96E2-4A6C-BDF5-150A135DF267}"/>
          </ac:picMkLst>
        </pc:picChg>
        <pc:picChg chg="mod">
          <ac:chgData name="Razin Farhan Hussain" userId="" providerId="" clId="Web-{B60DEF13-D94B-4CB7-9465-3AA224462245}" dt="2021-03-26T05:47:13.625" v="152" actId="1076"/>
          <ac:picMkLst>
            <pc:docMk/>
            <pc:sldMk cId="1160086220" sldId="438"/>
            <ac:picMk id="6" creationId="{D5B381E8-1A95-496D-BE72-CB12BFA8B33D}"/>
          </ac:picMkLst>
        </pc:picChg>
      </pc:sldChg>
      <pc:sldChg chg="modSp">
        <pc:chgData name="Razin Farhan Hussain" userId="" providerId="" clId="Web-{B60DEF13-D94B-4CB7-9465-3AA224462245}" dt="2021-03-26T06:30:16.806" v="676" actId="20577"/>
        <pc:sldMkLst>
          <pc:docMk/>
          <pc:sldMk cId="27067268" sldId="439"/>
        </pc:sldMkLst>
        <pc:spChg chg="mod">
          <ac:chgData name="Razin Farhan Hussain" userId="" providerId="" clId="Web-{B60DEF13-D94B-4CB7-9465-3AA224462245}" dt="2021-03-26T06:30:16.806" v="676" actId="20577"/>
          <ac:spMkLst>
            <pc:docMk/>
            <pc:sldMk cId="27067268" sldId="439"/>
            <ac:spMk id="6" creationId="{B7B6E36A-D3A8-4442-BAA6-8259394ADECD}"/>
          </ac:spMkLst>
        </pc:spChg>
        <pc:picChg chg="mod">
          <ac:chgData name="Razin Farhan Hussain" userId="" providerId="" clId="Web-{B60DEF13-D94B-4CB7-9465-3AA224462245}" dt="2021-03-26T06:27:31.524" v="670" actId="1076"/>
          <ac:picMkLst>
            <pc:docMk/>
            <pc:sldMk cId="27067268" sldId="439"/>
            <ac:picMk id="5" creationId="{47621AE2-B2D4-46A6-9FF3-728AEE666DB3}"/>
          </ac:picMkLst>
        </pc:picChg>
      </pc:sldChg>
    </pc:docChg>
  </pc:docChgLst>
  <pc:docChgLst>
    <pc:chgData name="Razin Farhan Hussain" clId="Web-{6D6F1BF4-3305-44B0-9100-0F233B172237}"/>
    <pc:docChg chg="addSld modSld">
      <pc:chgData name="Razin Farhan Hussain" userId="" providerId="" clId="Web-{6D6F1BF4-3305-44B0-9100-0F233B172237}" dt="2021-03-04T20:59:39.595" v="1461" actId="20577"/>
      <pc:docMkLst>
        <pc:docMk/>
      </pc:docMkLst>
      <pc:sldChg chg="addSp delSp modSp">
        <pc:chgData name="Razin Farhan Hussain" userId="" providerId="" clId="Web-{6D6F1BF4-3305-44B0-9100-0F233B172237}" dt="2021-03-04T19:48:28.705" v="351" actId="1076"/>
        <pc:sldMkLst>
          <pc:docMk/>
          <pc:sldMk cId="1379324085" sldId="399"/>
        </pc:sldMkLst>
        <pc:spChg chg="add mod">
          <ac:chgData name="Razin Farhan Hussain" userId="" providerId="" clId="Web-{6D6F1BF4-3305-44B0-9100-0F233B172237}" dt="2021-03-04T19:48:28.705" v="351" actId="1076"/>
          <ac:spMkLst>
            <pc:docMk/>
            <pc:sldMk cId="1379324085" sldId="399"/>
            <ac:spMk id="7" creationId="{84C250B1-4790-4F59-86A9-2CBECE0278BC}"/>
          </ac:spMkLst>
        </pc:spChg>
        <pc:spChg chg="del">
          <ac:chgData name="Razin Farhan Hussain" userId="" providerId="" clId="Web-{6D6F1BF4-3305-44B0-9100-0F233B172237}" dt="2021-03-04T19:41:12.838" v="84"/>
          <ac:spMkLst>
            <pc:docMk/>
            <pc:sldMk cId="1379324085" sldId="399"/>
            <ac:spMk id="9" creationId="{F5854DB5-8772-45D4-B112-76D89B2CB075}"/>
          </ac:spMkLst>
        </pc:spChg>
        <pc:picChg chg="add mod">
          <ac:chgData name="Razin Farhan Hussain" userId="" providerId="" clId="Web-{6D6F1BF4-3305-44B0-9100-0F233B172237}" dt="2021-03-04T19:42:40.074" v="100" actId="14100"/>
          <ac:picMkLst>
            <pc:docMk/>
            <pc:sldMk cId="1379324085" sldId="399"/>
            <ac:picMk id="3" creationId="{1C20A550-804E-41EA-9AF6-AC58488FE320}"/>
          </ac:picMkLst>
        </pc:picChg>
        <pc:picChg chg="add del mod">
          <ac:chgData name="Razin Farhan Hussain" userId="" providerId="" clId="Web-{6D6F1BF4-3305-44B0-9100-0F233B172237}" dt="2021-03-04T19:41:49.542" v="90"/>
          <ac:picMkLst>
            <pc:docMk/>
            <pc:sldMk cId="1379324085" sldId="399"/>
            <ac:picMk id="4" creationId="{65B6424E-0E83-41B2-B432-E33077D9D34F}"/>
          </ac:picMkLst>
        </pc:picChg>
        <pc:picChg chg="add mod">
          <ac:chgData name="Razin Farhan Hussain" userId="" providerId="" clId="Web-{6D6F1BF4-3305-44B0-9100-0F233B172237}" dt="2021-03-04T19:42:25.839" v="99" actId="1076"/>
          <ac:picMkLst>
            <pc:docMk/>
            <pc:sldMk cId="1379324085" sldId="399"/>
            <ac:picMk id="6" creationId="{C97016D8-07DD-4BE5-9276-626C22CEA5B7}"/>
          </ac:picMkLst>
        </pc:picChg>
      </pc:sldChg>
      <pc:sldChg chg="modNotes">
        <pc:chgData name="Razin Farhan Hussain" userId="" providerId="" clId="Web-{6D6F1BF4-3305-44B0-9100-0F233B172237}" dt="2021-03-04T19:26:10.665" v="83"/>
        <pc:sldMkLst>
          <pc:docMk/>
          <pc:sldMk cId="2926804020" sldId="413"/>
        </pc:sldMkLst>
      </pc:sldChg>
      <pc:sldChg chg="modSp">
        <pc:chgData name="Razin Farhan Hussain" userId="" providerId="" clId="Web-{6D6F1BF4-3305-44B0-9100-0F233B172237}" dt="2021-03-04T20:59:39.595" v="1461" actId="20577"/>
        <pc:sldMkLst>
          <pc:docMk/>
          <pc:sldMk cId="1281191385" sldId="423"/>
        </pc:sldMkLst>
        <pc:spChg chg="mod">
          <ac:chgData name="Razin Farhan Hussain" userId="" providerId="" clId="Web-{6D6F1BF4-3305-44B0-9100-0F233B172237}" dt="2021-03-04T20:59:39.595" v="1461" actId="20577"/>
          <ac:spMkLst>
            <pc:docMk/>
            <pc:sldMk cId="1281191385" sldId="423"/>
            <ac:spMk id="3" creationId="{4AE6421A-19C2-4C29-AE30-EAF72AD2EB16}"/>
          </ac:spMkLst>
        </pc:spChg>
      </pc:sldChg>
      <pc:sldChg chg="addSp delSp modSp new">
        <pc:chgData name="Razin Farhan Hussain" userId="" providerId="" clId="Web-{6D6F1BF4-3305-44B0-9100-0F233B172237}" dt="2021-03-04T20:58:26.969" v="1420" actId="1076"/>
        <pc:sldMkLst>
          <pc:docMk/>
          <pc:sldMk cId="3946117769" sldId="429"/>
        </pc:sldMkLst>
        <pc:spChg chg="mod">
          <ac:chgData name="Razin Farhan Hussain" userId="" providerId="" clId="Web-{6D6F1BF4-3305-44B0-9100-0F233B172237}" dt="2021-03-04T20:55:51.544" v="1399" actId="20577"/>
          <ac:spMkLst>
            <pc:docMk/>
            <pc:sldMk cId="3946117769" sldId="429"/>
            <ac:spMk id="2" creationId="{330B3C0C-6158-4505-95F0-6684EACA084E}"/>
          </ac:spMkLst>
        </pc:spChg>
        <pc:spChg chg="del">
          <ac:chgData name="Razin Farhan Hussain" userId="" providerId="" clId="Web-{6D6F1BF4-3305-44B0-9100-0F233B172237}" dt="2021-03-04T20:56:40.248" v="1400"/>
          <ac:spMkLst>
            <pc:docMk/>
            <pc:sldMk cId="3946117769" sldId="429"/>
            <ac:spMk id="3" creationId="{DB3594EB-C59D-4ABD-A38E-60CD7A434E49}"/>
          </ac:spMkLst>
        </pc:spChg>
        <pc:spChg chg="add mod">
          <ac:chgData name="Razin Farhan Hussain" userId="" providerId="" clId="Web-{6D6F1BF4-3305-44B0-9100-0F233B172237}" dt="2021-03-04T20:58:04.297" v="1416" actId="1076"/>
          <ac:spMkLst>
            <pc:docMk/>
            <pc:sldMk cId="3946117769" sldId="429"/>
            <ac:spMk id="6" creationId="{A01CDD36-49E3-464B-B256-1B4AE3ECFC15}"/>
          </ac:spMkLst>
        </pc:spChg>
        <pc:grpChg chg="add mod">
          <ac:chgData name="Razin Farhan Hussain" userId="" providerId="" clId="Web-{6D6F1BF4-3305-44B0-9100-0F233B172237}" dt="2021-03-04T20:58:26.969" v="1420" actId="1076"/>
          <ac:grpSpMkLst>
            <pc:docMk/>
            <pc:sldMk cId="3946117769" sldId="429"/>
            <ac:grpSpMk id="7" creationId="{B925944E-7CBC-4A50-8706-362BFC444770}"/>
          </ac:grpSpMkLst>
        </pc:grpChg>
        <pc:picChg chg="add mod">
          <ac:chgData name="Razin Farhan Hussain" userId="" providerId="" clId="Web-{6D6F1BF4-3305-44B0-9100-0F233B172237}" dt="2021-03-04T20:57:16.077" v="1408" actId="1076"/>
          <ac:picMkLst>
            <pc:docMk/>
            <pc:sldMk cId="3946117769" sldId="429"/>
            <ac:picMk id="5" creationId="{BE112E97-E7F8-4B53-8EEA-99CF9B90B296}"/>
          </ac:picMkLst>
        </pc:picChg>
      </pc:sldChg>
      <pc:sldChg chg="addSp delSp modSp new">
        <pc:chgData name="Razin Farhan Hussain" userId="" providerId="" clId="Web-{6D6F1BF4-3305-44B0-9100-0F233B172237}" dt="2021-03-04T20:10:20.214" v="752" actId="1076"/>
        <pc:sldMkLst>
          <pc:docMk/>
          <pc:sldMk cId="3656875232" sldId="430"/>
        </pc:sldMkLst>
        <pc:spChg chg="mod">
          <ac:chgData name="Razin Farhan Hussain" userId="" providerId="" clId="Web-{6D6F1BF4-3305-44B0-9100-0F233B172237}" dt="2021-03-04T19:49:43.957" v="377" actId="20577"/>
          <ac:spMkLst>
            <pc:docMk/>
            <pc:sldMk cId="3656875232" sldId="430"/>
            <ac:spMk id="2" creationId="{2D3EB718-140D-4B99-BEA6-7DBDA6A2FC69}"/>
          </ac:spMkLst>
        </pc:spChg>
        <pc:spChg chg="del mod">
          <ac:chgData name="Razin Farhan Hussain" userId="" providerId="" clId="Web-{6D6F1BF4-3305-44B0-9100-0F233B172237}" dt="2021-03-04T19:50:14.535" v="379"/>
          <ac:spMkLst>
            <pc:docMk/>
            <pc:sldMk cId="3656875232" sldId="430"/>
            <ac:spMk id="3" creationId="{2A4AB5AF-DC5B-4071-9619-C26E2C312704}"/>
          </ac:spMkLst>
        </pc:spChg>
        <pc:spChg chg="add mod">
          <ac:chgData name="Razin Farhan Hussain" userId="" providerId="" clId="Web-{6D6F1BF4-3305-44B0-9100-0F233B172237}" dt="2021-03-04T20:04:08.504" v="588" actId="14100"/>
          <ac:spMkLst>
            <pc:docMk/>
            <pc:sldMk cId="3656875232" sldId="430"/>
            <ac:spMk id="6" creationId="{6B9CC2D1-A7C1-4E31-8CCB-034092003BFC}"/>
          </ac:spMkLst>
        </pc:spChg>
        <pc:spChg chg="add mod">
          <ac:chgData name="Razin Farhan Hussain" userId="" providerId="" clId="Web-{6D6F1BF4-3305-44B0-9100-0F233B172237}" dt="2021-03-04T20:10:20.214" v="752" actId="1076"/>
          <ac:spMkLst>
            <pc:docMk/>
            <pc:sldMk cId="3656875232" sldId="430"/>
            <ac:spMk id="8" creationId="{8AADED30-8ACE-4B7E-9766-5BD682A67612}"/>
          </ac:spMkLst>
        </pc:spChg>
        <pc:picChg chg="add mod">
          <ac:chgData name="Razin Farhan Hussain" userId="" providerId="" clId="Web-{6D6F1BF4-3305-44B0-9100-0F233B172237}" dt="2021-03-04T19:52:39.632" v="385" actId="1076"/>
          <ac:picMkLst>
            <pc:docMk/>
            <pc:sldMk cId="3656875232" sldId="430"/>
            <ac:picMk id="5" creationId="{FE31D2E3-7DDF-4046-B3F4-317D19DE6A09}"/>
          </ac:picMkLst>
        </pc:picChg>
        <pc:picChg chg="add mod">
          <ac:chgData name="Razin Farhan Hussain" userId="" providerId="" clId="Web-{6D6F1BF4-3305-44B0-9100-0F233B172237}" dt="2021-03-04T20:04:14.676" v="589" actId="1076"/>
          <ac:picMkLst>
            <pc:docMk/>
            <pc:sldMk cId="3656875232" sldId="430"/>
            <ac:picMk id="7" creationId="{63DC8DB2-F323-4B2F-9741-5FFBF13D353F}"/>
          </ac:picMkLst>
        </pc:picChg>
      </pc:sldChg>
      <pc:sldChg chg="addSp delSp modSp add replId">
        <pc:chgData name="Razin Farhan Hussain" userId="" providerId="" clId="Web-{6D6F1BF4-3305-44B0-9100-0F233B172237}" dt="2021-03-04T20:43:46.891" v="1136" actId="1076"/>
        <pc:sldMkLst>
          <pc:docMk/>
          <pc:sldMk cId="3327255752" sldId="431"/>
        </pc:sldMkLst>
        <pc:spChg chg="mod">
          <ac:chgData name="Razin Farhan Hussain" userId="" providerId="" clId="Web-{6D6F1BF4-3305-44B0-9100-0F233B172237}" dt="2021-03-04T20:39:22.152" v="1044" actId="14100"/>
          <ac:spMkLst>
            <pc:docMk/>
            <pc:sldMk cId="3327255752" sldId="431"/>
            <ac:spMk id="2" creationId="{2D3EB718-140D-4B99-BEA6-7DBDA6A2FC69}"/>
          </ac:spMkLst>
        </pc:spChg>
        <pc:spChg chg="del mod">
          <ac:chgData name="Razin Farhan Hussain" userId="" providerId="" clId="Web-{6D6F1BF4-3305-44B0-9100-0F233B172237}" dt="2021-03-04T20:11:02.855" v="767"/>
          <ac:spMkLst>
            <pc:docMk/>
            <pc:sldMk cId="3327255752" sldId="431"/>
            <ac:spMk id="6" creationId="{6B9CC2D1-A7C1-4E31-8CCB-034092003BFC}"/>
          </ac:spMkLst>
        </pc:spChg>
        <pc:spChg chg="mod">
          <ac:chgData name="Razin Farhan Hussain" userId="" providerId="" clId="Web-{6D6F1BF4-3305-44B0-9100-0F233B172237}" dt="2021-03-04T20:43:46.891" v="1136" actId="1076"/>
          <ac:spMkLst>
            <pc:docMk/>
            <pc:sldMk cId="3327255752" sldId="431"/>
            <ac:spMk id="8" creationId="{8AADED30-8ACE-4B7E-9766-5BD682A67612}"/>
          </ac:spMkLst>
        </pc:spChg>
        <pc:picChg chg="add mod modCrop">
          <ac:chgData name="Razin Farhan Hussain" userId="" providerId="" clId="Web-{6D6F1BF4-3305-44B0-9100-0F233B172237}" dt="2021-03-04T20:40:25.700" v="1064" actId="1076"/>
          <ac:picMkLst>
            <pc:docMk/>
            <pc:sldMk cId="3327255752" sldId="431"/>
            <ac:picMk id="3" creationId="{91077644-271B-4243-92B4-D3B16B01F782}"/>
          </ac:picMkLst>
        </pc:picChg>
        <pc:picChg chg="del">
          <ac:chgData name="Razin Farhan Hussain" userId="" providerId="" clId="Web-{6D6F1BF4-3305-44B0-9100-0F233B172237}" dt="2021-03-04T20:10:46.261" v="760"/>
          <ac:picMkLst>
            <pc:docMk/>
            <pc:sldMk cId="3327255752" sldId="431"/>
            <ac:picMk id="5" creationId="{FE31D2E3-7DDF-4046-B3F4-317D19DE6A09}"/>
          </ac:picMkLst>
        </pc:picChg>
        <pc:picChg chg="del">
          <ac:chgData name="Razin Farhan Hussain" userId="" providerId="" clId="Web-{6D6F1BF4-3305-44B0-9100-0F233B172237}" dt="2021-03-04T20:10:48.730" v="761"/>
          <ac:picMkLst>
            <pc:docMk/>
            <pc:sldMk cId="3327255752" sldId="431"/>
            <ac:picMk id="7" creationId="{63DC8DB2-F323-4B2F-9741-5FFBF13D353F}"/>
          </ac:picMkLst>
        </pc:picChg>
        <pc:picChg chg="add mod modCrop">
          <ac:chgData name="Razin Farhan Hussain" userId="" providerId="" clId="Web-{6D6F1BF4-3305-44B0-9100-0F233B172237}" dt="2021-03-04T20:40:28.293" v="1065" actId="1076"/>
          <ac:picMkLst>
            <pc:docMk/>
            <pc:sldMk cId="3327255752" sldId="431"/>
            <ac:picMk id="9" creationId="{D80AD35D-2E26-46A4-9073-70E56AC1D610}"/>
          </ac:picMkLst>
        </pc:picChg>
        <pc:picChg chg="add del mod modCrop">
          <ac:chgData name="Razin Farhan Hussain" userId="" providerId="" clId="Web-{6D6F1BF4-3305-44B0-9100-0F233B172237}" dt="2021-03-04T20:40:15.106" v="1061"/>
          <ac:picMkLst>
            <pc:docMk/>
            <pc:sldMk cId="3327255752" sldId="431"/>
            <ac:picMk id="10" creationId="{FC138590-CF15-49F9-8E79-79FB92B1A00A}"/>
          </ac:picMkLst>
        </pc:picChg>
        <pc:picChg chg="add del mod modCrop">
          <ac:chgData name="Razin Farhan Hussain" userId="" providerId="" clId="Web-{6D6F1BF4-3305-44B0-9100-0F233B172237}" dt="2021-03-04T20:40:14.262" v="1060"/>
          <ac:picMkLst>
            <pc:docMk/>
            <pc:sldMk cId="3327255752" sldId="431"/>
            <ac:picMk id="11" creationId="{810A00BC-2A7B-449F-91D0-B1C1AC51AB6D}"/>
          </ac:picMkLst>
        </pc:picChg>
      </pc:sldChg>
      <pc:sldChg chg="addSp delSp modSp new">
        <pc:chgData name="Razin Farhan Hussain" userId="" providerId="" clId="Web-{6D6F1BF4-3305-44B0-9100-0F233B172237}" dt="2021-03-04T20:55:24.310" v="1386" actId="1076"/>
        <pc:sldMkLst>
          <pc:docMk/>
          <pc:sldMk cId="1451807952" sldId="432"/>
        </pc:sldMkLst>
        <pc:spChg chg="mod">
          <ac:chgData name="Razin Farhan Hussain" userId="" providerId="" clId="Web-{6D6F1BF4-3305-44B0-9100-0F233B172237}" dt="2021-03-04T20:40:02.090" v="1057" actId="20577"/>
          <ac:spMkLst>
            <pc:docMk/>
            <pc:sldMk cId="1451807952" sldId="432"/>
            <ac:spMk id="2" creationId="{81828CEC-2726-4C48-B565-B85DDE8AAAD5}"/>
          </ac:spMkLst>
        </pc:spChg>
        <pc:spChg chg="del">
          <ac:chgData name="Razin Farhan Hussain" userId="" providerId="" clId="Web-{6D6F1BF4-3305-44B0-9100-0F233B172237}" dt="2021-03-04T20:38:38.604" v="1031"/>
          <ac:spMkLst>
            <pc:docMk/>
            <pc:sldMk cId="1451807952" sldId="432"/>
            <ac:spMk id="3" creationId="{E3BD12B8-269A-410A-9328-45F0B870EB99}"/>
          </ac:spMkLst>
        </pc:spChg>
        <pc:spChg chg="add mod">
          <ac:chgData name="Razin Farhan Hussain" userId="" providerId="" clId="Web-{6D6F1BF4-3305-44B0-9100-0F233B172237}" dt="2021-03-04T20:54:31.309" v="1371" actId="20577"/>
          <ac:spMkLst>
            <pc:docMk/>
            <pc:sldMk cId="1451807952" sldId="432"/>
            <ac:spMk id="9" creationId="{9BDABEBE-2AF3-4CFE-8414-2B95ED0D0877}"/>
          </ac:spMkLst>
        </pc:spChg>
        <pc:spChg chg="add mod">
          <ac:chgData name="Razin Farhan Hussain" userId="" providerId="" clId="Web-{6D6F1BF4-3305-44B0-9100-0F233B172237}" dt="2021-03-04T20:55:24.310" v="1386" actId="1076"/>
          <ac:spMkLst>
            <pc:docMk/>
            <pc:sldMk cId="1451807952" sldId="432"/>
            <ac:spMk id="11" creationId="{C0080FCD-E194-484D-877A-07815D648E2F}"/>
          </ac:spMkLst>
        </pc:spChg>
        <pc:picChg chg="add mod">
          <ac:chgData name="Razin Farhan Hussain" userId="" providerId="" clId="Web-{6D6F1BF4-3305-44B0-9100-0F233B172237}" dt="2021-03-04T20:39:08.245" v="1041" actId="14100"/>
          <ac:picMkLst>
            <pc:docMk/>
            <pc:sldMk cId="1451807952" sldId="432"/>
            <ac:picMk id="6" creationId="{9521C6AA-5999-4BD6-80E8-55742799B8E0}"/>
          </ac:picMkLst>
        </pc:picChg>
        <pc:picChg chg="add mod modCrop">
          <ac:chgData name="Razin Farhan Hussain" userId="" providerId="" clId="Web-{6D6F1BF4-3305-44B0-9100-0F233B172237}" dt="2021-03-04T20:39:13.542" v="1042" actId="14100"/>
          <ac:picMkLst>
            <pc:docMk/>
            <pc:sldMk cId="1451807952" sldId="432"/>
            <ac:picMk id="8" creationId="{9B21A276-BFEB-4027-8154-F7679A26ACA3}"/>
          </ac:picMkLst>
        </pc:picChg>
        <pc:picChg chg="add mod modCrop">
          <ac:chgData name="Razin Farhan Hussain" userId="" providerId="" clId="Web-{6D6F1BF4-3305-44B0-9100-0F233B172237}" dt="2021-03-04T20:49:46.835" v="1225"/>
          <ac:picMkLst>
            <pc:docMk/>
            <pc:sldMk cId="1451807952" sldId="432"/>
            <ac:picMk id="10" creationId="{9A889BAC-EED0-4076-B045-978660C872C6}"/>
          </ac:picMkLst>
        </pc:picChg>
      </pc:sldChg>
    </pc:docChg>
  </pc:docChgLst>
  <pc:docChgLst>
    <pc:chgData name="Razin Farhan Hussain" clId="Web-{A8F4A974-B9E2-428D-8ECA-C508C50B02A1}"/>
    <pc:docChg chg="modSld">
      <pc:chgData name="Razin Farhan Hussain" userId="" providerId="" clId="Web-{A8F4A974-B9E2-428D-8ECA-C508C50B02A1}" dt="2021-03-05T05:01:58.847" v="1065" actId="20577"/>
      <pc:docMkLst>
        <pc:docMk/>
      </pc:docMkLst>
      <pc:sldChg chg="addSp delSp modSp addAnim delAnim modAnim">
        <pc:chgData name="Razin Farhan Hussain" userId="" providerId="" clId="Web-{A8F4A974-B9E2-428D-8ECA-C508C50B02A1}" dt="2021-03-05T03:45:45.301" v="738" actId="20577"/>
        <pc:sldMkLst>
          <pc:docMk/>
          <pc:sldMk cId="332333467" sldId="395"/>
        </pc:sldMkLst>
        <pc:spChg chg="add del mod">
          <ac:chgData name="Razin Farhan Hussain" userId="" providerId="" clId="Web-{A8F4A974-B9E2-428D-8ECA-C508C50B02A1}" dt="2021-03-05T03:26:05.248" v="511"/>
          <ac:spMkLst>
            <pc:docMk/>
            <pc:sldMk cId="332333467" sldId="395"/>
            <ac:spMk id="3" creationId="{56A2993A-A217-4261-8D62-EB7035D25E9F}"/>
          </ac:spMkLst>
        </pc:spChg>
        <pc:spChg chg="mod">
          <ac:chgData name="Razin Farhan Hussain" userId="" providerId="" clId="Web-{A8F4A974-B9E2-428D-8ECA-C508C50B02A1}" dt="2021-03-05T03:45:43.083" v="733" actId="1076"/>
          <ac:spMkLst>
            <pc:docMk/>
            <pc:sldMk cId="332333467" sldId="395"/>
            <ac:spMk id="8" creationId="{7A9D98ED-ACA4-48FF-AE96-5494A39554DE}"/>
          </ac:spMkLst>
        </pc:spChg>
        <pc:spChg chg="add mod">
          <ac:chgData name="Razin Farhan Hussain" userId="" providerId="" clId="Web-{A8F4A974-B9E2-428D-8ECA-C508C50B02A1}" dt="2021-03-05T03:45:45.301" v="738" actId="20577"/>
          <ac:spMkLst>
            <pc:docMk/>
            <pc:sldMk cId="332333467" sldId="395"/>
            <ac:spMk id="11" creationId="{BD3F16E9-7E14-4E7C-ADD6-FD550BBD5D9E}"/>
          </ac:spMkLst>
        </pc:spChg>
        <pc:picChg chg="mod">
          <ac:chgData name="Razin Farhan Hussain" userId="" providerId="" clId="Web-{A8F4A974-B9E2-428D-8ECA-C508C50B02A1}" dt="2021-03-05T03:32:38.506" v="592" actId="1076"/>
          <ac:picMkLst>
            <pc:docMk/>
            <pc:sldMk cId="332333467" sldId="395"/>
            <ac:picMk id="5" creationId="{3E63DD3D-D119-4CD4-9724-CDCC8975D3E7}"/>
          </ac:picMkLst>
        </pc:picChg>
        <pc:picChg chg="mod">
          <ac:chgData name="Razin Farhan Hussain" userId="" providerId="" clId="Web-{A8F4A974-B9E2-428D-8ECA-C508C50B02A1}" dt="2021-03-05T03:30:42.582" v="578" actId="14100"/>
          <ac:picMkLst>
            <pc:docMk/>
            <pc:sldMk cId="332333467" sldId="395"/>
            <ac:picMk id="6" creationId="{C095B8ED-1FAC-4811-9ECB-82C2F8A31DE9}"/>
          </ac:picMkLst>
        </pc:picChg>
        <pc:picChg chg="mod">
          <ac:chgData name="Razin Farhan Hussain" userId="" providerId="" clId="Web-{A8F4A974-B9E2-428D-8ECA-C508C50B02A1}" dt="2021-03-05T03:28:31.610" v="554" actId="1076"/>
          <ac:picMkLst>
            <pc:docMk/>
            <pc:sldMk cId="332333467" sldId="395"/>
            <ac:picMk id="10" creationId="{8B98A041-01CE-4F9B-B34A-AB72DBE4F062}"/>
          </ac:picMkLst>
        </pc:picChg>
      </pc:sldChg>
      <pc:sldChg chg="modSp addAnim modAnim">
        <pc:chgData name="Razin Farhan Hussain" userId="" providerId="" clId="Web-{A8F4A974-B9E2-428D-8ECA-C508C50B02A1}" dt="2021-03-05T02:43:33.843" v="193"/>
        <pc:sldMkLst>
          <pc:docMk/>
          <pc:sldMk cId="1777782391" sldId="396"/>
        </pc:sldMkLst>
        <pc:spChg chg="mod">
          <ac:chgData name="Razin Farhan Hussain" userId="" providerId="" clId="Web-{A8F4A974-B9E2-428D-8ECA-C508C50B02A1}" dt="2021-03-05T02:42:37.686" v="187" actId="20577"/>
          <ac:spMkLst>
            <pc:docMk/>
            <pc:sldMk cId="1777782391" sldId="396"/>
            <ac:spMk id="6" creationId="{00000000-0000-0000-0000-000000000000}"/>
          </ac:spMkLst>
        </pc:spChg>
      </pc:sldChg>
      <pc:sldChg chg="modSp">
        <pc:chgData name="Razin Farhan Hussain" userId="" providerId="" clId="Web-{A8F4A974-B9E2-428D-8ECA-C508C50B02A1}" dt="2021-03-05T04:28:50.225" v="812" actId="20577"/>
        <pc:sldMkLst>
          <pc:docMk/>
          <pc:sldMk cId="1973726866" sldId="397"/>
        </pc:sldMkLst>
        <pc:spChg chg="mod">
          <ac:chgData name="Razin Farhan Hussain" userId="" providerId="" clId="Web-{A8F4A974-B9E2-428D-8ECA-C508C50B02A1}" dt="2021-03-05T04:28:50.225" v="812" actId="20577"/>
          <ac:spMkLst>
            <pc:docMk/>
            <pc:sldMk cId="1973726866" sldId="397"/>
            <ac:spMk id="5" creationId="{EF09212F-AB1F-41F1-B28D-D8CB31143D26}"/>
          </ac:spMkLst>
        </pc:spChg>
      </pc:sldChg>
      <pc:sldChg chg="modSp">
        <pc:chgData name="Razin Farhan Hussain" userId="" providerId="" clId="Web-{A8F4A974-B9E2-428D-8ECA-C508C50B02A1}" dt="2021-03-05T02:38:40.900" v="154" actId="20577"/>
        <pc:sldMkLst>
          <pc:docMk/>
          <pc:sldMk cId="3102643082" sldId="402"/>
        </pc:sldMkLst>
        <pc:spChg chg="mod">
          <ac:chgData name="Razin Farhan Hussain" userId="" providerId="" clId="Web-{A8F4A974-B9E2-428D-8ECA-C508C50B02A1}" dt="2021-03-05T02:38:40.900" v="154" actId="20577"/>
          <ac:spMkLst>
            <pc:docMk/>
            <pc:sldMk cId="3102643082" sldId="402"/>
            <ac:spMk id="3" creationId="{AFAC5818-0500-41AA-A66B-62FD54125AC3}"/>
          </ac:spMkLst>
        </pc:spChg>
        <pc:spChg chg="mod">
          <ac:chgData name="Razin Farhan Hussain" userId="" providerId="" clId="Web-{A8F4A974-B9E2-428D-8ECA-C508C50B02A1}" dt="2021-03-05T02:15:31.422" v="90" actId="1076"/>
          <ac:spMkLst>
            <pc:docMk/>
            <pc:sldMk cId="3102643082" sldId="402"/>
            <ac:spMk id="6" creationId="{E0CB87C6-3ECA-4B9C-96A5-03BD7EA3E85F}"/>
          </ac:spMkLst>
        </pc:spChg>
        <pc:spChg chg="mod">
          <ac:chgData name="Razin Farhan Hussain" userId="" providerId="" clId="Web-{A8F4A974-B9E2-428D-8ECA-C508C50B02A1}" dt="2021-03-05T02:15:23.687" v="88" actId="20577"/>
          <ac:spMkLst>
            <pc:docMk/>
            <pc:sldMk cId="3102643082" sldId="402"/>
            <ac:spMk id="7" creationId="{E6147487-1103-4949-B87A-A7599A001BD9}"/>
          </ac:spMkLst>
        </pc:spChg>
      </pc:sldChg>
      <pc:sldChg chg="modSp modNotes">
        <pc:chgData name="Razin Farhan Hussain" userId="" providerId="" clId="Web-{A8F4A974-B9E2-428D-8ECA-C508C50B02A1}" dt="2021-03-05T04:40:35.565" v="912" actId="1076"/>
        <pc:sldMkLst>
          <pc:docMk/>
          <pc:sldMk cId="1552732433" sldId="405"/>
        </pc:sldMkLst>
        <pc:spChg chg="mod">
          <ac:chgData name="Razin Farhan Hussain" userId="" providerId="" clId="Web-{A8F4A974-B9E2-428D-8ECA-C508C50B02A1}" dt="2021-03-05T04:40:28.549" v="910" actId="20577"/>
          <ac:spMkLst>
            <pc:docMk/>
            <pc:sldMk cId="1552732433" sldId="405"/>
            <ac:spMk id="5" creationId="{A53757EB-74A5-4D0D-8EE2-71CE7A6C238B}"/>
          </ac:spMkLst>
        </pc:spChg>
        <pc:picChg chg="mod">
          <ac:chgData name="Razin Farhan Hussain" userId="" providerId="" clId="Web-{A8F4A974-B9E2-428D-8ECA-C508C50B02A1}" dt="2021-03-05T04:40:35.565" v="912" actId="1076"/>
          <ac:picMkLst>
            <pc:docMk/>
            <pc:sldMk cId="1552732433" sldId="405"/>
            <ac:picMk id="7" creationId="{A69A02F0-E7C0-40E9-9F2B-73EBC03112AE}"/>
          </ac:picMkLst>
        </pc:picChg>
        <pc:picChg chg="mod">
          <ac:chgData name="Razin Farhan Hussain" userId="" providerId="" clId="Web-{A8F4A974-B9E2-428D-8ECA-C508C50B02A1}" dt="2021-03-05T04:40:33.159" v="911" actId="1076"/>
          <ac:picMkLst>
            <pc:docMk/>
            <pc:sldMk cId="1552732433" sldId="405"/>
            <ac:picMk id="8" creationId="{FC2AE32F-97A6-4922-8440-20D30D666985}"/>
          </ac:picMkLst>
        </pc:picChg>
      </pc:sldChg>
      <pc:sldChg chg="modSp addAnim modAnim modNotes">
        <pc:chgData name="Razin Farhan Hussain" userId="" providerId="" clId="Web-{A8F4A974-B9E2-428D-8ECA-C508C50B02A1}" dt="2021-03-05T03:00:33.190" v="341"/>
        <pc:sldMkLst>
          <pc:docMk/>
          <pc:sldMk cId="3791648276" sldId="407"/>
        </pc:sldMkLst>
        <pc:spChg chg="mod">
          <ac:chgData name="Razin Farhan Hussain" userId="" providerId="" clId="Web-{A8F4A974-B9E2-428D-8ECA-C508C50B02A1}" dt="2021-03-05T03:00:21.752" v="338" actId="20577"/>
          <ac:spMkLst>
            <pc:docMk/>
            <pc:sldMk cId="3791648276" sldId="407"/>
            <ac:spMk id="5" creationId="{ED7F699D-3048-467A-8C00-8B2EE89911EC}"/>
          </ac:spMkLst>
        </pc:spChg>
      </pc:sldChg>
      <pc:sldChg chg="modSp addAnim modAnim">
        <pc:chgData name="Razin Farhan Hussain" userId="" providerId="" clId="Web-{A8F4A974-B9E2-428D-8ECA-C508C50B02A1}" dt="2021-03-05T02:43:03.389" v="190"/>
        <pc:sldMkLst>
          <pc:docMk/>
          <pc:sldMk cId="3560319463" sldId="409"/>
        </pc:sldMkLst>
        <pc:spChg chg="mod">
          <ac:chgData name="Razin Farhan Hussain" userId="" providerId="" clId="Web-{A8F4A974-B9E2-428D-8ECA-C508C50B02A1}" dt="2021-03-05T02:40:04.589" v="175" actId="20577"/>
          <ac:spMkLst>
            <pc:docMk/>
            <pc:sldMk cId="3560319463" sldId="409"/>
            <ac:spMk id="5" creationId="{7C582F44-3903-493C-A9EA-25B931DDBA65}"/>
          </ac:spMkLst>
        </pc:spChg>
      </pc:sldChg>
      <pc:sldChg chg="modSp addAnim modAnim modNotes">
        <pc:chgData name="Razin Farhan Hussain" userId="" providerId="" clId="Web-{A8F4A974-B9E2-428D-8ECA-C508C50B02A1}" dt="2021-03-05T03:31:12.676" v="581"/>
        <pc:sldMkLst>
          <pc:docMk/>
          <pc:sldMk cId="3872104825" sldId="410"/>
        </pc:sldMkLst>
        <pc:spChg chg="mod">
          <ac:chgData name="Razin Farhan Hussain" userId="" providerId="" clId="Web-{A8F4A974-B9E2-428D-8ECA-C508C50B02A1}" dt="2021-03-05T03:11:31.139" v="428" actId="20577"/>
          <ac:spMkLst>
            <pc:docMk/>
            <pc:sldMk cId="3872104825" sldId="410"/>
            <ac:spMk id="2" creationId="{9A02BB28-24CF-4F81-BC85-91E3B870C8F6}"/>
          </ac:spMkLst>
        </pc:spChg>
        <pc:spChg chg="mod">
          <ac:chgData name="Razin Farhan Hussain" userId="" providerId="" clId="Web-{A8F4A974-B9E2-428D-8ECA-C508C50B02A1}" dt="2021-03-05T03:21:15.196" v="483" actId="20577"/>
          <ac:spMkLst>
            <pc:docMk/>
            <pc:sldMk cId="3872104825" sldId="410"/>
            <ac:spMk id="3" creationId="{B5729B93-386D-459B-A29A-1F0D26D3D165}"/>
          </ac:spMkLst>
        </pc:spChg>
      </pc:sldChg>
      <pc:sldChg chg="delSp modSp modNotes">
        <pc:chgData name="Razin Farhan Hussain" userId="" providerId="" clId="Web-{A8F4A974-B9E2-428D-8ECA-C508C50B02A1}" dt="2021-03-05T03:41:38.672" v="717" actId="1076"/>
        <pc:sldMkLst>
          <pc:docMk/>
          <pc:sldMk cId="2053818889" sldId="411"/>
        </pc:sldMkLst>
        <pc:spChg chg="del mod">
          <ac:chgData name="Razin Farhan Hussain" userId="" providerId="" clId="Web-{A8F4A974-B9E2-428D-8ECA-C508C50B02A1}" dt="2021-03-05T03:36:44.089" v="626"/>
          <ac:spMkLst>
            <pc:docMk/>
            <pc:sldMk cId="2053818889" sldId="411"/>
            <ac:spMk id="6" creationId="{3CC1EEDA-BAEB-4537-8911-AAC7D3306657}"/>
          </ac:spMkLst>
        </pc:spChg>
        <pc:spChg chg="mod">
          <ac:chgData name="Razin Farhan Hussain" userId="" providerId="" clId="Web-{A8F4A974-B9E2-428D-8ECA-C508C50B02A1}" dt="2021-03-05T03:41:31.484" v="716" actId="20577"/>
          <ac:spMkLst>
            <pc:docMk/>
            <pc:sldMk cId="2053818889" sldId="411"/>
            <ac:spMk id="7" creationId="{AB0DAD8D-DD1C-4843-8F0C-670A62A10B2C}"/>
          </ac:spMkLst>
        </pc:spChg>
        <pc:picChg chg="mod">
          <ac:chgData name="Razin Farhan Hussain" userId="" providerId="" clId="Web-{A8F4A974-B9E2-428D-8ECA-C508C50B02A1}" dt="2021-03-05T03:41:38.672" v="717" actId="1076"/>
          <ac:picMkLst>
            <pc:docMk/>
            <pc:sldMk cId="2053818889" sldId="411"/>
            <ac:picMk id="5" creationId="{B3999700-4481-495C-B3CB-F750816BB0FC}"/>
          </ac:picMkLst>
        </pc:picChg>
      </pc:sldChg>
      <pc:sldChg chg="modSp modNotes">
        <pc:chgData name="Razin Farhan Hussain" userId="" providerId="" clId="Web-{A8F4A974-B9E2-428D-8ECA-C508C50B02A1}" dt="2021-03-05T04:52:10.671" v="999" actId="1076"/>
        <pc:sldMkLst>
          <pc:docMk/>
          <pc:sldMk cId="4172495775" sldId="412"/>
        </pc:sldMkLst>
        <pc:spChg chg="mod">
          <ac:chgData name="Razin Farhan Hussain" userId="" providerId="" clId="Web-{A8F4A974-B9E2-428D-8ECA-C508C50B02A1}" dt="2021-03-05T04:48:59.081" v="962" actId="20577"/>
          <ac:spMkLst>
            <pc:docMk/>
            <pc:sldMk cId="4172495775" sldId="412"/>
            <ac:spMk id="5" creationId="{A1826C71-BF11-4862-8B7D-90A9AA8FBDE3}"/>
          </ac:spMkLst>
        </pc:spChg>
        <pc:spChg chg="mod">
          <ac:chgData name="Razin Farhan Hussain" userId="" providerId="" clId="Web-{A8F4A974-B9E2-428D-8ECA-C508C50B02A1}" dt="2021-03-05T04:52:10.671" v="999" actId="1076"/>
          <ac:spMkLst>
            <pc:docMk/>
            <pc:sldMk cId="4172495775" sldId="412"/>
            <ac:spMk id="6" creationId="{61733FF7-0C88-47E7-B657-88608263AC66}"/>
          </ac:spMkLst>
        </pc:spChg>
        <pc:spChg chg="mod">
          <ac:chgData name="Razin Farhan Hussain" userId="" providerId="" clId="Web-{A8F4A974-B9E2-428D-8ECA-C508C50B02A1}" dt="2021-03-05T04:51:58.842" v="996" actId="1076"/>
          <ac:spMkLst>
            <pc:docMk/>
            <pc:sldMk cId="4172495775" sldId="412"/>
            <ac:spMk id="7" creationId="{591B4ABA-B70F-4248-A619-AEBA147AF166}"/>
          </ac:spMkLst>
        </pc:spChg>
        <pc:picChg chg="mod">
          <ac:chgData name="Razin Farhan Hussain" userId="" providerId="" clId="Web-{A8F4A974-B9E2-428D-8ECA-C508C50B02A1}" dt="2021-03-05T04:46:13.289" v="922" actId="1076"/>
          <ac:picMkLst>
            <pc:docMk/>
            <pc:sldMk cId="4172495775" sldId="412"/>
            <ac:picMk id="8" creationId="{29EE7948-C50F-4066-98CF-7A422A882D14}"/>
          </ac:picMkLst>
        </pc:picChg>
        <pc:picChg chg="mod">
          <ac:chgData name="Razin Farhan Hussain" userId="" providerId="" clId="Web-{A8F4A974-B9E2-428D-8ECA-C508C50B02A1}" dt="2021-03-05T04:46:05.945" v="920" actId="1076"/>
          <ac:picMkLst>
            <pc:docMk/>
            <pc:sldMk cId="4172495775" sldId="412"/>
            <ac:picMk id="9" creationId="{AF1F67EE-61BC-49A7-A096-0E09B95A6121}"/>
          </ac:picMkLst>
        </pc:picChg>
      </pc:sldChg>
      <pc:sldChg chg="modSp">
        <pc:chgData name="Razin Farhan Hussain" userId="" providerId="" clId="Web-{A8F4A974-B9E2-428D-8ECA-C508C50B02A1}" dt="2021-03-05T04:29:33.071" v="814" actId="20577"/>
        <pc:sldMkLst>
          <pc:docMk/>
          <pc:sldMk cId="2926804020" sldId="413"/>
        </pc:sldMkLst>
        <pc:spChg chg="mod">
          <ac:chgData name="Razin Farhan Hussain" userId="" providerId="" clId="Web-{A8F4A974-B9E2-428D-8ECA-C508C50B02A1}" dt="2021-03-05T04:29:33.071" v="814" actId="20577"/>
          <ac:spMkLst>
            <pc:docMk/>
            <pc:sldMk cId="2926804020" sldId="413"/>
            <ac:spMk id="8" creationId="{3ECDD471-990D-4577-B6F3-B971462B5E0E}"/>
          </ac:spMkLst>
        </pc:spChg>
      </pc:sldChg>
      <pc:sldChg chg="modSp">
        <pc:chgData name="Razin Farhan Hussain" userId="" providerId="" clId="Web-{A8F4A974-B9E2-428D-8ECA-C508C50B02A1}" dt="2021-03-05T02:53:41.823" v="289" actId="20577"/>
        <pc:sldMkLst>
          <pc:docMk/>
          <pc:sldMk cId="2083125455" sldId="424"/>
        </pc:sldMkLst>
        <pc:spChg chg="mod">
          <ac:chgData name="Razin Farhan Hussain" userId="" providerId="" clId="Web-{A8F4A974-B9E2-428D-8ECA-C508C50B02A1}" dt="2021-03-05T02:53:41.823" v="289" actId="20577"/>
          <ac:spMkLst>
            <pc:docMk/>
            <pc:sldMk cId="2083125455" sldId="424"/>
            <ac:spMk id="13" creationId="{EEEC27A3-5A2E-4C29-B1A4-3AE2AA158634}"/>
          </ac:spMkLst>
        </pc:spChg>
      </pc:sldChg>
      <pc:sldChg chg="modSp">
        <pc:chgData name="Razin Farhan Hussain" userId="" providerId="" clId="Web-{A8F4A974-B9E2-428D-8ECA-C508C50B02A1}" dt="2021-03-05T03:44:13.081" v="722" actId="20577"/>
        <pc:sldMkLst>
          <pc:docMk/>
          <pc:sldMk cId="4264709361" sldId="425"/>
        </pc:sldMkLst>
        <pc:spChg chg="mod">
          <ac:chgData name="Razin Farhan Hussain" userId="" providerId="" clId="Web-{A8F4A974-B9E2-428D-8ECA-C508C50B02A1}" dt="2021-03-05T03:44:13.081" v="722" actId="20577"/>
          <ac:spMkLst>
            <pc:docMk/>
            <pc:sldMk cId="4264709361" sldId="425"/>
            <ac:spMk id="3" creationId="{BBB8E726-D87E-4D76-9F3C-BDCF59D21261}"/>
          </ac:spMkLst>
        </pc:spChg>
      </pc:sldChg>
      <pc:sldChg chg="addSp modSp">
        <pc:chgData name="Razin Farhan Hussain" userId="" providerId="" clId="Web-{A8F4A974-B9E2-428D-8ECA-C508C50B02A1}" dt="2021-03-05T05:01:58.847" v="1065" actId="20577"/>
        <pc:sldMkLst>
          <pc:docMk/>
          <pc:sldMk cId="3140803330" sldId="426"/>
        </pc:sldMkLst>
        <pc:spChg chg="mod">
          <ac:chgData name="Razin Farhan Hussain" userId="" providerId="" clId="Web-{A8F4A974-B9E2-428D-8ECA-C508C50B02A1}" dt="2021-03-05T05:01:58.847" v="1065" actId="20577"/>
          <ac:spMkLst>
            <pc:docMk/>
            <pc:sldMk cId="3140803330" sldId="426"/>
            <ac:spMk id="3" creationId="{77EC6A9B-3476-4437-9204-80D9F37BF386}"/>
          </ac:spMkLst>
        </pc:spChg>
        <pc:picChg chg="add mod">
          <ac:chgData name="Razin Farhan Hussain" userId="" providerId="" clId="Web-{A8F4A974-B9E2-428D-8ECA-C508C50B02A1}" dt="2021-03-05T05:01:42.502" v="1063" actId="1076"/>
          <ac:picMkLst>
            <pc:docMk/>
            <pc:sldMk cId="3140803330" sldId="426"/>
            <ac:picMk id="5" creationId="{1244ADA0-FD2F-49B5-B34F-6BAAD3F72F24}"/>
          </ac:picMkLst>
        </pc:picChg>
      </pc:sldChg>
    </pc:docChg>
  </pc:docChgLst>
  <pc:docChgLst>
    <pc:chgData name="Razin Farhan Hussain" clId="Web-{976149AF-BE82-4237-B3F4-0E6FFC52C854}"/>
    <pc:docChg chg="addSld modSld">
      <pc:chgData name="Razin Farhan Hussain" userId="" providerId="" clId="Web-{976149AF-BE82-4237-B3F4-0E6FFC52C854}" dt="2021-03-22T02:38:56.248" v="554" actId="20577"/>
      <pc:docMkLst>
        <pc:docMk/>
      </pc:docMkLst>
      <pc:sldChg chg="modSp">
        <pc:chgData name="Razin Farhan Hussain" userId="" providerId="" clId="Web-{976149AF-BE82-4237-B3F4-0E6FFC52C854}" dt="2021-03-22T01:51:11.370" v="2" actId="1076"/>
        <pc:sldMkLst>
          <pc:docMk/>
          <pc:sldMk cId="2383574042" sldId="363"/>
        </pc:sldMkLst>
        <pc:spChg chg="mod">
          <ac:chgData name="Razin Farhan Hussain" userId="" providerId="" clId="Web-{976149AF-BE82-4237-B3F4-0E6FFC52C854}" dt="2021-03-22T01:51:11.370" v="2" actId="1076"/>
          <ac:spMkLst>
            <pc:docMk/>
            <pc:sldMk cId="2383574042" sldId="363"/>
            <ac:spMk id="2" creationId="{00000000-0000-0000-0000-000000000000}"/>
          </ac:spMkLst>
        </pc:spChg>
        <pc:spChg chg="mod">
          <ac:chgData name="Razin Farhan Hussain" userId="" providerId="" clId="Web-{976149AF-BE82-4237-B3F4-0E6FFC52C854}" dt="2021-03-22T01:51:00.557" v="0" actId="1076"/>
          <ac:spMkLst>
            <pc:docMk/>
            <pc:sldMk cId="2383574042" sldId="363"/>
            <ac:spMk id="5" creationId="{27C29BC6-3172-423C-A63D-0E9D39690285}"/>
          </ac:spMkLst>
        </pc:spChg>
      </pc:sldChg>
      <pc:sldChg chg="modSp">
        <pc:chgData name="Razin Farhan Hussain" userId="" providerId="" clId="Web-{976149AF-BE82-4237-B3F4-0E6FFC52C854}" dt="2021-03-22T02:38:47.373" v="551" actId="20577"/>
        <pc:sldMkLst>
          <pc:docMk/>
          <pc:sldMk cId="332333467" sldId="395"/>
        </pc:sldMkLst>
        <pc:spChg chg="mod">
          <ac:chgData name="Razin Farhan Hussain" userId="" providerId="" clId="Web-{976149AF-BE82-4237-B3F4-0E6FFC52C854}" dt="2021-03-22T02:38:47.373" v="551" actId="20577"/>
          <ac:spMkLst>
            <pc:docMk/>
            <pc:sldMk cId="332333467" sldId="395"/>
            <ac:spMk id="2" creationId="{00000000-0000-0000-0000-000000000000}"/>
          </ac:spMkLst>
        </pc:spChg>
      </pc:sldChg>
      <pc:sldChg chg="addSp delSp modSp">
        <pc:chgData name="Razin Farhan Hussain" userId="" providerId="" clId="Web-{976149AF-BE82-4237-B3F4-0E6FFC52C854}" dt="2021-03-22T02:38:56.248" v="554" actId="20577"/>
        <pc:sldMkLst>
          <pc:docMk/>
          <pc:sldMk cId="1768758273" sldId="420"/>
        </pc:sldMkLst>
        <pc:spChg chg="mod">
          <ac:chgData name="Razin Farhan Hussain" userId="" providerId="" clId="Web-{976149AF-BE82-4237-B3F4-0E6FFC52C854}" dt="2021-03-22T02:38:56.248" v="554" actId="20577"/>
          <ac:spMkLst>
            <pc:docMk/>
            <pc:sldMk cId="1768758273" sldId="420"/>
            <ac:spMk id="2" creationId="{44C63435-257D-4C7E-BE0F-86856C08A640}"/>
          </ac:spMkLst>
        </pc:spChg>
        <pc:spChg chg="add mod">
          <ac:chgData name="Razin Farhan Hussain" userId="" providerId="" clId="Web-{976149AF-BE82-4237-B3F4-0E6FFC52C854}" dt="2021-03-22T02:38:52.498" v="552"/>
          <ac:spMkLst>
            <pc:docMk/>
            <pc:sldMk cId="1768758273" sldId="420"/>
            <ac:spMk id="7" creationId="{D8D06DDE-26DE-4D80-9E16-F167D4EF4F38}"/>
          </ac:spMkLst>
        </pc:spChg>
        <pc:picChg chg="del">
          <ac:chgData name="Razin Farhan Hussain" userId="" providerId="" clId="Web-{976149AF-BE82-4237-B3F4-0E6FFC52C854}" dt="2021-03-22T02:38:52.498" v="552"/>
          <ac:picMkLst>
            <pc:docMk/>
            <pc:sldMk cId="1768758273" sldId="420"/>
            <ac:picMk id="6" creationId="{C26B3070-0D9A-4D37-AE1E-A0F7A9F76385}"/>
          </ac:picMkLst>
        </pc:picChg>
      </pc:sldChg>
      <pc:sldChg chg="modSp">
        <pc:chgData name="Razin Farhan Hussain" userId="" providerId="" clId="Web-{976149AF-BE82-4237-B3F4-0E6FFC52C854}" dt="2021-03-22T01:52:20.307" v="6" actId="20577"/>
        <pc:sldMkLst>
          <pc:docMk/>
          <pc:sldMk cId="4264709361" sldId="425"/>
        </pc:sldMkLst>
        <pc:spChg chg="mod">
          <ac:chgData name="Razin Farhan Hussain" userId="" providerId="" clId="Web-{976149AF-BE82-4237-B3F4-0E6FFC52C854}" dt="2021-03-22T01:52:20.307" v="6" actId="20577"/>
          <ac:spMkLst>
            <pc:docMk/>
            <pc:sldMk cId="4264709361" sldId="425"/>
            <ac:spMk id="2" creationId="{A8C26E1E-6260-4507-89E2-B5CBE3E07233}"/>
          </ac:spMkLst>
        </pc:spChg>
        <pc:spChg chg="mod">
          <ac:chgData name="Razin Farhan Hussain" userId="" providerId="" clId="Web-{976149AF-BE82-4237-B3F4-0E6FFC52C854}" dt="2021-03-22T01:52:16.042" v="5" actId="20577"/>
          <ac:spMkLst>
            <pc:docMk/>
            <pc:sldMk cId="4264709361" sldId="425"/>
            <ac:spMk id="3" creationId="{BBB8E726-D87E-4D76-9F3C-BDCF59D21261}"/>
          </ac:spMkLst>
        </pc:spChg>
      </pc:sldChg>
      <pc:sldChg chg="addSp modSp">
        <pc:chgData name="Razin Farhan Hussain" userId="" providerId="" clId="Web-{976149AF-BE82-4237-B3F4-0E6FFC52C854}" dt="2021-03-22T02:31:06.070" v="378" actId="20577"/>
        <pc:sldMkLst>
          <pc:docMk/>
          <pc:sldMk cId="2665474608" sldId="433"/>
        </pc:sldMkLst>
        <pc:spChg chg="mod">
          <ac:chgData name="Razin Farhan Hussain" userId="" providerId="" clId="Web-{976149AF-BE82-4237-B3F4-0E6FFC52C854}" dt="2021-03-22T02:31:06.070" v="378" actId="20577"/>
          <ac:spMkLst>
            <pc:docMk/>
            <pc:sldMk cId="2665474608" sldId="433"/>
            <ac:spMk id="2" creationId="{C8012130-013F-4DF4-8B8C-C2F238E7EC17}"/>
          </ac:spMkLst>
        </pc:spChg>
        <pc:spChg chg="add mod">
          <ac:chgData name="Razin Farhan Hussain" userId="" providerId="" clId="Web-{976149AF-BE82-4237-B3F4-0E6FFC52C854}" dt="2021-03-22T02:29:18.834" v="358" actId="20577"/>
          <ac:spMkLst>
            <pc:docMk/>
            <pc:sldMk cId="2665474608" sldId="433"/>
            <ac:spMk id="3" creationId="{05752AA6-54E7-4F94-A069-B7F62B5B9973}"/>
          </ac:spMkLst>
        </pc:spChg>
        <pc:spChg chg="mod">
          <ac:chgData name="Razin Farhan Hussain" userId="" providerId="" clId="Web-{976149AF-BE82-4237-B3F4-0E6FFC52C854}" dt="2021-03-22T02:25:32.787" v="258" actId="20577"/>
          <ac:spMkLst>
            <pc:docMk/>
            <pc:sldMk cId="2665474608" sldId="433"/>
            <ac:spMk id="5" creationId="{FFAA1579-E5DB-4C0D-93E4-B64A686B2DEC}"/>
          </ac:spMkLst>
        </pc:spChg>
        <pc:spChg chg="mod">
          <ac:chgData name="Razin Farhan Hussain" userId="" providerId="" clId="Web-{976149AF-BE82-4237-B3F4-0E6FFC52C854}" dt="2021-03-22T02:25:52.881" v="264" actId="1076"/>
          <ac:spMkLst>
            <pc:docMk/>
            <pc:sldMk cId="2665474608" sldId="433"/>
            <ac:spMk id="8" creationId="{43BF54F8-3377-4651-84F8-551912F5F54C}"/>
          </ac:spMkLst>
        </pc:spChg>
        <pc:spChg chg="mod">
          <ac:chgData name="Razin Farhan Hussain" userId="" providerId="" clId="Web-{976149AF-BE82-4237-B3F4-0E6FFC52C854}" dt="2021-03-22T02:27:06.615" v="272" actId="20577"/>
          <ac:spMkLst>
            <pc:docMk/>
            <pc:sldMk cId="2665474608" sldId="433"/>
            <ac:spMk id="11" creationId="{A1AFE2E5-A7A2-4E26-99C6-A057E0E43B4A}"/>
          </ac:spMkLst>
        </pc:spChg>
        <pc:spChg chg="mod">
          <ac:chgData name="Razin Farhan Hussain" userId="" providerId="" clId="Web-{976149AF-BE82-4237-B3F4-0E6FFC52C854}" dt="2021-03-22T02:26:13.162" v="269" actId="1076"/>
          <ac:spMkLst>
            <pc:docMk/>
            <pc:sldMk cId="2665474608" sldId="433"/>
            <ac:spMk id="13" creationId="{05283DD4-7751-48D2-99D9-0AF5247A087C}"/>
          </ac:spMkLst>
        </pc:spChg>
        <pc:picChg chg="add mod">
          <ac:chgData name="Razin Farhan Hussain" userId="" providerId="" clId="Web-{976149AF-BE82-4237-B3F4-0E6FFC52C854}" dt="2021-03-22T02:30:19.757" v="363" actId="1076"/>
          <ac:picMkLst>
            <pc:docMk/>
            <pc:sldMk cId="2665474608" sldId="433"/>
            <ac:picMk id="6" creationId="{8D1A3B0E-ECF4-4C1A-B4A4-BABCEB5BE171}"/>
          </ac:picMkLst>
        </pc:picChg>
        <pc:picChg chg="mod">
          <ac:chgData name="Razin Farhan Hussain" userId="" providerId="" clId="Web-{976149AF-BE82-4237-B3F4-0E6FFC52C854}" dt="2021-03-22T02:25:43.068" v="261" actId="1076"/>
          <ac:picMkLst>
            <pc:docMk/>
            <pc:sldMk cId="2665474608" sldId="433"/>
            <ac:picMk id="7" creationId="{480FD24E-3EF6-4444-A347-B849EC0173A3}"/>
          </ac:picMkLst>
        </pc:picChg>
        <pc:picChg chg="mod">
          <ac:chgData name="Razin Farhan Hussain" userId="" providerId="" clId="Web-{976149AF-BE82-4237-B3F4-0E6FFC52C854}" dt="2021-03-22T02:26:01.865" v="266" actId="1076"/>
          <ac:picMkLst>
            <pc:docMk/>
            <pc:sldMk cId="2665474608" sldId="433"/>
            <ac:picMk id="9" creationId="{187711A1-D794-4E20-AD4E-33765DA90ACD}"/>
          </ac:picMkLst>
        </pc:picChg>
        <pc:picChg chg="mod">
          <ac:chgData name="Razin Farhan Hussain" userId="" providerId="" clId="Web-{976149AF-BE82-4237-B3F4-0E6FFC52C854}" dt="2021-03-22T02:26:07.521" v="267" actId="1076"/>
          <ac:picMkLst>
            <pc:docMk/>
            <pc:sldMk cId="2665474608" sldId="433"/>
            <ac:picMk id="10" creationId="{DE289CAC-FF73-4C6F-97F1-30C7B98E6015}"/>
          </ac:picMkLst>
        </pc:picChg>
        <pc:picChg chg="mod">
          <ac:chgData name="Razin Farhan Hussain" userId="" providerId="" clId="Web-{976149AF-BE82-4237-B3F4-0E6FFC52C854}" dt="2021-03-22T02:26:14.412" v="270" actId="1076"/>
          <ac:picMkLst>
            <pc:docMk/>
            <pc:sldMk cId="2665474608" sldId="433"/>
            <ac:picMk id="12" creationId="{6AB994BB-92EB-406E-BA65-28BDCB7C0346}"/>
          </ac:picMkLst>
        </pc:picChg>
      </pc:sldChg>
      <pc:sldChg chg="addSp modSp">
        <pc:chgData name="Razin Farhan Hussain" userId="" providerId="" clId="Web-{976149AF-BE82-4237-B3F4-0E6FFC52C854}" dt="2021-03-22T02:30:41.742" v="364" actId="1076"/>
        <pc:sldMkLst>
          <pc:docMk/>
          <pc:sldMk cId="770211351" sldId="434"/>
        </pc:sldMkLst>
        <pc:spChg chg="add mod">
          <ac:chgData name="Razin Farhan Hussain" userId="" providerId="" clId="Web-{976149AF-BE82-4237-B3F4-0E6FFC52C854}" dt="2021-03-22T02:30:41.742" v="364" actId="1076"/>
          <ac:spMkLst>
            <pc:docMk/>
            <pc:sldMk cId="770211351" sldId="434"/>
            <ac:spMk id="3" creationId="{D5CDD941-4C01-42DB-AD70-33E7CE0A29EF}"/>
          </ac:spMkLst>
        </pc:spChg>
        <pc:spChg chg="add mod">
          <ac:chgData name="Razin Farhan Hussain" userId="" providerId="" clId="Web-{976149AF-BE82-4237-B3F4-0E6FFC52C854}" dt="2021-03-22T02:24:16.318" v="241" actId="20577"/>
          <ac:spMkLst>
            <pc:docMk/>
            <pc:sldMk cId="770211351" sldId="434"/>
            <ac:spMk id="6" creationId="{ECA6587C-C3FD-4CC1-90CD-0E53ACB8FBEA}"/>
          </ac:spMkLst>
        </pc:spChg>
        <pc:picChg chg="mod">
          <ac:chgData name="Razin Farhan Hussain" userId="" providerId="" clId="Web-{976149AF-BE82-4237-B3F4-0E6FFC52C854}" dt="2021-03-22T02:17:19.863" v="57" actId="14100"/>
          <ac:picMkLst>
            <pc:docMk/>
            <pc:sldMk cId="770211351" sldId="434"/>
            <ac:picMk id="5" creationId="{A08CC2A2-534A-486F-BD7F-E90CC6CE896D}"/>
          </ac:picMkLst>
        </pc:picChg>
        <pc:picChg chg="add mod">
          <ac:chgData name="Razin Farhan Hussain" userId="" providerId="" clId="Web-{976149AF-BE82-4237-B3F4-0E6FFC52C854}" dt="2021-03-22T02:21:24.442" v="134" actId="1076"/>
          <ac:picMkLst>
            <pc:docMk/>
            <pc:sldMk cId="770211351" sldId="434"/>
            <ac:picMk id="7" creationId="{D1DF0033-BB0C-4085-9475-CA46E3FD118F}"/>
          </ac:picMkLst>
        </pc:picChg>
      </pc:sldChg>
      <pc:sldChg chg="addSp delSp modSp new">
        <pc:chgData name="Razin Farhan Hussain" userId="" providerId="" clId="Web-{976149AF-BE82-4237-B3F4-0E6FFC52C854}" dt="2021-03-22T02:38:05.118" v="545" actId="1076"/>
        <pc:sldMkLst>
          <pc:docMk/>
          <pc:sldMk cId="2817825100" sldId="435"/>
        </pc:sldMkLst>
        <pc:spChg chg="del">
          <ac:chgData name="Razin Farhan Hussain" userId="" providerId="" clId="Web-{976149AF-BE82-4237-B3F4-0E6FFC52C854}" dt="2021-03-22T02:31:21.492" v="381"/>
          <ac:spMkLst>
            <pc:docMk/>
            <pc:sldMk cId="2817825100" sldId="435"/>
            <ac:spMk id="2" creationId="{B7A6B37C-96E9-4834-9EF4-E678ADDCCF71}"/>
          </ac:spMkLst>
        </pc:spChg>
        <pc:spChg chg="mod">
          <ac:chgData name="Razin Farhan Hussain" userId="" providerId="" clId="Web-{976149AF-BE82-4237-B3F4-0E6FFC52C854}" dt="2021-03-22T02:36:34.118" v="538" actId="20577"/>
          <ac:spMkLst>
            <pc:docMk/>
            <pc:sldMk cId="2817825100" sldId="435"/>
            <ac:spMk id="3" creationId="{B535CE62-9FED-42F8-B83D-658FC0EC5EFE}"/>
          </ac:spMkLst>
        </pc:spChg>
        <pc:spChg chg="add mod">
          <ac:chgData name="Razin Farhan Hussain" userId="" providerId="" clId="Web-{976149AF-BE82-4237-B3F4-0E6FFC52C854}" dt="2021-03-22T02:31:43.179" v="386" actId="20577"/>
          <ac:spMkLst>
            <pc:docMk/>
            <pc:sldMk cId="2817825100" sldId="435"/>
            <ac:spMk id="6" creationId="{71754ED5-4CCE-4FAE-968E-5F7C4F20D5D2}"/>
          </ac:spMkLst>
        </pc:spChg>
        <pc:picChg chg="add mod">
          <ac:chgData name="Razin Farhan Hussain" userId="" providerId="" clId="Web-{976149AF-BE82-4237-B3F4-0E6FFC52C854}" dt="2021-03-22T02:33:04.226" v="400" actId="1076"/>
          <ac:picMkLst>
            <pc:docMk/>
            <pc:sldMk cId="2817825100" sldId="435"/>
            <ac:picMk id="7" creationId="{60762FBE-E6A6-4884-9380-FBA6C00319F4}"/>
          </ac:picMkLst>
        </pc:picChg>
        <pc:picChg chg="add mod">
          <ac:chgData name="Razin Farhan Hussain" userId="" providerId="" clId="Web-{976149AF-BE82-4237-B3F4-0E6FFC52C854}" dt="2021-03-22T02:38:05.118" v="545" actId="1076"/>
          <ac:picMkLst>
            <pc:docMk/>
            <pc:sldMk cId="2817825100" sldId="435"/>
            <ac:picMk id="8" creationId="{C68E17D6-4D49-4ACA-94AC-D3879440CED5}"/>
          </ac:picMkLst>
        </pc:picChg>
      </pc:sldChg>
    </pc:docChg>
  </pc:docChgLst>
  <pc:docChgLst>
    <pc:chgData name="Razin Farhan Hussain" userId="1cVv77yr1ZiNe1UCsVw/FtraFZZMhOB31k/vbZOdZxE=" providerId="None" clId="Web-{1ACA2166-7C9B-40C5-A71C-891FD5F2B9F2}"/>
    <pc:docChg chg="addSld modSld sldOrd">
      <pc:chgData name="Razin Farhan Hussain" userId="1cVv77yr1ZiNe1UCsVw/FtraFZZMhOB31k/vbZOdZxE=" providerId="None" clId="Web-{1ACA2166-7C9B-40C5-A71C-891FD5F2B9F2}" dt="2020-10-01T21:41:57.965" v="2458" actId="20577"/>
      <pc:docMkLst>
        <pc:docMk/>
      </pc:docMkLst>
      <pc:sldChg chg="addSp delSp modSp ord">
        <pc:chgData name="Razin Farhan Hussain" userId="1cVv77yr1ZiNe1UCsVw/FtraFZZMhOB31k/vbZOdZxE=" providerId="None" clId="Web-{1ACA2166-7C9B-40C5-A71C-891FD5F2B9F2}" dt="2020-10-01T21:26:18.972" v="1569" actId="20577"/>
        <pc:sldMkLst>
          <pc:docMk/>
          <pc:sldMk cId="4219688485" sldId="394"/>
        </pc:sldMkLst>
        <pc:spChg chg="mod">
          <ac:chgData name="Razin Farhan Hussain" userId="1cVv77yr1ZiNe1UCsVw/FtraFZZMhOB31k/vbZOdZxE=" providerId="None" clId="Web-{1ACA2166-7C9B-40C5-A71C-891FD5F2B9F2}" dt="2020-10-01T21:26:18.972" v="1569" actId="20577"/>
          <ac:spMkLst>
            <pc:docMk/>
            <pc:sldMk cId="4219688485" sldId="394"/>
            <ac:spMk id="2" creationId="{00000000-0000-0000-0000-000000000000}"/>
          </ac:spMkLst>
        </pc:spChg>
        <pc:spChg chg="add mod">
          <ac:chgData name="Razin Farhan Hussain" userId="1cVv77yr1ZiNe1UCsVw/FtraFZZMhOB31k/vbZOdZxE=" providerId="None" clId="Web-{1ACA2166-7C9B-40C5-A71C-891FD5F2B9F2}" dt="2020-10-01T21:25:23.565" v="1540" actId="20577"/>
          <ac:spMkLst>
            <pc:docMk/>
            <pc:sldMk cId="4219688485" sldId="394"/>
            <ac:spMk id="4" creationId="{CE04420B-6981-406A-868D-D21AACC00908}"/>
          </ac:spMkLst>
        </pc:spChg>
        <pc:spChg chg="mod">
          <ac:chgData name="Razin Farhan Hussain" userId="1cVv77yr1ZiNe1UCsVw/FtraFZZMhOB31k/vbZOdZxE=" providerId="None" clId="Web-{1ACA2166-7C9B-40C5-A71C-891FD5F2B9F2}" dt="2020-10-01T21:14:59.971" v="1353" actId="20577"/>
          <ac:spMkLst>
            <pc:docMk/>
            <pc:sldMk cId="4219688485" sldId="394"/>
            <ac:spMk id="5" creationId="{BBA36A02-E7E7-48CC-977A-4A39330EDDE2}"/>
          </ac:spMkLst>
        </pc:spChg>
        <pc:picChg chg="add del mod modCrop">
          <ac:chgData name="Razin Farhan Hussain" userId="1cVv77yr1ZiNe1UCsVw/FtraFZZMhOB31k/vbZOdZxE=" providerId="None" clId="Web-{1ACA2166-7C9B-40C5-A71C-891FD5F2B9F2}" dt="2020-10-01T21:24:03.141" v="1525"/>
          <ac:picMkLst>
            <pc:docMk/>
            <pc:sldMk cId="4219688485" sldId="394"/>
            <ac:picMk id="3" creationId="{F236A58F-69F3-4497-A1E1-16E3CF2CDC2A}"/>
          </ac:picMkLst>
        </pc:picChg>
        <pc:picChg chg="add mod">
          <ac:chgData name="Razin Farhan Hussain" userId="1cVv77yr1ZiNe1UCsVw/FtraFZZMhOB31k/vbZOdZxE=" providerId="None" clId="Web-{1ACA2166-7C9B-40C5-A71C-891FD5F2B9F2}" dt="2020-10-01T21:24:57.751" v="1537" actId="1076"/>
          <ac:picMkLst>
            <pc:docMk/>
            <pc:sldMk cId="4219688485" sldId="394"/>
            <ac:picMk id="6" creationId="{C1BF26BA-07E2-47B8-8F08-480E0C3106A5}"/>
          </ac:picMkLst>
        </pc:picChg>
      </pc:sldChg>
      <pc:sldChg chg="modSp">
        <pc:chgData name="Razin Farhan Hussain" userId="1cVv77yr1ZiNe1UCsVw/FtraFZZMhOB31k/vbZOdZxE=" providerId="None" clId="Web-{1ACA2166-7C9B-40C5-A71C-891FD5F2B9F2}" dt="2020-10-01T20:02:32.006" v="270" actId="20577"/>
        <pc:sldMkLst>
          <pc:docMk/>
          <pc:sldMk cId="332333467" sldId="395"/>
        </pc:sldMkLst>
        <pc:spChg chg="mod">
          <ac:chgData name="Razin Farhan Hussain" userId="1cVv77yr1ZiNe1UCsVw/FtraFZZMhOB31k/vbZOdZxE=" providerId="None" clId="Web-{1ACA2166-7C9B-40C5-A71C-891FD5F2B9F2}" dt="2020-10-01T20:02:32.006" v="270" actId="20577"/>
          <ac:spMkLst>
            <pc:docMk/>
            <pc:sldMk cId="332333467" sldId="395"/>
            <ac:spMk id="7" creationId="{756C0FF0-3DC1-40CD-89B9-A273CFB11CD9}"/>
          </ac:spMkLst>
        </pc:spChg>
      </pc:sldChg>
      <pc:sldChg chg="modSp">
        <pc:chgData name="Razin Farhan Hussain" userId="1cVv77yr1ZiNe1UCsVw/FtraFZZMhOB31k/vbZOdZxE=" providerId="None" clId="Web-{1ACA2166-7C9B-40C5-A71C-891FD5F2B9F2}" dt="2020-10-01T20:04:26.900" v="341" actId="20577"/>
        <pc:sldMkLst>
          <pc:docMk/>
          <pc:sldMk cId="1973726866" sldId="397"/>
        </pc:sldMkLst>
        <pc:spChg chg="mod">
          <ac:chgData name="Razin Farhan Hussain" userId="1cVv77yr1ZiNe1UCsVw/FtraFZZMhOB31k/vbZOdZxE=" providerId="None" clId="Web-{1ACA2166-7C9B-40C5-A71C-891FD5F2B9F2}" dt="2020-10-01T20:04:26.900" v="341" actId="20577"/>
          <ac:spMkLst>
            <pc:docMk/>
            <pc:sldMk cId="1973726866" sldId="397"/>
            <ac:spMk id="2" creationId="{00000000-0000-0000-0000-000000000000}"/>
          </ac:spMkLst>
        </pc:spChg>
      </pc:sldChg>
      <pc:sldChg chg="modSp">
        <pc:chgData name="Razin Farhan Hussain" userId="1cVv77yr1ZiNe1UCsVw/FtraFZZMhOB31k/vbZOdZxE=" providerId="None" clId="Web-{1ACA2166-7C9B-40C5-A71C-891FD5F2B9F2}" dt="2020-10-01T20:04:45.072" v="353" actId="20577"/>
        <pc:sldMkLst>
          <pc:docMk/>
          <pc:sldMk cId="1552732433" sldId="405"/>
        </pc:sldMkLst>
        <pc:spChg chg="mod">
          <ac:chgData name="Razin Farhan Hussain" userId="1cVv77yr1ZiNe1UCsVw/FtraFZZMhOB31k/vbZOdZxE=" providerId="None" clId="Web-{1ACA2166-7C9B-40C5-A71C-891FD5F2B9F2}" dt="2020-10-01T20:04:45.072" v="353" actId="20577"/>
          <ac:spMkLst>
            <pc:docMk/>
            <pc:sldMk cId="1552732433" sldId="405"/>
            <ac:spMk id="2" creationId="{DACECCDD-6852-434B-9CCA-8ABD3A79CBFB}"/>
          </ac:spMkLst>
        </pc:spChg>
      </pc:sldChg>
      <pc:sldChg chg="addSp modSp">
        <pc:chgData name="Razin Farhan Hussain" userId="1cVv77yr1ZiNe1UCsVw/FtraFZZMhOB31k/vbZOdZxE=" providerId="None" clId="Web-{1ACA2166-7C9B-40C5-A71C-891FD5F2B9F2}" dt="2020-10-01T21:11:16.949" v="1252" actId="1076"/>
        <pc:sldMkLst>
          <pc:docMk/>
          <pc:sldMk cId="3560319463" sldId="409"/>
        </pc:sldMkLst>
        <pc:picChg chg="add mod">
          <ac:chgData name="Razin Farhan Hussain" userId="1cVv77yr1ZiNe1UCsVw/FtraFZZMhOB31k/vbZOdZxE=" providerId="None" clId="Web-{1ACA2166-7C9B-40C5-A71C-891FD5F2B9F2}" dt="2020-10-01T21:11:16.949" v="1252" actId="1076"/>
          <ac:picMkLst>
            <pc:docMk/>
            <pc:sldMk cId="3560319463" sldId="409"/>
            <ac:picMk id="3" creationId="{23C2FC74-CE20-48B0-9E69-0D1F9CD5AA77}"/>
          </ac:picMkLst>
        </pc:picChg>
      </pc:sldChg>
      <pc:sldChg chg="addSp modSp">
        <pc:chgData name="Razin Farhan Hussain" userId="1cVv77yr1ZiNe1UCsVw/FtraFZZMhOB31k/vbZOdZxE=" providerId="None" clId="Web-{1ACA2166-7C9B-40C5-A71C-891FD5F2B9F2}" dt="2020-10-01T21:08:21.851" v="1244" actId="14100"/>
        <pc:sldMkLst>
          <pc:docMk/>
          <pc:sldMk cId="2053818889" sldId="411"/>
        </pc:sldMkLst>
        <pc:spChg chg="mod">
          <ac:chgData name="Razin Farhan Hussain" userId="1cVv77yr1ZiNe1UCsVw/FtraFZZMhOB31k/vbZOdZxE=" providerId="None" clId="Web-{1ACA2166-7C9B-40C5-A71C-891FD5F2B9F2}" dt="2020-10-01T20:03:30.117" v="286" actId="20577"/>
          <ac:spMkLst>
            <pc:docMk/>
            <pc:sldMk cId="2053818889" sldId="411"/>
            <ac:spMk id="2" creationId="{D470679B-5DFF-46F8-8F36-8EE387000EF7}"/>
          </ac:spMkLst>
        </pc:spChg>
        <pc:spChg chg="mod">
          <ac:chgData name="Razin Farhan Hussain" userId="1cVv77yr1ZiNe1UCsVw/FtraFZZMhOB31k/vbZOdZxE=" providerId="None" clId="Web-{1ACA2166-7C9B-40C5-A71C-891FD5F2B9F2}" dt="2020-10-01T20:57:03.569" v="1026" actId="20577"/>
          <ac:spMkLst>
            <pc:docMk/>
            <pc:sldMk cId="2053818889" sldId="411"/>
            <ac:spMk id="3" creationId="{4A8BEB66-79D2-46E2-9AA1-0D5D7747F7CB}"/>
          </ac:spMkLst>
        </pc:spChg>
        <pc:spChg chg="add mod">
          <ac:chgData name="Razin Farhan Hussain" userId="1cVv77yr1ZiNe1UCsVw/FtraFZZMhOB31k/vbZOdZxE=" providerId="None" clId="Web-{1ACA2166-7C9B-40C5-A71C-891FD5F2B9F2}" dt="2020-10-01T21:00:19.480" v="1059"/>
          <ac:spMkLst>
            <pc:docMk/>
            <pc:sldMk cId="2053818889" sldId="411"/>
            <ac:spMk id="6" creationId="{F15746F2-B06F-499D-8983-1CB9EE435FF3}"/>
          </ac:spMkLst>
        </pc:spChg>
        <pc:spChg chg="add mod">
          <ac:chgData name="Razin Farhan Hussain" userId="1cVv77yr1ZiNe1UCsVw/FtraFZZMhOB31k/vbZOdZxE=" providerId="None" clId="Web-{1ACA2166-7C9B-40C5-A71C-891FD5F2B9F2}" dt="2020-10-01T21:02:15.842" v="1076"/>
          <ac:spMkLst>
            <pc:docMk/>
            <pc:sldMk cId="2053818889" sldId="411"/>
            <ac:spMk id="8" creationId="{C2A466A1-768F-4C02-8A5E-A18D66D3CBF1}"/>
          </ac:spMkLst>
        </pc:spChg>
        <pc:spChg chg="add mod">
          <ac:chgData name="Razin Farhan Hussain" userId="1cVv77yr1ZiNe1UCsVw/FtraFZZMhOB31k/vbZOdZxE=" providerId="None" clId="Web-{1ACA2166-7C9B-40C5-A71C-891FD5F2B9F2}" dt="2020-10-01T21:03:41.297" v="1159"/>
          <ac:spMkLst>
            <pc:docMk/>
            <pc:sldMk cId="2053818889" sldId="411"/>
            <ac:spMk id="10" creationId="{E3084F7B-18B1-402E-8E6E-7BE53838551E}"/>
          </ac:spMkLst>
        </pc:spChg>
        <pc:spChg chg="add mod">
          <ac:chgData name="Razin Farhan Hussain" userId="1cVv77yr1ZiNe1UCsVw/FtraFZZMhOB31k/vbZOdZxE=" providerId="None" clId="Web-{1ACA2166-7C9B-40C5-A71C-891FD5F2B9F2}" dt="2020-10-01T21:06:03.910" v="1191" actId="14100"/>
          <ac:spMkLst>
            <pc:docMk/>
            <pc:sldMk cId="2053818889" sldId="411"/>
            <ac:spMk id="12" creationId="{F77A764B-A859-4633-B7A7-5A5CA90CC59D}"/>
          </ac:spMkLst>
        </pc:spChg>
        <pc:spChg chg="add mod">
          <ac:chgData name="Razin Farhan Hussain" userId="1cVv77yr1ZiNe1UCsVw/FtraFZZMhOB31k/vbZOdZxE=" providerId="None" clId="Web-{1ACA2166-7C9B-40C5-A71C-891FD5F2B9F2}" dt="2020-10-01T21:08:21.851" v="1244" actId="14100"/>
          <ac:spMkLst>
            <pc:docMk/>
            <pc:sldMk cId="2053818889" sldId="411"/>
            <ac:spMk id="14" creationId="{543C2826-65AF-4679-B59A-02BDECC7D598}"/>
          </ac:spMkLst>
        </pc:spChg>
        <pc:picChg chg="add mod">
          <ac:chgData name="Razin Farhan Hussain" userId="1cVv77yr1ZiNe1UCsVw/FtraFZZMhOB31k/vbZOdZxE=" providerId="None" clId="Web-{1ACA2166-7C9B-40C5-A71C-891FD5F2B9F2}" dt="2020-10-01T21:00:06.698" v="1058"/>
          <ac:picMkLst>
            <pc:docMk/>
            <pc:sldMk cId="2053818889" sldId="411"/>
            <ac:picMk id="5" creationId="{1CD86900-AEE2-4312-9A64-A5A1589E8C7D}"/>
          </ac:picMkLst>
        </pc:picChg>
        <pc:cxnChg chg="add mod">
          <ac:chgData name="Razin Farhan Hussain" userId="1cVv77yr1ZiNe1UCsVw/FtraFZZMhOB31k/vbZOdZxE=" providerId="None" clId="Web-{1ACA2166-7C9B-40C5-A71C-891FD5F2B9F2}" dt="2020-10-01T21:00:57.403" v="1066"/>
          <ac:cxnSpMkLst>
            <pc:docMk/>
            <pc:sldMk cId="2053818889" sldId="411"/>
            <ac:cxnSpMk id="7" creationId="{232EF105-5403-465F-A5C8-92D84AED5069}"/>
          </ac:cxnSpMkLst>
        </pc:cxnChg>
        <pc:cxnChg chg="add mod">
          <ac:chgData name="Razin Farhan Hussain" userId="1cVv77yr1ZiNe1UCsVw/FtraFZZMhOB31k/vbZOdZxE=" providerId="None" clId="Web-{1ACA2166-7C9B-40C5-A71C-891FD5F2B9F2}" dt="2020-10-01T21:03:26.484" v="1155" actId="14100"/>
          <ac:cxnSpMkLst>
            <pc:docMk/>
            <pc:sldMk cId="2053818889" sldId="411"/>
            <ac:cxnSpMk id="9" creationId="{5EB74750-84F2-4AEE-9473-9F26C8984382}"/>
          </ac:cxnSpMkLst>
        </pc:cxnChg>
        <pc:cxnChg chg="add mod">
          <ac:chgData name="Razin Farhan Hussain" userId="1cVv77yr1ZiNe1UCsVw/FtraFZZMhOB31k/vbZOdZxE=" providerId="None" clId="Web-{1ACA2166-7C9B-40C5-A71C-891FD5F2B9F2}" dt="2020-10-01T21:05:49.051" v="1168" actId="14100"/>
          <ac:cxnSpMkLst>
            <pc:docMk/>
            <pc:sldMk cId="2053818889" sldId="411"/>
            <ac:cxnSpMk id="11" creationId="{EEC49E15-59C2-41D4-9988-F47E73FFD40D}"/>
          </ac:cxnSpMkLst>
        </pc:cxnChg>
        <pc:cxnChg chg="add mod">
          <ac:chgData name="Razin Farhan Hussain" userId="1cVv77yr1ZiNe1UCsVw/FtraFZZMhOB31k/vbZOdZxE=" providerId="None" clId="Web-{1ACA2166-7C9B-40C5-A71C-891FD5F2B9F2}" dt="2020-10-01T21:07:16.350" v="1203" actId="14100"/>
          <ac:cxnSpMkLst>
            <pc:docMk/>
            <pc:sldMk cId="2053818889" sldId="411"/>
            <ac:cxnSpMk id="13" creationId="{293D5D81-2569-4781-B7DF-04062D610197}"/>
          </ac:cxnSpMkLst>
        </pc:cxnChg>
      </pc:sldChg>
      <pc:sldChg chg="addSp modSp new">
        <pc:chgData name="Razin Farhan Hussain" userId="1cVv77yr1ZiNe1UCsVw/FtraFZZMhOB31k/vbZOdZxE=" providerId="None" clId="Web-{1ACA2166-7C9B-40C5-A71C-891FD5F2B9F2}" dt="2020-10-01T21:41:57.965" v="2457" actId="20577"/>
        <pc:sldMkLst>
          <pc:docMk/>
          <pc:sldMk cId="1768758273" sldId="420"/>
        </pc:sldMkLst>
        <pc:spChg chg="mod">
          <ac:chgData name="Razin Farhan Hussain" userId="1cVv77yr1ZiNe1UCsVw/FtraFZZMhOB31k/vbZOdZxE=" providerId="None" clId="Web-{1ACA2166-7C9B-40C5-A71C-891FD5F2B9F2}" dt="2020-10-01T21:26:08.081" v="1547" actId="20577"/>
          <ac:spMkLst>
            <pc:docMk/>
            <pc:sldMk cId="1768758273" sldId="420"/>
            <ac:spMk id="2" creationId="{44C63435-257D-4C7E-BE0F-86856C08A640}"/>
          </ac:spMkLst>
        </pc:spChg>
        <pc:spChg chg="mod">
          <ac:chgData name="Razin Farhan Hussain" userId="1cVv77yr1ZiNe1UCsVw/FtraFZZMhOB31k/vbZOdZxE=" providerId="None" clId="Web-{1ACA2166-7C9B-40C5-A71C-891FD5F2B9F2}" dt="2020-10-01T21:41:57.965" v="2457" actId="20577"/>
          <ac:spMkLst>
            <pc:docMk/>
            <pc:sldMk cId="1768758273" sldId="420"/>
            <ac:spMk id="3" creationId="{6E91EBCD-FF2B-4A67-87E0-C42B67DD1F71}"/>
          </ac:spMkLst>
        </pc:spChg>
        <pc:picChg chg="add mod modCrop">
          <ac:chgData name="Razin Farhan Hussain" userId="1cVv77yr1ZiNe1UCsVw/FtraFZZMhOB31k/vbZOdZxE=" providerId="None" clId="Web-{1ACA2166-7C9B-40C5-A71C-891FD5F2B9F2}" dt="2020-10-01T21:39:45.071" v="2271" actId="1076"/>
          <ac:picMkLst>
            <pc:docMk/>
            <pc:sldMk cId="1768758273" sldId="420"/>
            <ac:picMk id="5" creationId="{1F9B4E2F-DC5B-4A0F-A336-C14992D0D9F4}"/>
          </ac:picMkLst>
        </pc:picChg>
        <pc:picChg chg="add mod modCrop">
          <ac:chgData name="Razin Farhan Hussain" userId="1cVv77yr1ZiNe1UCsVw/FtraFZZMhOB31k/vbZOdZxE=" providerId="None" clId="Web-{1ACA2166-7C9B-40C5-A71C-891FD5F2B9F2}" dt="2020-10-01T21:39:39.586" v="2270" actId="14100"/>
          <ac:picMkLst>
            <pc:docMk/>
            <pc:sldMk cId="1768758273" sldId="420"/>
            <ac:picMk id="7" creationId="{A95D647B-C92E-41C3-942E-44A5B780DC85}"/>
          </ac:picMkLst>
        </pc:picChg>
      </pc:sldChg>
    </pc:docChg>
  </pc:docChgLst>
  <pc:docChgLst>
    <pc:chgData name="Razin Farhan Hussain" userId="bL/IyTPea6UEOGjIFjK2ugEKbkBZKWWoFErjYdNQqcM=" providerId="None" clId="Web-{9AE9624A-BA7E-4B8F-9626-B44C9535915F}"/>
    <pc:docChg chg="modSld">
      <pc:chgData name="Razin Farhan Hussain" userId="bL/IyTPea6UEOGjIFjK2ugEKbkBZKWWoFErjYdNQqcM=" providerId="None" clId="Web-{9AE9624A-BA7E-4B8F-9626-B44C9535915F}" dt="2022-11-05T16:23:38.538" v="383"/>
      <pc:docMkLst>
        <pc:docMk/>
      </pc:docMkLst>
      <pc:sldChg chg="addSp delSp modSp addAnim delAnim modAnim">
        <pc:chgData name="Razin Farhan Hussain" userId="bL/IyTPea6UEOGjIFjK2ugEKbkBZKWWoFErjYdNQqcM=" providerId="None" clId="Web-{9AE9624A-BA7E-4B8F-9626-B44C9535915F}" dt="2022-11-05T15:45:21.751" v="84" actId="14100"/>
        <pc:sldMkLst>
          <pc:docMk/>
          <pc:sldMk cId="3862659192" sldId="456"/>
        </pc:sldMkLst>
        <pc:spChg chg="del mod">
          <ac:chgData name="Razin Farhan Hussain" userId="bL/IyTPea6UEOGjIFjK2ugEKbkBZKWWoFErjYdNQqcM=" providerId="None" clId="Web-{9AE9624A-BA7E-4B8F-9626-B44C9535915F}" dt="2022-11-05T15:36:43.349" v="3"/>
          <ac:spMkLst>
            <pc:docMk/>
            <pc:sldMk cId="3862659192" sldId="456"/>
            <ac:spMk id="10" creationId="{CD197837-46CE-A729-9660-EDC4DD61D5EA}"/>
          </ac:spMkLst>
        </pc:spChg>
        <pc:spChg chg="del">
          <ac:chgData name="Razin Farhan Hussain" userId="bL/IyTPea6UEOGjIFjK2ugEKbkBZKWWoFErjYdNQqcM=" providerId="None" clId="Web-{9AE9624A-BA7E-4B8F-9626-B44C9535915F}" dt="2022-11-05T15:36:49.255" v="4"/>
          <ac:spMkLst>
            <pc:docMk/>
            <pc:sldMk cId="3862659192" sldId="456"/>
            <ac:spMk id="21" creationId="{3FBE57AF-77F3-90B7-0100-1EA076235FEB}"/>
          </ac:spMkLst>
        </pc:spChg>
        <pc:grpChg chg="add mod">
          <ac:chgData name="Razin Farhan Hussain" userId="bL/IyTPea6UEOGjIFjK2ugEKbkBZKWWoFErjYdNQqcM=" providerId="None" clId="Web-{9AE9624A-BA7E-4B8F-9626-B44C9535915F}" dt="2022-11-05T15:45:21.751" v="84" actId="14100"/>
          <ac:grpSpMkLst>
            <pc:docMk/>
            <pc:sldMk cId="3862659192" sldId="456"/>
            <ac:grpSpMk id="3" creationId="{2E04F96F-7A40-4520-E62B-06A26979F9A2}"/>
          </ac:grpSpMkLst>
        </pc:grpChg>
        <pc:grpChg chg="add mod">
          <ac:chgData name="Razin Farhan Hussain" userId="bL/IyTPea6UEOGjIFjK2ugEKbkBZKWWoFErjYdNQqcM=" providerId="None" clId="Web-{9AE9624A-BA7E-4B8F-9626-B44C9535915F}" dt="2022-11-05T15:45:16.766" v="83" actId="14100"/>
          <ac:grpSpMkLst>
            <pc:docMk/>
            <pc:sldMk cId="3862659192" sldId="456"/>
            <ac:grpSpMk id="7" creationId="{21778CDE-C8AA-1D15-93C5-6B1891F1BDA3}"/>
          </ac:grpSpMkLst>
        </pc:grpChg>
        <pc:grpChg chg="add">
          <ac:chgData name="Razin Farhan Hussain" userId="bL/IyTPea6UEOGjIFjK2ugEKbkBZKWWoFErjYdNQqcM=" providerId="None" clId="Web-{9AE9624A-BA7E-4B8F-9626-B44C9535915F}" dt="2022-11-05T15:39:28.524" v="27"/>
          <ac:grpSpMkLst>
            <pc:docMk/>
            <pc:sldMk cId="3862659192" sldId="456"/>
            <ac:grpSpMk id="8" creationId="{F823DE7A-BF14-EAB4-B055-1975B892961B}"/>
          </ac:grpSpMkLst>
        </pc:grpChg>
      </pc:sldChg>
      <pc:sldChg chg="modSp">
        <pc:chgData name="Razin Farhan Hussain" userId="bL/IyTPea6UEOGjIFjK2ugEKbkBZKWWoFErjYdNQqcM=" providerId="None" clId="Web-{9AE9624A-BA7E-4B8F-9626-B44C9535915F}" dt="2022-11-05T15:44:49.219" v="80" actId="20577"/>
        <pc:sldMkLst>
          <pc:docMk/>
          <pc:sldMk cId="4190056132" sldId="489"/>
        </pc:sldMkLst>
        <pc:spChg chg="mod">
          <ac:chgData name="Razin Farhan Hussain" userId="bL/IyTPea6UEOGjIFjK2ugEKbkBZKWWoFErjYdNQqcM=" providerId="None" clId="Web-{9AE9624A-BA7E-4B8F-9626-B44C9535915F}" dt="2022-11-05T15:44:49.219" v="80" actId="20577"/>
          <ac:spMkLst>
            <pc:docMk/>
            <pc:sldMk cId="4190056132" sldId="489"/>
            <ac:spMk id="3" creationId="{9FCD961E-8EB3-4F14-A1A0-57ED82895595}"/>
          </ac:spMkLst>
        </pc:spChg>
      </pc:sldChg>
      <pc:sldChg chg="modSp">
        <pc:chgData name="Razin Farhan Hussain" userId="bL/IyTPea6UEOGjIFjK2ugEKbkBZKWWoFErjYdNQqcM=" providerId="None" clId="Web-{9AE9624A-BA7E-4B8F-9626-B44C9535915F}" dt="2022-11-05T15:41:33.590" v="55" actId="20577"/>
        <pc:sldMkLst>
          <pc:docMk/>
          <pc:sldMk cId="572723729" sldId="510"/>
        </pc:sldMkLst>
        <pc:spChg chg="mod">
          <ac:chgData name="Razin Farhan Hussain" userId="bL/IyTPea6UEOGjIFjK2ugEKbkBZKWWoFErjYdNQqcM=" providerId="None" clId="Web-{9AE9624A-BA7E-4B8F-9626-B44C9535915F}" dt="2022-11-05T15:41:33.590" v="55" actId="20577"/>
          <ac:spMkLst>
            <pc:docMk/>
            <pc:sldMk cId="572723729" sldId="510"/>
            <ac:spMk id="2" creationId="{15862EB0-5F25-664C-BBF7-BC675EFF9B1E}"/>
          </ac:spMkLst>
        </pc:spChg>
      </pc:sldChg>
      <pc:sldChg chg="modSp">
        <pc:chgData name="Razin Farhan Hussain" userId="bL/IyTPea6UEOGjIFjK2ugEKbkBZKWWoFErjYdNQqcM=" providerId="None" clId="Web-{9AE9624A-BA7E-4B8F-9626-B44C9535915F}" dt="2022-11-05T15:41:54.715" v="57" actId="20577"/>
        <pc:sldMkLst>
          <pc:docMk/>
          <pc:sldMk cId="258323594" sldId="512"/>
        </pc:sldMkLst>
        <pc:spChg chg="mod">
          <ac:chgData name="Razin Farhan Hussain" userId="bL/IyTPea6UEOGjIFjK2ugEKbkBZKWWoFErjYdNQqcM=" providerId="None" clId="Web-{9AE9624A-BA7E-4B8F-9626-B44C9535915F}" dt="2022-11-05T15:41:54.715" v="57" actId="20577"/>
          <ac:spMkLst>
            <pc:docMk/>
            <pc:sldMk cId="258323594" sldId="512"/>
            <ac:spMk id="2" creationId="{FFAAF530-156C-46A0-A906-BD9AE258E8A9}"/>
          </ac:spMkLst>
        </pc:spChg>
      </pc:sldChg>
      <pc:sldChg chg="delSp modSp modNotes">
        <pc:chgData name="Razin Farhan Hussain" userId="bL/IyTPea6UEOGjIFjK2ugEKbkBZKWWoFErjYdNQqcM=" providerId="None" clId="Web-{9AE9624A-BA7E-4B8F-9626-B44C9535915F}" dt="2022-11-05T16:23:38.538" v="383"/>
        <pc:sldMkLst>
          <pc:docMk/>
          <pc:sldMk cId="1628425605" sldId="517"/>
        </pc:sldMkLst>
        <pc:spChg chg="mod">
          <ac:chgData name="Razin Farhan Hussain" userId="bL/IyTPea6UEOGjIFjK2ugEKbkBZKWWoFErjYdNQqcM=" providerId="None" clId="Web-{9AE9624A-BA7E-4B8F-9626-B44C9535915F}" dt="2022-11-05T15:47:50.379" v="90" actId="20577"/>
          <ac:spMkLst>
            <pc:docMk/>
            <pc:sldMk cId="1628425605" sldId="517"/>
            <ac:spMk id="2" creationId="{D4FE5545-76A5-C37C-B4CC-8C2BC4552E8B}"/>
          </ac:spMkLst>
        </pc:spChg>
        <pc:spChg chg="mod">
          <ac:chgData name="Razin Farhan Hussain" userId="bL/IyTPea6UEOGjIFjK2ugEKbkBZKWWoFErjYdNQqcM=" providerId="None" clId="Web-{9AE9624A-BA7E-4B8F-9626-B44C9535915F}" dt="2022-11-05T15:59:16.815" v="309" actId="20577"/>
          <ac:spMkLst>
            <pc:docMk/>
            <pc:sldMk cId="1628425605" sldId="517"/>
            <ac:spMk id="3" creationId="{54B238D0-ACE9-AA11-A078-439048B2C772}"/>
          </ac:spMkLst>
        </pc:spChg>
        <pc:spChg chg="del mod">
          <ac:chgData name="Razin Farhan Hussain" userId="bL/IyTPea6UEOGjIFjK2ugEKbkBZKWWoFErjYdNQqcM=" providerId="None" clId="Web-{9AE9624A-BA7E-4B8F-9626-B44C9535915F}" dt="2022-11-05T15:50:14.523" v="125"/>
          <ac:spMkLst>
            <pc:docMk/>
            <pc:sldMk cId="1628425605" sldId="517"/>
            <ac:spMk id="7" creationId="{C6E4FF9A-F83E-655A-17DB-A130C4390240}"/>
          </ac:spMkLst>
        </pc:spChg>
        <pc:spChg chg="mod">
          <ac:chgData name="Razin Farhan Hussain" userId="bL/IyTPea6UEOGjIFjK2ugEKbkBZKWWoFErjYdNQqcM=" providerId="None" clId="Web-{9AE9624A-BA7E-4B8F-9626-B44C9535915F}" dt="2022-11-05T16:18:10.109" v="359" actId="1076"/>
          <ac:spMkLst>
            <pc:docMk/>
            <pc:sldMk cId="1628425605" sldId="517"/>
            <ac:spMk id="8" creationId="{C7F429FA-2928-46C3-5931-9E3184950421}"/>
          </ac:spMkLst>
        </pc:spChg>
        <pc:spChg chg="mod">
          <ac:chgData name="Razin Farhan Hussain" userId="bL/IyTPea6UEOGjIFjK2ugEKbkBZKWWoFErjYdNQqcM=" providerId="None" clId="Web-{9AE9624A-BA7E-4B8F-9626-B44C9535915F}" dt="2022-11-05T16:00:44.552" v="323" actId="1076"/>
          <ac:spMkLst>
            <pc:docMk/>
            <pc:sldMk cId="1628425605" sldId="517"/>
            <ac:spMk id="9" creationId="{07453E77-F2C2-1423-B033-39CE07382FFD}"/>
          </ac:spMkLst>
        </pc:spChg>
        <pc:spChg chg="mod">
          <ac:chgData name="Razin Farhan Hussain" userId="bL/IyTPea6UEOGjIFjK2ugEKbkBZKWWoFErjYdNQqcM=" providerId="None" clId="Web-{9AE9624A-BA7E-4B8F-9626-B44C9535915F}" dt="2022-11-05T16:00:01.738" v="316" actId="1076"/>
          <ac:spMkLst>
            <pc:docMk/>
            <pc:sldMk cId="1628425605" sldId="517"/>
            <ac:spMk id="10" creationId="{DA640EFF-030D-C056-6D4E-92B92E11B32C}"/>
          </ac:spMkLst>
        </pc:spChg>
        <pc:picChg chg="mod">
          <ac:chgData name="Razin Farhan Hussain" userId="bL/IyTPea6UEOGjIFjK2ugEKbkBZKWWoFErjYdNQqcM=" providerId="None" clId="Web-{9AE9624A-BA7E-4B8F-9626-B44C9535915F}" dt="2022-11-05T15:55:41.123" v="257" actId="1076"/>
          <ac:picMkLst>
            <pc:docMk/>
            <pc:sldMk cId="1628425605" sldId="517"/>
            <ac:picMk id="5" creationId="{18A78592-7CBB-D320-959E-DA4A7322278B}"/>
          </ac:picMkLst>
        </pc:picChg>
        <pc:picChg chg="mod">
          <ac:chgData name="Razin Farhan Hussain" userId="bL/IyTPea6UEOGjIFjK2ugEKbkBZKWWoFErjYdNQqcM=" providerId="None" clId="Web-{9AE9624A-BA7E-4B8F-9626-B44C9535915F}" dt="2022-11-05T16:00:53.411" v="325" actId="1076"/>
          <ac:picMkLst>
            <pc:docMk/>
            <pc:sldMk cId="1628425605" sldId="517"/>
            <ac:picMk id="6" creationId="{B2CCC2B9-6770-30B5-5703-33DDE297355B}"/>
          </ac:picMkLst>
        </pc:picChg>
      </pc:sldChg>
    </pc:docChg>
  </pc:docChgLst>
  <pc:docChgLst>
    <pc:chgData name="Razin Farhan Hussain" userId="1cVv77yr1ZiNe1UCsVw/FtraFZZMhOB31k/vbZOdZxE=" providerId="None" clId="Web-{DF208B38-DD79-4A84-A8AF-2C24EF999620}"/>
    <pc:docChg chg="modSld">
      <pc:chgData name="Razin Farhan Hussain" userId="1cVv77yr1ZiNe1UCsVw/FtraFZZMhOB31k/vbZOdZxE=" providerId="None" clId="Web-{DF208B38-DD79-4A84-A8AF-2C24EF999620}" dt="2020-09-29T17:59:59.173" v="1481" actId="20577"/>
      <pc:docMkLst>
        <pc:docMk/>
      </pc:docMkLst>
      <pc:sldChg chg="modSp">
        <pc:chgData name="Razin Farhan Hussain" userId="1cVv77yr1ZiNe1UCsVw/FtraFZZMhOB31k/vbZOdZxE=" providerId="None" clId="Web-{DF208B38-DD79-4A84-A8AF-2C24EF999620}" dt="2020-09-29T16:24:28.259" v="101" actId="20577"/>
        <pc:sldMkLst>
          <pc:docMk/>
          <pc:sldMk cId="2383574042" sldId="363"/>
        </pc:sldMkLst>
        <pc:spChg chg="mod">
          <ac:chgData name="Razin Farhan Hussain" userId="1cVv77yr1ZiNe1UCsVw/FtraFZZMhOB31k/vbZOdZxE=" providerId="None" clId="Web-{DF208B38-DD79-4A84-A8AF-2C24EF999620}" dt="2020-09-29T16:21:00.801" v="28" actId="20577"/>
          <ac:spMkLst>
            <pc:docMk/>
            <pc:sldMk cId="2383574042" sldId="363"/>
            <ac:spMk id="2" creationId="{00000000-0000-0000-0000-000000000000}"/>
          </ac:spMkLst>
        </pc:spChg>
        <pc:spChg chg="mod">
          <ac:chgData name="Razin Farhan Hussain" userId="1cVv77yr1ZiNe1UCsVw/FtraFZZMhOB31k/vbZOdZxE=" providerId="None" clId="Web-{DF208B38-DD79-4A84-A8AF-2C24EF999620}" dt="2020-09-29T16:24:28.259" v="101" actId="20577"/>
          <ac:spMkLst>
            <pc:docMk/>
            <pc:sldMk cId="2383574042" sldId="363"/>
            <ac:spMk id="3" creationId="{00000000-0000-0000-0000-000000000000}"/>
          </ac:spMkLst>
        </pc:spChg>
        <pc:spChg chg="mod">
          <ac:chgData name="Razin Farhan Hussain" userId="1cVv77yr1ZiNe1UCsVw/FtraFZZMhOB31k/vbZOdZxE=" providerId="None" clId="Web-{DF208B38-DD79-4A84-A8AF-2C24EF999620}" dt="2020-09-29T16:24:01.180" v="87" actId="20577"/>
          <ac:spMkLst>
            <pc:docMk/>
            <pc:sldMk cId="2383574042" sldId="363"/>
            <ac:spMk id="5" creationId="{27C29BC6-3172-423C-A63D-0E9D39690285}"/>
          </ac:spMkLst>
        </pc:spChg>
      </pc:sldChg>
      <pc:sldChg chg="modSp">
        <pc:chgData name="Razin Farhan Hussain" userId="1cVv77yr1ZiNe1UCsVw/FtraFZZMhOB31k/vbZOdZxE=" providerId="None" clId="Web-{DF208B38-DD79-4A84-A8AF-2C24EF999620}" dt="2020-09-29T17:59:59.173" v="1481" actId="20577"/>
        <pc:sldMkLst>
          <pc:docMk/>
          <pc:sldMk cId="4219688485" sldId="394"/>
        </pc:sldMkLst>
        <pc:spChg chg="mod">
          <ac:chgData name="Razin Farhan Hussain" userId="1cVv77yr1ZiNe1UCsVw/FtraFZZMhOB31k/vbZOdZxE=" providerId="None" clId="Web-{DF208B38-DD79-4A84-A8AF-2C24EF999620}" dt="2020-09-29T17:59:56.267" v="1478" actId="20577"/>
          <ac:spMkLst>
            <pc:docMk/>
            <pc:sldMk cId="4219688485" sldId="394"/>
            <ac:spMk id="2" creationId="{00000000-0000-0000-0000-000000000000}"/>
          </ac:spMkLst>
        </pc:spChg>
        <pc:spChg chg="mod">
          <ac:chgData name="Razin Farhan Hussain" userId="1cVv77yr1ZiNe1UCsVw/FtraFZZMhOB31k/vbZOdZxE=" providerId="None" clId="Web-{DF208B38-DD79-4A84-A8AF-2C24EF999620}" dt="2020-09-29T17:59:59.173" v="1481" actId="20577"/>
          <ac:spMkLst>
            <pc:docMk/>
            <pc:sldMk cId="4219688485" sldId="394"/>
            <ac:spMk id="5" creationId="{BBA36A02-E7E7-48CC-977A-4A39330EDDE2}"/>
          </ac:spMkLst>
        </pc:spChg>
      </pc:sldChg>
      <pc:sldChg chg="addSp delSp modSp">
        <pc:chgData name="Razin Farhan Hussain" userId="1cVv77yr1ZiNe1UCsVw/FtraFZZMhOB31k/vbZOdZxE=" providerId="None" clId="Web-{DF208B38-DD79-4A84-A8AF-2C24EF999620}" dt="2020-09-29T17:59:42.673" v="1471" actId="1076"/>
        <pc:sldMkLst>
          <pc:docMk/>
          <pc:sldMk cId="332333467" sldId="395"/>
        </pc:sldMkLst>
        <pc:spChg chg="del mod">
          <ac:chgData name="Razin Farhan Hussain" userId="1cVv77yr1ZiNe1UCsVw/FtraFZZMhOB31k/vbZOdZxE=" providerId="None" clId="Web-{DF208B38-DD79-4A84-A8AF-2C24EF999620}" dt="2020-09-29T17:59:27.610" v="1465"/>
          <ac:spMkLst>
            <pc:docMk/>
            <pc:sldMk cId="332333467" sldId="395"/>
            <ac:spMk id="6" creationId="{00000000-0000-0000-0000-000000000000}"/>
          </ac:spMkLst>
        </pc:spChg>
        <pc:spChg chg="add mod">
          <ac:chgData name="Razin Farhan Hussain" userId="1cVv77yr1ZiNe1UCsVw/FtraFZZMhOB31k/vbZOdZxE=" providerId="None" clId="Web-{DF208B38-DD79-4A84-A8AF-2C24EF999620}" dt="2020-09-29T17:59:42.673" v="1471" actId="1076"/>
          <ac:spMkLst>
            <pc:docMk/>
            <pc:sldMk cId="332333467" sldId="395"/>
            <ac:spMk id="7" creationId="{756C0FF0-3DC1-40CD-89B9-A273CFB11CD9}"/>
          </ac:spMkLst>
        </pc:spChg>
        <pc:picChg chg="del">
          <ac:chgData name="Razin Farhan Hussain" userId="1cVv77yr1ZiNe1UCsVw/FtraFZZMhOB31k/vbZOdZxE=" providerId="None" clId="Web-{DF208B38-DD79-4A84-A8AF-2C24EF999620}" dt="2020-09-29T17:59:38.860" v="1470"/>
          <ac:picMkLst>
            <pc:docMk/>
            <pc:sldMk cId="332333467" sldId="395"/>
            <ac:picMk id="3" creationId="{2A14736B-D727-4085-A998-7B8D8300197D}"/>
          </ac:picMkLst>
        </pc:picChg>
        <pc:picChg chg="del">
          <ac:chgData name="Razin Farhan Hussain" userId="1cVv77yr1ZiNe1UCsVw/FtraFZZMhOB31k/vbZOdZxE=" providerId="None" clId="Web-{DF208B38-DD79-4A84-A8AF-2C24EF999620}" dt="2020-09-29T17:59:36.344" v="1467"/>
          <ac:picMkLst>
            <pc:docMk/>
            <pc:sldMk cId="332333467" sldId="395"/>
            <ac:picMk id="5" creationId="{628D89AD-A328-417D-B026-5A3763817ACA}"/>
          </ac:picMkLst>
        </pc:picChg>
        <pc:picChg chg="del">
          <ac:chgData name="Razin Farhan Hussain" userId="1cVv77yr1ZiNe1UCsVw/FtraFZZMhOB31k/vbZOdZxE=" providerId="None" clId="Web-{DF208B38-DD79-4A84-A8AF-2C24EF999620}" dt="2020-09-29T17:59:37.360" v="1468"/>
          <ac:picMkLst>
            <pc:docMk/>
            <pc:sldMk cId="332333467" sldId="395"/>
            <ac:picMk id="8" creationId="{A5B4A01F-69E2-4F93-A8D4-E3C70042EB5A}"/>
          </ac:picMkLst>
        </pc:picChg>
        <pc:picChg chg="del">
          <ac:chgData name="Razin Farhan Hussain" userId="1cVv77yr1ZiNe1UCsVw/FtraFZZMhOB31k/vbZOdZxE=" providerId="None" clId="Web-{DF208B38-DD79-4A84-A8AF-2C24EF999620}" dt="2020-09-29T17:59:37.907" v="1469"/>
          <ac:picMkLst>
            <pc:docMk/>
            <pc:sldMk cId="332333467" sldId="395"/>
            <ac:picMk id="10" creationId="{8AE4EE81-F987-4FF7-8DC0-D9854EE16012}"/>
          </ac:picMkLst>
        </pc:picChg>
      </pc:sldChg>
      <pc:sldChg chg="modSp">
        <pc:chgData name="Razin Farhan Hussain" userId="1cVv77yr1ZiNe1UCsVw/FtraFZZMhOB31k/vbZOdZxE=" providerId="None" clId="Web-{DF208B38-DD79-4A84-A8AF-2C24EF999620}" dt="2020-09-29T17:55:30.508" v="1447" actId="20577"/>
        <pc:sldMkLst>
          <pc:docMk/>
          <pc:sldMk cId="1777782391" sldId="396"/>
        </pc:sldMkLst>
        <pc:spChg chg="mod">
          <ac:chgData name="Razin Farhan Hussain" userId="1cVv77yr1ZiNe1UCsVw/FtraFZZMhOB31k/vbZOdZxE=" providerId="None" clId="Web-{DF208B38-DD79-4A84-A8AF-2C24EF999620}" dt="2020-09-29T17:55:30.508" v="1447" actId="20577"/>
          <ac:spMkLst>
            <pc:docMk/>
            <pc:sldMk cId="1777782391" sldId="396"/>
            <ac:spMk id="6" creationId="{00000000-0000-0000-0000-000000000000}"/>
          </ac:spMkLst>
        </pc:spChg>
      </pc:sldChg>
      <pc:sldChg chg="addSp delSp modSp">
        <pc:chgData name="Razin Farhan Hussain" userId="1cVv77yr1ZiNe1UCsVw/FtraFZZMhOB31k/vbZOdZxE=" providerId="None" clId="Web-{DF208B38-DD79-4A84-A8AF-2C24EF999620}" dt="2020-09-29T17:55:15.867" v="1443" actId="20577"/>
        <pc:sldMkLst>
          <pc:docMk/>
          <pc:sldMk cId="3102643082" sldId="402"/>
        </pc:sldMkLst>
        <pc:spChg chg="mod">
          <ac:chgData name="Razin Farhan Hussain" userId="1cVv77yr1ZiNe1UCsVw/FtraFZZMhOB31k/vbZOdZxE=" providerId="None" clId="Web-{DF208B38-DD79-4A84-A8AF-2C24EF999620}" dt="2020-09-29T17:55:15.867" v="1443" actId="20577"/>
          <ac:spMkLst>
            <pc:docMk/>
            <pc:sldMk cId="3102643082" sldId="402"/>
            <ac:spMk id="3" creationId="{AFAC5818-0500-41AA-A66B-62FD54125AC3}"/>
          </ac:spMkLst>
        </pc:spChg>
        <pc:spChg chg="add del mod">
          <ac:chgData name="Razin Farhan Hussain" userId="1cVv77yr1ZiNe1UCsVw/FtraFZZMhOB31k/vbZOdZxE=" providerId="None" clId="Web-{DF208B38-DD79-4A84-A8AF-2C24EF999620}" dt="2020-09-29T17:48:11.651" v="1177"/>
          <ac:spMkLst>
            <pc:docMk/>
            <pc:sldMk cId="3102643082" sldId="402"/>
            <ac:spMk id="5" creationId="{3B737B98-9BDE-446C-815F-2C4903F64AD1}"/>
          </ac:spMkLst>
        </pc:spChg>
        <pc:spChg chg="add del mod">
          <ac:chgData name="Razin Farhan Hussain" userId="1cVv77yr1ZiNe1UCsVw/FtraFZZMhOB31k/vbZOdZxE=" providerId="None" clId="Web-{DF208B38-DD79-4A84-A8AF-2C24EF999620}" dt="2020-09-29T16:50:29.679" v="110"/>
          <ac:spMkLst>
            <pc:docMk/>
            <pc:sldMk cId="3102643082" sldId="402"/>
            <ac:spMk id="5" creationId="{918B1E53-6C84-4F4B-8B53-4BA77957BE54}"/>
          </ac:spMkLst>
        </pc:spChg>
        <pc:spChg chg="add del">
          <ac:chgData name="Razin Farhan Hussain" userId="1cVv77yr1ZiNe1UCsVw/FtraFZZMhOB31k/vbZOdZxE=" providerId="None" clId="Web-{DF208B38-DD79-4A84-A8AF-2C24EF999620}" dt="2020-09-29T16:50:28.273" v="108"/>
          <ac:spMkLst>
            <pc:docMk/>
            <pc:sldMk cId="3102643082" sldId="402"/>
            <ac:spMk id="6" creationId="{E380E7CE-3201-4D30-B852-7F27C193EB3A}"/>
          </ac:spMkLst>
        </pc:spChg>
        <pc:spChg chg="add mod">
          <ac:chgData name="Razin Farhan Hussain" userId="1cVv77yr1ZiNe1UCsVw/FtraFZZMhOB31k/vbZOdZxE=" providerId="None" clId="Web-{DF208B38-DD79-4A84-A8AF-2C24EF999620}" dt="2020-09-29T17:48:31.104" v="1181" actId="1076"/>
          <ac:spMkLst>
            <pc:docMk/>
            <pc:sldMk cId="3102643082" sldId="402"/>
            <ac:spMk id="6" creationId="{EBF566C6-C665-4EA7-9623-1368E5CC5062}"/>
          </ac:spMkLst>
        </pc:spChg>
        <pc:spChg chg="add del mod">
          <ac:chgData name="Razin Farhan Hussain" userId="1cVv77yr1ZiNe1UCsVw/FtraFZZMhOB31k/vbZOdZxE=" providerId="None" clId="Web-{DF208B38-DD79-4A84-A8AF-2C24EF999620}" dt="2020-09-29T17:08:51.670" v="886"/>
          <ac:spMkLst>
            <pc:docMk/>
            <pc:sldMk cId="3102643082" sldId="402"/>
            <ac:spMk id="7" creationId="{D90608ED-B3CF-494C-BFCD-10D04BA020C8}"/>
          </ac:spMkLst>
        </pc:spChg>
        <pc:spChg chg="add del mod">
          <ac:chgData name="Razin Farhan Hussain" userId="1cVv77yr1ZiNe1UCsVw/FtraFZZMhOB31k/vbZOdZxE=" providerId="None" clId="Web-{DF208B38-DD79-4A84-A8AF-2C24EF999620}" dt="2020-09-29T17:08:43.794" v="878"/>
          <ac:spMkLst>
            <pc:docMk/>
            <pc:sldMk cId="3102643082" sldId="402"/>
            <ac:spMk id="8" creationId="{912D348C-A5CC-4C04-95AD-7B8108B88EDC}"/>
          </ac:spMkLst>
        </pc:spChg>
        <pc:spChg chg="add del mod">
          <ac:chgData name="Razin Farhan Hussain" userId="1cVv77yr1ZiNe1UCsVw/FtraFZZMhOB31k/vbZOdZxE=" providerId="None" clId="Web-{DF208B38-DD79-4A84-A8AF-2C24EF999620}" dt="2020-09-29T17:08:42.091" v="877"/>
          <ac:spMkLst>
            <pc:docMk/>
            <pc:sldMk cId="3102643082" sldId="402"/>
            <ac:spMk id="9" creationId="{1CCDFF4F-C4F8-44ED-B90E-1E2B32489854}"/>
          </ac:spMkLst>
        </pc:spChg>
        <pc:spChg chg="add del mod">
          <ac:chgData name="Razin Farhan Hussain" userId="1cVv77yr1ZiNe1UCsVw/FtraFZZMhOB31k/vbZOdZxE=" providerId="None" clId="Web-{DF208B38-DD79-4A84-A8AF-2C24EF999620}" dt="2020-09-29T17:08:35.591" v="872"/>
          <ac:spMkLst>
            <pc:docMk/>
            <pc:sldMk cId="3102643082" sldId="402"/>
            <ac:spMk id="10" creationId="{2108483B-9F15-4095-AADC-D4B197FD6C14}"/>
          </ac:spMkLst>
        </pc:spChg>
        <pc:spChg chg="add del mod">
          <ac:chgData name="Razin Farhan Hussain" userId="1cVv77yr1ZiNe1UCsVw/FtraFZZMhOB31k/vbZOdZxE=" providerId="None" clId="Web-{DF208B38-DD79-4A84-A8AF-2C24EF999620}" dt="2020-09-29T17:08:36.560" v="873"/>
          <ac:spMkLst>
            <pc:docMk/>
            <pc:sldMk cId="3102643082" sldId="402"/>
            <ac:spMk id="11" creationId="{E49BE079-A993-4ECA-8363-BB1EED4B1FA3}"/>
          </ac:spMkLst>
        </pc:spChg>
        <pc:spChg chg="add del mod">
          <ac:chgData name="Razin Farhan Hussain" userId="1cVv77yr1ZiNe1UCsVw/FtraFZZMhOB31k/vbZOdZxE=" providerId="None" clId="Web-{DF208B38-DD79-4A84-A8AF-2C24EF999620}" dt="2020-09-29T17:08:40.341" v="876"/>
          <ac:spMkLst>
            <pc:docMk/>
            <pc:sldMk cId="3102643082" sldId="402"/>
            <ac:spMk id="12" creationId="{13D2276A-3593-4C83-8FF7-0394CD18ED26}"/>
          </ac:spMkLst>
        </pc:spChg>
        <pc:spChg chg="add del mod">
          <ac:chgData name="Razin Farhan Hussain" userId="1cVv77yr1ZiNe1UCsVw/FtraFZZMhOB31k/vbZOdZxE=" providerId="None" clId="Web-{DF208B38-DD79-4A84-A8AF-2C24EF999620}" dt="2020-09-29T17:08:39.200" v="875"/>
          <ac:spMkLst>
            <pc:docMk/>
            <pc:sldMk cId="3102643082" sldId="402"/>
            <ac:spMk id="13" creationId="{87B85C1A-385D-4C3F-8349-D1838F1246AF}"/>
          </ac:spMkLst>
        </pc:spChg>
        <pc:spChg chg="add mod">
          <ac:chgData name="Razin Farhan Hussain" userId="1cVv77yr1ZiNe1UCsVw/FtraFZZMhOB31k/vbZOdZxE=" providerId="None" clId="Web-{DF208B38-DD79-4A84-A8AF-2C24EF999620}" dt="2020-09-29T17:48:24.401" v="1180" actId="1076"/>
          <ac:spMkLst>
            <pc:docMk/>
            <pc:sldMk cId="3102643082" sldId="402"/>
            <ac:spMk id="22" creationId="{A9D9B34E-2D87-4B5E-B379-95C0F4D4B584}"/>
          </ac:spMkLst>
        </pc:spChg>
        <pc:spChg chg="add del mod">
          <ac:chgData name="Razin Farhan Hussain" userId="1cVv77yr1ZiNe1UCsVw/FtraFZZMhOB31k/vbZOdZxE=" providerId="None" clId="Web-{DF208B38-DD79-4A84-A8AF-2C24EF999620}" dt="2020-09-29T17:13:32.016" v="913"/>
          <ac:spMkLst>
            <pc:docMk/>
            <pc:sldMk cId="3102643082" sldId="402"/>
            <ac:spMk id="23" creationId="{8D336922-4CC7-4CA0-AF2E-8460A041177C}"/>
          </ac:spMkLst>
        </pc:spChg>
        <pc:spChg chg="add del mod">
          <ac:chgData name="Razin Farhan Hussain" userId="1cVv77yr1ZiNe1UCsVw/FtraFZZMhOB31k/vbZOdZxE=" providerId="None" clId="Web-{DF208B38-DD79-4A84-A8AF-2C24EF999620}" dt="2020-09-29T17:14:08.018" v="917"/>
          <ac:spMkLst>
            <pc:docMk/>
            <pc:sldMk cId="3102643082" sldId="402"/>
            <ac:spMk id="24" creationId="{5D0836AE-A7D8-4BA0-923B-7ADBBE6DF224}"/>
          </ac:spMkLst>
        </pc:spChg>
        <pc:spChg chg="add del mod">
          <ac:chgData name="Razin Farhan Hussain" userId="1cVv77yr1ZiNe1UCsVw/FtraFZZMhOB31k/vbZOdZxE=" providerId="None" clId="Web-{DF208B38-DD79-4A84-A8AF-2C24EF999620}" dt="2020-09-29T17:14:32.551" v="920"/>
          <ac:spMkLst>
            <pc:docMk/>
            <pc:sldMk cId="3102643082" sldId="402"/>
            <ac:spMk id="25" creationId="{58E570F5-77D5-41EC-BE3B-A73E02EDEF06}"/>
          </ac:spMkLst>
        </pc:spChg>
        <pc:picChg chg="add del mod">
          <ac:chgData name="Razin Farhan Hussain" userId="1cVv77yr1ZiNe1UCsVw/FtraFZZMhOB31k/vbZOdZxE=" providerId="None" clId="Web-{DF208B38-DD79-4A84-A8AF-2C24EF999620}" dt="2020-09-29T17:08:52.904" v="887"/>
          <ac:picMkLst>
            <pc:docMk/>
            <pc:sldMk cId="3102643082" sldId="402"/>
            <ac:picMk id="20" creationId="{91F3B20F-7BEB-4FED-933D-E7998F3C2261}"/>
          </ac:picMkLst>
        </pc:picChg>
        <pc:picChg chg="add mod modCrop">
          <ac:chgData name="Razin Farhan Hussain" userId="1cVv77yr1ZiNe1UCsVw/FtraFZZMhOB31k/vbZOdZxE=" providerId="None" clId="Web-{DF208B38-DD79-4A84-A8AF-2C24EF999620}" dt="2020-09-29T17:48:17.729" v="1179" actId="1076"/>
          <ac:picMkLst>
            <pc:docMk/>
            <pc:sldMk cId="3102643082" sldId="402"/>
            <ac:picMk id="21" creationId="{F93A5556-D80F-4177-90AE-2B4DF03FF951}"/>
          </ac:picMkLst>
        </pc:picChg>
        <pc:cxnChg chg="add del mod">
          <ac:chgData name="Razin Farhan Hussain" userId="1cVv77yr1ZiNe1UCsVw/FtraFZZMhOB31k/vbZOdZxE=" providerId="None" clId="Web-{DF208B38-DD79-4A84-A8AF-2C24EF999620}" dt="2020-09-29T17:08:46.670" v="881"/>
          <ac:cxnSpMkLst>
            <pc:docMk/>
            <pc:sldMk cId="3102643082" sldId="402"/>
            <ac:cxnSpMk id="14" creationId="{EE6A693D-7236-466B-A3A7-64C8CF3593FC}"/>
          </ac:cxnSpMkLst>
        </pc:cxnChg>
        <pc:cxnChg chg="add del mod">
          <ac:chgData name="Razin Farhan Hussain" userId="1cVv77yr1ZiNe1UCsVw/FtraFZZMhOB31k/vbZOdZxE=" providerId="None" clId="Web-{DF208B38-DD79-4A84-A8AF-2C24EF999620}" dt="2020-09-29T17:08:44.841" v="879"/>
          <ac:cxnSpMkLst>
            <pc:docMk/>
            <pc:sldMk cId="3102643082" sldId="402"/>
            <ac:cxnSpMk id="15" creationId="{82A4FD54-372A-402E-90BE-0E1E36A232F4}"/>
          </ac:cxnSpMkLst>
        </pc:cxnChg>
        <pc:cxnChg chg="add del mod">
          <ac:chgData name="Razin Farhan Hussain" userId="1cVv77yr1ZiNe1UCsVw/FtraFZZMhOB31k/vbZOdZxE=" providerId="None" clId="Web-{DF208B38-DD79-4A84-A8AF-2C24EF999620}" dt="2020-09-29T17:08:45.701" v="880"/>
          <ac:cxnSpMkLst>
            <pc:docMk/>
            <pc:sldMk cId="3102643082" sldId="402"/>
            <ac:cxnSpMk id="16" creationId="{7243EEBD-791A-4D87-B444-9E209ACD3993}"/>
          </ac:cxnSpMkLst>
        </pc:cxnChg>
        <pc:cxnChg chg="add del mod">
          <ac:chgData name="Razin Farhan Hussain" userId="1cVv77yr1ZiNe1UCsVw/FtraFZZMhOB31k/vbZOdZxE=" providerId="None" clId="Web-{DF208B38-DD79-4A84-A8AF-2C24EF999620}" dt="2020-09-29T17:08:48.779" v="883"/>
          <ac:cxnSpMkLst>
            <pc:docMk/>
            <pc:sldMk cId="3102643082" sldId="402"/>
            <ac:cxnSpMk id="17" creationId="{24043459-0D2A-4DFE-9F21-20641962E09C}"/>
          </ac:cxnSpMkLst>
        </pc:cxnChg>
        <pc:cxnChg chg="add del mod">
          <ac:chgData name="Razin Farhan Hussain" userId="1cVv77yr1ZiNe1UCsVw/FtraFZZMhOB31k/vbZOdZxE=" providerId="None" clId="Web-{DF208B38-DD79-4A84-A8AF-2C24EF999620}" dt="2020-09-29T17:08:50.889" v="885"/>
          <ac:cxnSpMkLst>
            <pc:docMk/>
            <pc:sldMk cId="3102643082" sldId="402"/>
            <ac:cxnSpMk id="18" creationId="{50B5B2D9-B159-4C9C-BDB3-972B65FACE66}"/>
          </ac:cxnSpMkLst>
        </pc:cxnChg>
        <pc:cxnChg chg="add del mod">
          <ac:chgData name="Razin Farhan Hussain" userId="1cVv77yr1ZiNe1UCsVw/FtraFZZMhOB31k/vbZOdZxE=" providerId="None" clId="Web-{DF208B38-DD79-4A84-A8AF-2C24EF999620}" dt="2020-09-29T17:08:47.982" v="882"/>
          <ac:cxnSpMkLst>
            <pc:docMk/>
            <pc:sldMk cId="3102643082" sldId="402"/>
            <ac:cxnSpMk id="19" creationId="{1DD38AA4-18FC-431F-9C4A-F45A8CEF32F8}"/>
          </ac:cxnSpMkLst>
        </pc:cxnChg>
      </pc:sldChg>
      <pc:sldChg chg="addSp delSp modSp">
        <pc:chgData name="Razin Farhan Hussain" userId="1cVv77yr1ZiNe1UCsVw/FtraFZZMhOB31k/vbZOdZxE=" providerId="None" clId="Web-{DF208B38-DD79-4A84-A8AF-2C24EF999620}" dt="2020-09-29T17:55:43.571" v="1457"/>
        <pc:sldMkLst>
          <pc:docMk/>
          <pc:sldMk cId="3791648276" sldId="407"/>
        </pc:sldMkLst>
        <pc:spChg chg="add mod">
          <ac:chgData name="Razin Farhan Hussain" userId="1cVv77yr1ZiNe1UCsVw/FtraFZZMhOB31k/vbZOdZxE=" providerId="None" clId="Web-{DF208B38-DD79-4A84-A8AF-2C24EF999620}" dt="2020-09-29T17:55:43.571" v="1457"/>
          <ac:spMkLst>
            <pc:docMk/>
            <pc:sldMk cId="3791648276" sldId="407"/>
            <ac:spMk id="5" creationId="{ED7F699D-3048-467A-8C00-8B2EE89911EC}"/>
          </ac:spMkLst>
        </pc:spChg>
        <pc:spChg chg="del mod">
          <ac:chgData name="Razin Farhan Hussain" userId="1cVv77yr1ZiNe1UCsVw/FtraFZZMhOB31k/vbZOdZxE=" providerId="None" clId="Web-{DF208B38-DD79-4A84-A8AF-2C24EF999620}" dt="2020-09-29T17:55:43.571" v="1457"/>
          <ac:spMkLst>
            <pc:docMk/>
            <pc:sldMk cId="3791648276" sldId="407"/>
            <ac:spMk id="6" creationId="{9165F7C6-3CC5-4C04-B64C-332973314159}"/>
          </ac:spMkLst>
        </pc:spChg>
        <pc:picChg chg="del">
          <ac:chgData name="Razin Farhan Hussain" userId="1cVv77yr1ZiNe1UCsVw/FtraFZZMhOB31k/vbZOdZxE=" providerId="None" clId="Web-{DF208B38-DD79-4A84-A8AF-2C24EF999620}" dt="2020-09-29T17:55:38.837" v="1453"/>
          <ac:picMkLst>
            <pc:docMk/>
            <pc:sldMk cId="3791648276" sldId="407"/>
            <ac:picMk id="7" creationId="{12CFD43E-C850-4918-9AAD-D0CE139F0CBC}"/>
          </ac:picMkLst>
        </pc:picChg>
      </pc:sldChg>
      <pc:sldChg chg="addSp delSp modSp">
        <pc:chgData name="Razin Farhan Hussain" userId="1cVv77yr1ZiNe1UCsVw/FtraFZZMhOB31k/vbZOdZxE=" providerId="None" clId="Web-{DF208B38-DD79-4A84-A8AF-2C24EF999620}" dt="2020-09-29T16:53:11.674" v="240" actId="1076"/>
        <pc:sldMkLst>
          <pc:docMk/>
          <pc:sldMk cId="3560319463" sldId="409"/>
        </pc:sldMkLst>
        <pc:spChg chg="add mod">
          <ac:chgData name="Razin Farhan Hussain" userId="1cVv77yr1ZiNe1UCsVw/FtraFZZMhOB31k/vbZOdZxE=" providerId="None" clId="Web-{DF208B38-DD79-4A84-A8AF-2C24EF999620}" dt="2020-09-29T16:53:11.674" v="240" actId="1076"/>
          <ac:spMkLst>
            <pc:docMk/>
            <pc:sldMk cId="3560319463" sldId="409"/>
            <ac:spMk id="5" creationId="{7C582F44-3903-493C-A9EA-25B931DDBA65}"/>
          </ac:spMkLst>
        </pc:spChg>
        <pc:spChg chg="del mod">
          <ac:chgData name="Razin Farhan Hussain" userId="1cVv77yr1ZiNe1UCsVw/FtraFZZMhOB31k/vbZOdZxE=" providerId="None" clId="Web-{DF208B38-DD79-4A84-A8AF-2C24EF999620}" dt="2020-09-29T16:53:05.564" v="239"/>
          <ac:spMkLst>
            <pc:docMk/>
            <pc:sldMk cId="3560319463" sldId="409"/>
            <ac:spMk id="7" creationId="{49962A70-E627-4D68-815E-6516FD3BADB7}"/>
          </ac:spMkLst>
        </pc:spChg>
        <pc:spChg chg="del">
          <ac:chgData name="Razin Farhan Hussain" userId="1cVv77yr1ZiNe1UCsVw/FtraFZZMhOB31k/vbZOdZxE=" providerId="None" clId="Web-{DF208B38-DD79-4A84-A8AF-2C24EF999620}" dt="2020-09-29T16:52:52.407" v="234"/>
          <ac:spMkLst>
            <pc:docMk/>
            <pc:sldMk cId="3560319463" sldId="409"/>
            <ac:spMk id="12" creationId="{48B5E396-9054-4729-A1F2-8CBBBB94D378}"/>
          </ac:spMkLst>
        </pc:spChg>
        <pc:picChg chg="del">
          <ac:chgData name="Razin Farhan Hussain" userId="1cVv77yr1ZiNe1UCsVw/FtraFZZMhOB31k/vbZOdZxE=" providerId="None" clId="Web-{DF208B38-DD79-4A84-A8AF-2C24EF999620}" dt="2020-09-29T16:52:44.907" v="233"/>
          <ac:picMkLst>
            <pc:docMk/>
            <pc:sldMk cId="3560319463" sldId="409"/>
            <ac:picMk id="10" creationId="{3A466AC2-E3B3-486E-BD49-3FA059F86B49}"/>
          </ac:picMkLst>
        </pc:picChg>
      </pc:sldChg>
      <pc:sldChg chg="modSp">
        <pc:chgData name="Razin Farhan Hussain" userId="1cVv77yr1ZiNe1UCsVw/FtraFZZMhOB31k/vbZOdZxE=" providerId="None" clId="Web-{DF208B38-DD79-4A84-A8AF-2C24EF999620}" dt="2020-09-29T17:55:51.540" v="1459" actId="20577"/>
        <pc:sldMkLst>
          <pc:docMk/>
          <pc:sldMk cId="3872104825" sldId="410"/>
        </pc:sldMkLst>
        <pc:spChg chg="mod">
          <ac:chgData name="Razin Farhan Hussain" userId="1cVv77yr1ZiNe1UCsVw/FtraFZZMhOB31k/vbZOdZxE=" providerId="None" clId="Web-{DF208B38-DD79-4A84-A8AF-2C24EF999620}" dt="2020-09-29T17:55:51.540" v="1459" actId="20577"/>
          <ac:spMkLst>
            <pc:docMk/>
            <pc:sldMk cId="3872104825" sldId="410"/>
            <ac:spMk id="3" creationId="{B5729B93-386D-459B-A29A-1F0D26D3D165}"/>
          </ac:spMkLst>
        </pc:spChg>
      </pc:sldChg>
      <pc:sldChg chg="delSp modSp">
        <pc:chgData name="Razin Farhan Hussain" userId="1cVv77yr1ZiNe1UCsVw/FtraFZZMhOB31k/vbZOdZxE=" providerId="None" clId="Web-{DF208B38-DD79-4A84-A8AF-2C24EF999620}" dt="2020-09-29T17:59:49.298" v="1477"/>
        <pc:sldMkLst>
          <pc:docMk/>
          <pc:sldMk cId="2053818889" sldId="411"/>
        </pc:sldMkLst>
        <pc:spChg chg="mod">
          <ac:chgData name="Razin Farhan Hussain" userId="1cVv77yr1ZiNe1UCsVw/FtraFZZMhOB31k/vbZOdZxE=" providerId="None" clId="Web-{DF208B38-DD79-4A84-A8AF-2C24EF999620}" dt="2020-09-29T17:59:47.907" v="1475" actId="20577"/>
          <ac:spMkLst>
            <pc:docMk/>
            <pc:sldMk cId="2053818889" sldId="411"/>
            <ac:spMk id="3" creationId="{4A8BEB66-79D2-46E2-9AA1-0D5D7747F7CB}"/>
          </ac:spMkLst>
        </pc:spChg>
        <pc:picChg chg="del">
          <ac:chgData name="Razin Farhan Hussain" userId="1cVv77yr1ZiNe1UCsVw/FtraFZZMhOB31k/vbZOdZxE=" providerId="None" clId="Web-{DF208B38-DD79-4A84-A8AF-2C24EF999620}" dt="2020-09-29T17:59:49.298" v="1477"/>
          <ac:picMkLst>
            <pc:docMk/>
            <pc:sldMk cId="2053818889" sldId="411"/>
            <ac:picMk id="5" creationId="{B731D8F1-0D91-475B-BE27-2FCAC75E6236}"/>
          </ac:picMkLst>
        </pc:picChg>
      </pc:sldChg>
    </pc:docChg>
  </pc:docChgLst>
  <pc:docChgLst>
    <pc:chgData name="Razin Farhan Hussain" userId="bL/IyTPea6UEOGjIFjK2ugEKbkBZKWWoFErjYdNQqcM=" providerId="None" clId="Web-{A1DFA7B2-3C15-469D-B94D-61A6B557BA79}"/>
    <pc:docChg chg="addSld delSld modSld sldOrd">
      <pc:chgData name="Razin Farhan Hussain" userId="bL/IyTPea6UEOGjIFjK2ugEKbkBZKWWoFErjYdNQqcM=" providerId="None" clId="Web-{A1DFA7B2-3C15-469D-B94D-61A6B557BA79}" dt="2021-07-28T03:23:12.277" v="143"/>
      <pc:docMkLst>
        <pc:docMk/>
      </pc:docMkLst>
      <pc:sldChg chg="modSp">
        <pc:chgData name="Razin Farhan Hussain" userId="bL/IyTPea6UEOGjIFjK2ugEKbkBZKWWoFErjYdNQqcM=" providerId="None" clId="Web-{A1DFA7B2-3C15-469D-B94D-61A6B557BA79}" dt="2021-07-28T02:55:38.323" v="17" actId="20577"/>
        <pc:sldMkLst>
          <pc:docMk/>
          <pc:sldMk cId="3560319463" sldId="409"/>
        </pc:sldMkLst>
        <pc:spChg chg="mod">
          <ac:chgData name="Razin Farhan Hussain" userId="bL/IyTPea6UEOGjIFjK2ugEKbkBZKWWoFErjYdNQqcM=" providerId="None" clId="Web-{A1DFA7B2-3C15-469D-B94D-61A6B557BA79}" dt="2021-07-28T02:55:38.323" v="17" actId="20577"/>
          <ac:spMkLst>
            <pc:docMk/>
            <pc:sldMk cId="3560319463" sldId="409"/>
            <ac:spMk id="2" creationId="{AAE52FF9-7221-4A20-AA7C-C58C9A06453F}"/>
          </ac:spMkLst>
        </pc:spChg>
      </pc:sldChg>
      <pc:sldChg chg="addSp modSp addAnim modAnim">
        <pc:chgData name="Razin Farhan Hussain" userId="bL/IyTPea6UEOGjIFjK2ugEKbkBZKWWoFErjYdNQqcM=" providerId="None" clId="Web-{A1DFA7B2-3C15-469D-B94D-61A6B557BA79}" dt="2021-07-28T03:02:45.788" v="55" actId="1076"/>
        <pc:sldMkLst>
          <pc:docMk/>
          <pc:sldMk cId="3872104825" sldId="410"/>
        </pc:sldMkLst>
        <pc:picChg chg="add mod">
          <ac:chgData name="Razin Farhan Hussain" userId="bL/IyTPea6UEOGjIFjK2ugEKbkBZKWWoFErjYdNQqcM=" providerId="None" clId="Web-{A1DFA7B2-3C15-469D-B94D-61A6B557BA79}" dt="2021-07-28T03:01:17.192" v="41" actId="1076"/>
          <ac:picMkLst>
            <pc:docMk/>
            <pc:sldMk cId="3872104825" sldId="410"/>
            <ac:picMk id="14" creationId="{54874495-741C-4D70-8063-A22465859338}"/>
          </ac:picMkLst>
        </pc:picChg>
        <pc:picChg chg="add mod">
          <ac:chgData name="Razin Farhan Hussain" userId="bL/IyTPea6UEOGjIFjK2ugEKbkBZKWWoFErjYdNQqcM=" providerId="None" clId="Web-{A1DFA7B2-3C15-469D-B94D-61A6B557BA79}" dt="2021-07-28T03:02:45.788" v="55" actId="1076"/>
          <ac:picMkLst>
            <pc:docMk/>
            <pc:sldMk cId="3872104825" sldId="410"/>
            <ac:picMk id="15" creationId="{F0E7FF55-B705-4284-88BA-F015EFEFFA5F}"/>
          </ac:picMkLst>
        </pc:picChg>
      </pc:sldChg>
      <pc:sldChg chg="modSp">
        <pc:chgData name="Razin Farhan Hussain" userId="bL/IyTPea6UEOGjIFjK2ugEKbkBZKWWoFErjYdNQqcM=" providerId="None" clId="Web-{A1DFA7B2-3C15-469D-B94D-61A6B557BA79}" dt="2021-07-28T02:54:57.728" v="13" actId="20577"/>
        <pc:sldMkLst>
          <pc:docMk/>
          <pc:sldMk cId="2908148847" sldId="441"/>
        </pc:sldMkLst>
        <pc:spChg chg="mod">
          <ac:chgData name="Razin Farhan Hussain" userId="bL/IyTPea6UEOGjIFjK2ugEKbkBZKWWoFErjYdNQqcM=" providerId="None" clId="Web-{A1DFA7B2-3C15-469D-B94D-61A6B557BA79}" dt="2021-07-28T02:54:57.728" v="13" actId="20577"/>
          <ac:spMkLst>
            <pc:docMk/>
            <pc:sldMk cId="2908148847" sldId="441"/>
            <ac:spMk id="3" creationId="{0AEEA00F-790B-4906-9CC8-A2303B4C4CDE}"/>
          </ac:spMkLst>
        </pc:spChg>
      </pc:sldChg>
      <pc:sldChg chg="modSp">
        <pc:chgData name="Razin Farhan Hussain" userId="bL/IyTPea6UEOGjIFjK2ugEKbkBZKWWoFErjYdNQqcM=" providerId="None" clId="Web-{A1DFA7B2-3C15-469D-B94D-61A6B557BA79}" dt="2021-07-28T02:57:52.717" v="36" actId="20577"/>
        <pc:sldMkLst>
          <pc:docMk/>
          <pc:sldMk cId="2265982532" sldId="447"/>
        </pc:sldMkLst>
        <pc:spChg chg="mod">
          <ac:chgData name="Razin Farhan Hussain" userId="bL/IyTPea6UEOGjIFjK2ugEKbkBZKWWoFErjYdNQqcM=" providerId="None" clId="Web-{A1DFA7B2-3C15-469D-B94D-61A6B557BA79}" dt="2021-07-28T02:57:52.717" v="36" actId="20577"/>
          <ac:spMkLst>
            <pc:docMk/>
            <pc:sldMk cId="2265982532" sldId="447"/>
            <ac:spMk id="3" creationId="{36B54CB8-8BBF-4837-B3CF-99B51A3C1C4E}"/>
          </ac:spMkLst>
        </pc:spChg>
      </pc:sldChg>
      <pc:sldChg chg="modSp">
        <pc:chgData name="Razin Farhan Hussain" userId="bL/IyTPea6UEOGjIFjK2ugEKbkBZKWWoFErjYdNQqcM=" providerId="None" clId="Web-{A1DFA7B2-3C15-469D-B94D-61A6B557BA79}" dt="2021-07-28T03:04:37.635" v="61" actId="20577"/>
        <pc:sldMkLst>
          <pc:docMk/>
          <pc:sldMk cId="4012275385" sldId="451"/>
        </pc:sldMkLst>
        <pc:spChg chg="mod">
          <ac:chgData name="Razin Farhan Hussain" userId="bL/IyTPea6UEOGjIFjK2ugEKbkBZKWWoFErjYdNQqcM=" providerId="None" clId="Web-{A1DFA7B2-3C15-469D-B94D-61A6B557BA79}" dt="2021-07-28T03:04:37.635" v="61" actId="20577"/>
          <ac:spMkLst>
            <pc:docMk/>
            <pc:sldMk cId="4012275385" sldId="451"/>
            <ac:spMk id="3" creationId="{C47AEBF9-AB6D-4E7A-8F4D-AAB7644DCD17}"/>
          </ac:spMkLst>
        </pc:spChg>
      </pc:sldChg>
      <pc:sldChg chg="modSp">
        <pc:chgData name="Razin Farhan Hussain" userId="bL/IyTPea6UEOGjIFjK2ugEKbkBZKWWoFErjYdNQqcM=" providerId="None" clId="Web-{A1DFA7B2-3C15-469D-B94D-61A6B557BA79}" dt="2021-07-28T03:05:13.308" v="63" actId="20577"/>
        <pc:sldMkLst>
          <pc:docMk/>
          <pc:sldMk cId="4163349765" sldId="453"/>
        </pc:sldMkLst>
        <pc:spChg chg="mod">
          <ac:chgData name="Razin Farhan Hussain" userId="bL/IyTPea6UEOGjIFjK2ugEKbkBZKWWoFErjYdNQqcM=" providerId="None" clId="Web-{A1DFA7B2-3C15-469D-B94D-61A6B557BA79}" dt="2021-07-28T03:05:13.308" v="63" actId="20577"/>
          <ac:spMkLst>
            <pc:docMk/>
            <pc:sldMk cId="4163349765" sldId="453"/>
            <ac:spMk id="3" creationId="{58CC8F8D-1719-49BF-9C95-13884A63BB70}"/>
          </ac:spMkLst>
        </pc:spChg>
      </pc:sldChg>
      <pc:sldChg chg="ord">
        <pc:chgData name="Razin Farhan Hussain" userId="bL/IyTPea6UEOGjIFjK2ugEKbkBZKWWoFErjYdNQqcM=" providerId="None" clId="Web-{A1DFA7B2-3C15-469D-B94D-61A6B557BA79}" dt="2021-07-28T03:10:45.802" v="110"/>
        <pc:sldMkLst>
          <pc:docMk/>
          <pc:sldMk cId="3862659192" sldId="456"/>
        </pc:sldMkLst>
      </pc:sldChg>
      <pc:sldChg chg="modSp">
        <pc:chgData name="Razin Farhan Hussain" userId="bL/IyTPea6UEOGjIFjK2ugEKbkBZKWWoFErjYdNQqcM=" providerId="None" clId="Web-{A1DFA7B2-3C15-469D-B94D-61A6B557BA79}" dt="2021-07-28T03:13:41.166" v="115" actId="20577"/>
        <pc:sldMkLst>
          <pc:docMk/>
          <pc:sldMk cId="3290235452" sldId="461"/>
        </pc:sldMkLst>
        <pc:spChg chg="mod">
          <ac:chgData name="Razin Farhan Hussain" userId="bL/IyTPea6UEOGjIFjK2ugEKbkBZKWWoFErjYdNQqcM=" providerId="None" clId="Web-{A1DFA7B2-3C15-469D-B94D-61A6B557BA79}" dt="2021-07-28T03:13:41.166" v="115" actId="20577"/>
          <ac:spMkLst>
            <pc:docMk/>
            <pc:sldMk cId="3290235452" sldId="461"/>
            <ac:spMk id="2" creationId="{556BEE3E-30A9-4DAA-8C07-E67A78238B9A}"/>
          </ac:spMkLst>
        </pc:spChg>
      </pc:sldChg>
      <pc:sldChg chg="modSp modAnim">
        <pc:chgData name="Razin Farhan Hussain" userId="bL/IyTPea6UEOGjIFjK2ugEKbkBZKWWoFErjYdNQqcM=" providerId="None" clId="Web-{A1DFA7B2-3C15-469D-B94D-61A6B557BA79}" dt="2021-07-28T03:15:44.342" v="119" actId="1076"/>
        <pc:sldMkLst>
          <pc:docMk/>
          <pc:sldMk cId="1409167575" sldId="466"/>
        </pc:sldMkLst>
        <pc:spChg chg="mod">
          <ac:chgData name="Razin Farhan Hussain" userId="bL/IyTPea6UEOGjIFjK2ugEKbkBZKWWoFErjYdNQqcM=" providerId="None" clId="Web-{A1DFA7B2-3C15-469D-B94D-61A6B557BA79}" dt="2021-07-28T03:15:44.342" v="119" actId="1076"/>
          <ac:spMkLst>
            <pc:docMk/>
            <pc:sldMk cId="1409167575" sldId="466"/>
            <ac:spMk id="9" creationId="{A017547D-9C5B-4FDC-A5E9-AD2D23DCBF7E}"/>
          </ac:spMkLst>
        </pc:spChg>
      </pc:sldChg>
      <pc:sldChg chg="modSp">
        <pc:chgData name="Razin Farhan Hussain" userId="bL/IyTPea6UEOGjIFjK2ugEKbkBZKWWoFErjYdNQqcM=" providerId="None" clId="Web-{A1DFA7B2-3C15-469D-B94D-61A6B557BA79}" dt="2021-07-28T03:17:05.766" v="122" actId="20577"/>
        <pc:sldMkLst>
          <pc:docMk/>
          <pc:sldMk cId="3586552200" sldId="468"/>
        </pc:sldMkLst>
        <pc:spChg chg="mod">
          <ac:chgData name="Razin Farhan Hussain" userId="bL/IyTPea6UEOGjIFjK2ugEKbkBZKWWoFErjYdNQqcM=" providerId="None" clId="Web-{A1DFA7B2-3C15-469D-B94D-61A6B557BA79}" dt="2021-07-28T03:17:05.766" v="122" actId="20577"/>
          <ac:spMkLst>
            <pc:docMk/>
            <pc:sldMk cId="3586552200" sldId="468"/>
            <ac:spMk id="7" creationId="{E7D657FE-ED11-48ED-9188-9F3095967B28}"/>
          </ac:spMkLst>
        </pc:spChg>
      </pc:sldChg>
      <pc:sldChg chg="modSp">
        <pc:chgData name="Razin Farhan Hussain" userId="bL/IyTPea6UEOGjIFjK2ugEKbkBZKWWoFErjYdNQqcM=" providerId="None" clId="Web-{A1DFA7B2-3C15-469D-B94D-61A6B557BA79}" dt="2021-07-28T03:19:55.208" v="138" actId="20577"/>
        <pc:sldMkLst>
          <pc:docMk/>
          <pc:sldMk cId="1682417270" sldId="473"/>
        </pc:sldMkLst>
        <pc:spChg chg="mod">
          <ac:chgData name="Razin Farhan Hussain" userId="bL/IyTPea6UEOGjIFjK2ugEKbkBZKWWoFErjYdNQqcM=" providerId="None" clId="Web-{A1DFA7B2-3C15-469D-B94D-61A6B557BA79}" dt="2021-07-28T03:19:55.208" v="138" actId="20577"/>
          <ac:spMkLst>
            <pc:docMk/>
            <pc:sldMk cId="1682417270" sldId="473"/>
            <ac:spMk id="3" creationId="{7FB654F1-FE30-4452-9404-3DBDA1507811}"/>
          </ac:spMkLst>
        </pc:spChg>
      </pc:sldChg>
      <pc:sldChg chg="modSp">
        <pc:chgData name="Razin Farhan Hussain" userId="bL/IyTPea6UEOGjIFjK2ugEKbkBZKWWoFErjYdNQqcM=" providerId="None" clId="Web-{A1DFA7B2-3C15-469D-B94D-61A6B557BA79}" dt="2021-07-28T02:56:36.653" v="35" actId="20577"/>
        <pc:sldMkLst>
          <pc:docMk/>
          <pc:sldMk cId="2608860063" sldId="493"/>
        </pc:sldMkLst>
        <pc:spChg chg="mod">
          <ac:chgData name="Razin Farhan Hussain" userId="bL/IyTPea6UEOGjIFjK2ugEKbkBZKWWoFErjYdNQqcM=" providerId="None" clId="Web-{A1DFA7B2-3C15-469D-B94D-61A6B557BA79}" dt="2021-07-28T02:56:36.653" v="35" actId="20577"/>
          <ac:spMkLst>
            <pc:docMk/>
            <pc:sldMk cId="2608860063" sldId="493"/>
            <ac:spMk id="11" creationId="{01D5A0E9-DDF2-49DA-9F58-3D24E6333DB7}"/>
          </ac:spMkLst>
        </pc:spChg>
      </pc:sldChg>
      <pc:sldChg chg="ord addAnim modAnim">
        <pc:chgData name="Razin Farhan Hussain" userId="bL/IyTPea6UEOGjIFjK2ugEKbkBZKWWoFErjYdNQqcM=" providerId="None" clId="Web-{A1DFA7B2-3C15-469D-B94D-61A6B557BA79}" dt="2021-07-28T03:23:12.277" v="143"/>
        <pc:sldMkLst>
          <pc:docMk/>
          <pc:sldMk cId="1766656685" sldId="505"/>
        </pc:sldMkLst>
      </pc:sldChg>
      <pc:sldChg chg="modSp">
        <pc:chgData name="Razin Farhan Hussain" userId="bL/IyTPea6UEOGjIFjK2ugEKbkBZKWWoFErjYdNQqcM=" providerId="None" clId="Web-{A1DFA7B2-3C15-469D-B94D-61A6B557BA79}" dt="2021-07-28T03:10:19.270" v="109" actId="20577"/>
        <pc:sldMkLst>
          <pc:docMk/>
          <pc:sldMk cId="572723729" sldId="510"/>
        </pc:sldMkLst>
        <pc:spChg chg="mod">
          <ac:chgData name="Razin Farhan Hussain" userId="bL/IyTPea6UEOGjIFjK2ugEKbkBZKWWoFErjYdNQqcM=" providerId="None" clId="Web-{A1DFA7B2-3C15-469D-B94D-61A6B557BA79}" dt="2021-07-28T03:07:12.218" v="81" actId="20577"/>
          <ac:spMkLst>
            <pc:docMk/>
            <pc:sldMk cId="572723729" sldId="510"/>
            <ac:spMk id="2" creationId="{15862EB0-5F25-664C-BBF7-BC675EFF9B1E}"/>
          </ac:spMkLst>
        </pc:spChg>
        <pc:spChg chg="mod">
          <ac:chgData name="Razin Farhan Hussain" userId="bL/IyTPea6UEOGjIFjK2ugEKbkBZKWWoFErjYdNQqcM=" providerId="None" clId="Web-{A1DFA7B2-3C15-469D-B94D-61A6B557BA79}" dt="2021-07-28T03:10:19.270" v="109" actId="20577"/>
          <ac:spMkLst>
            <pc:docMk/>
            <pc:sldMk cId="572723729" sldId="510"/>
            <ac:spMk id="7" creationId="{E6BE4593-0552-0F40-9070-71C8309C61D3}"/>
          </ac:spMkLst>
        </pc:spChg>
        <pc:spChg chg="mod">
          <ac:chgData name="Razin Farhan Hussain" userId="bL/IyTPea6UEOGjIFjK2ugEKbkBZKWWoFErjYdNQqcM=" providerId="None" clId="Web-{A1DFA7B2-3C15-469D-B94D-61A6B557BA79}" dt="2021-07-28T03:08:20.610" v="92" actId="1076"/>
          <ac:spMkLst>
            <pc:docMk/>
            <pc:sldMk cId="572723729" sldId="510"/>
            <ac:spMk id="8" creationId="{7E04BEFF-F1E8-9248-A5F4-921B4963BF67}"/>
          </ac:spMkLst>
        </pc:spChg>
        <pc:cxnChg chg="mod">
          <ac:chgData name="Razin Farhan Hussain" userId="bL/IyTPea6UEOGjIFjK2ugEKbkBZKWWoFErjYdNQqcM=" providerId="None" clId="Web-{A1DFA7B2-3C15-469D-B94D-61A6B557BA79}" dt="2021-07-28T03:08:02.407" v="88" actId="14100"/>
          <ac:cxnSpMkLst>
            <pc:docMk/>
            <pc:sldMk cId="572723729" sldId="510"/>
            <ac:cxnSpMk id="10" creationId="{BE6F060D-2929-1041-9A62-8478E87806D2}"/>
          </ac:cxnSpMkLst>
        </pc:cxnChg>
        <pc:cxnChg chg="mod">
          <ac:chgData name="Razin Farhan Hussain" userId="bL/IyTPea6UEOGjIFjK2ugEKbkBZKWWoFErjYdNQqcM=" providerId="None" clId="Web-{A1DFA7B2-3C15-469D-B94D-61A6B557BA79}" dt="2021-07-28T03:06:52.748" v="75" actId="14100"/>
          <ac:cxnSpMkLst>
            <pc:docMk/>
            <pc:sldMk cId="572723729" sldId="510"/>
            <ac:cxnSpMk id="12" creationId="{2B3A5879-DA84-254A-A840-EA32A3382885}"/>
          </ac:cxnSpMkLst>
        </pc:cxnChg>
        <pc:cxnChg chg="mod">
          <ac:chgData name="Razin Farhan Hussain" userId="bL/IyTPea6UEOGjIFjK2ugEKbkBZKWWoFErjYdNQqcM=" providerId="None" clId="Web-{A1DFA7B2-3C15-469D-B94D-61A6B557BA79}" dt="2021-07-28T03:08:49.658" v="99" actId="14100"/>
          <ac:cxnSpMkLst>
            <pc:docMk/>
            <pc:sldMk cId="572723729" sldId="510"/>
            <ac:cxnSpMk id="18" creationId="{3E1CD057-3A9B-D042-8B58-8B427F2FF3CB}"/>
          </ac:cxnSpMkLst>
        </pc:cxnChg>
      </pc:sldChg>
      <pc:sldChg chg="modSp add del replId delAnim modAnim">
        <pc:chgData name="Razin Farhan Hussain" userId="bL/IyTPea6UEOGjIFjK2ugEKbkBZKWWoFErjYdNQqcM=" providerId="None" clId="Web-{A1DFA7B2-3C15-469D-B94D-61A6B557BA79}" dt="2021-07-28T02:54:41.431" v="11"/>
        <pc:sldMkLst>
          <pc:docMk/>
          <pc:sldMk cId="4050994770" sldId="513"/>
        </pc:sldMkLst>
        <pc:spChg chg="mod">
          <ac:chgData name="Razin Farhan Hussain" userId="bL/IyTPea6UEOGjIFjK2ugEKbkBZKWWoFErjYdNQqcM=" providerId="None" clId="Web-{A1DFA7B2-3C15-469D-B94D-61A6B557BA79}" dt="2021-07-28T02:53:53.164" v="9" actId="20577"/>
          <ac:spMkLst>
            <pc:docMk/>
            <pc:sldMk cId="4050994770" sldId="513"/>
            <ac:spMk id="3" creationId="{0AEEA00F-790B-4906-9CC8-A2303B4C4CDE}"/>
          </ac:spMkLst>
        </pc:spChg>
      </pc:sldChg>
    </pc:docChg>
  </pc:docChgLst>
  <pc:docChgLst>
    <pc:chgData name="Razin Farhan Hussain" userId="bL/IyTPea6UEOGjIFjK2ugEKbkBZKWWoFErjYdNQqcM=" providerId="None" clId="Web-{2CA29B34-B456-4C5E-A45B-0EDDFE6D9BDB}"/>
    <pc:docChg chg="modSld">
      <pc:chgData name="Razin Farhan Hussain" userId="bL/IyTPea6UEOGjIFjK2ugEKbkBZKWWoFErjYdNQqcM=" providerId="None" clId="Web-{2CA29B34-B456-4C5E-A45B-0EDDFE6D9BDB}" dt="2021-07-17T18:04:47.373" v="153" actId="20577"/>
      <pc:docMkLst>
        <pc:docMk/>
      </pc:docMkLst>
      <pc:sldChg chg="modSp">
        <pc:chgData name="Razin Farhan Hussain" userId="bL/IyTPea6UEOGjIFjK2ugEKbkBZKWWoFErjYdNQqcM=" providerId="None" clId="Web-{2CA29B34-B456-4C5E-A45B-0EDDFE6D9BDB}" dt="2021-07-17T17:53:57.184" v="53" actId="20577"/>
        <pc:sldMkLst>
          <pc:docMk/>
          <pc:sldMk cId="1777782391" sldId="396"/>
        </pc:sldMkLst>
        <pc:spChg chg="mod">
          <ac:chgData name="Razin Farhan Hussain" userId="bL/IyTPea6UEOGjIFjK2ugEKbkBZKWWoFErjYdNQqcM=" providerId="None" clId="Web-{2CA29B34-B456-4C5E-A45B-0EDDFE6D9BDB}" dt="2021-07-17T17:53:57.184" v="53" actId="20577"/>
          <ac:spMkLst>
            <pc:docMk/>
            <pc:sldMk cId="1777782391" sldId="396"/>
            <ac:spMk id="6" creationId="{00000000-0000-0000-0000-000000000000}"/>
          </ac:spMkLst>
        </pc:spChg>
      </pc:sldChg>
      <pc:sldChg chg="modSp">
        <pc:chgData name="Razin Farhan Hussain" userId="bL/IyTPea6UEOGjIFjK2ugEKbkBZKWWoFErjYdNQqcM=" providerId="None" clId="Web-{2CA29B34-B456-4C5E-A45B-0EDDFE6D9BDB}" dt="2021-07-17T17:54:49.201" v="61" actId="1076"/>
        <pc:sldMkLst>
          <pc:docMk/>
          <pc:sldMk cId="3791648276" sldId="407"/>
        </pc:sldMkLst>
        <pc:picChg chg="mod">
          <ac:chgData name="Razin Farhan Hussain" userId="bL/IyTPea6UEOGjIFjK2ugEKbkBZKWWoFErjYdNQqcM=" providerId="None" clId="Web-{2CA29B34-B456-4C5E-A45B-0EDDFE6D9BDB}" dt="2021-07-17T17:54:49.201" v="61" actId="1076"/>
          <ac:picMkLst>
            <pc:docMk/>
            <pc:sldMk cId="3791648276" sldId="407"/>
            <ac:picMk id="6" creationId="{73FD3627-8DF9-4BC8-9C43-647D8C166EC5}"/>
          </ac:picMkLst>
        </pc:picChg>
      </pc:sldChg>
      <pc:sldChg chg="modSp">
        <pc:chgData name="Razin Farhan Hussain" userId="bL/IyTPea6UEOGjIFjK2ugEKbkBZKWWoFErjYdNQqcM=" providerId="None" clId="Web-{2CA29B34-B456-4C5E-A45B-0EDDFE6D9BDB}" dt="2021-07-17T17:48:21.518" v="14" actId="20577"/>
        <pc:sldMkLst>
          <pc:docMk/>
          <pc:sldMk cId="2908148847" sldId="441"/>
        </pc:sldMkLst>
        <pc:spChg chg="mod">
          <ac:chgData name="Razin Farhan Hussain" userId="bL/IyTPea6UEOGjIFjK2ugEKbkBZKWWoFErjYdNQqcM=" providerId="None" clId="Web-{2CA29B34-B456-4C5E-A45B-0EDDFE6D9BDB}" dt="2021-07-17T17:48:21.518" v="14" actId="20577"/>
          <ac:spMkLst>
            <pc:docMk/>
            <pc:sldMk cId="2908148847" sldId="441"/>
            <ac:spMk id="3" creationId="{0AEEA00F-790B-4906-9CC8-A2303B4C4CDE}"/>
          </ac:spMkLst>
        </pc:spChg>
      </pc:sldChg>
      <pc:sldChg chg="modSp">
        <pc:chgData name="Razin Farhan Hussain" userId="bL/IyTPea6UEOGjIFjK2ugEKbkBZKWWoFErjYdNQqcM=" providerId="None" clId="Web-{2CA29B34-B456-4C5E-A45B-0EDDFE6D9BDB}" dt="2021-07-17T17:53:34.121" v="51" actId="20577"/>
        <pc:sldMkLst>
          <pc:docMk/>
          <pc:sldMk cId="2881555940" sldId="442"/>
        </pc:sldMkLst>
        <pc:spChg chg="mod">
          <ac:chgData name="Razin Farhan Hussain" userId="bL/IyTPea6UEOGjIFjK2ugEKbkBZKWWoFErjYdNQqcM=" providerId="None" clId="Web-{2CA29B34-B456-4C5E-A45B-0EDDFE6D9BDB}" dt="2021-07-17T17:53:34.121" v="51" actId="20577"/>
          <ac:spMkLst>
            <pc:docMk/>
            <pc:sldMk cId="2881555940" sldId="442"/>
            <ac:spMk id="3" creationId="{0AEEA00F-790B-4906-9CC8-A2303B4C4CDE}"/>
          </ac:spMkLst>
        </pc:spChg>
      </pc:sldChg>
      <pc:sldChg chg="modSp">
        <pc:chgData name="Razin Farhan Hussain" userId="bL/IyTPea6UEOGjIFjK2ugEKbkBZKWWoFErjYdNQqcM=" providerId="None" clId="Web-{2CA29B34-B456-4C5E-A45B-0EDDFE6D9BDB}" dt="2021-07-17T17:50:26.945" v="34" actId="1076"/>
        <pc:sldMkLst>
          <pc:docMk/>
          <pc:sldMk cId="2002842984" sldId="445"/>
        </pc:sldMkLst>
        <pc:spChg chg="mod">
          <ac:chgData name="Razin Farhan Hussain" userId="bL/IyTPea6UEOGjIFjK2ugEKbkBZKWWoFErjYdNQqcM=" providerId="None" clId="Web-{2CA29B34-B456-4C5E-A45B-0EDDFE6D9BDB}" dt="2021-07-17T17:50:18.568" v="33" actId="20577"/>
          <ac:spMkLst>
            <pc:docMk/>
            <pc:sldMk cId="2002842984" sldId="445"/>
            <ac:spMk id="8" creationId="{A43E9AAD-7DBF-4718-BC73-ECFE2B97EA25}"/>
          </ac:spMkLst>
        </pc:spChg>
        <pc:picChg chg="mod">
          <ac:chgData name="Razin Farhan Hussain" userId="bL/IyTPea6UEOGjIFjK2ugEKbkBZKWWoFErjYdNQqcM=" providerId="None" clId="Web-{2CA29B34-B456-4C5E-A45B-0EDDFE6D9BDB}" dt="2021-07-17T17:50:26.945" v="34" actId="1076"/>
          <ac:picMkLst>
            <pc:docMk/>
            <pc:sldMk cId="2002842984" sldId="445"/>
            <ac:picMk id="9" creationId="{7BAA578E-3A11-4BF4-8858-F44A2FFF0816}"/>
          </ac:picMkLst>
        </pc:picChg>
      </pc:sldChg>
      <pc:sldChg chg="modSp">
        <pc:chgData name="Razin Farhan Hussain" userId="bL/IyTPea6UEOGjIFjK2ugEKbkBZKWWoFErjYdNQqcM=" providerId="None" clId="Web-{2CA29B34-B456-4C5E-A45B-0EDDFE6D9BDB}" dt="2021-07-17T17:49:30.208" v="26" actId="1076"/>
        <pc:sldMkLst>
          <pc:docMk/>
          <pc:sldMk cId="3579129065" sldId="446"/>
        </pc:sldMkLst>
        <pc:spChg chg="mod">
          <ac:chgData name="Razin Farhan Hussain" userId="bL/IyTPea6UEOGjIFjK2ugEKbkBZKWWoFErjYdNQqcM=" providerId="None" clId="Web-{2CA29B34-B456-4C5E-A45B-0EDDFE6D9BDB}" dt="2021-07-17T17:49:30.208" v="26" actId="1076"/>
          <ac:spMkLst>
            <pc:docMk/>
            <pc:sldMk cId="3579129065" sldId="446"/>
            <ac:spMk id="3" creationId="{601F2B53-DCD1-4604-B1E8-DA49E946803B}"/>
          </ac:spMkLst>
        </pc:spChg>
        <pc:spChg chg="mod">
          <ac:chgData name="Razin Farhan Hussain" userId="bL/IyTPea6UEOGjIFjK2ugEKbkBZKWWoFErjYdNQqcM=" providerId="None" clId="Web-{2CA29B34-B456-4C5E-A45B-0EDDFE6D9BDB}" dt="2021-07-17T17:49:25.582" v="25" actId="1076"/>
          <ac:spMkLst>
            <pc:docMk/>
            <pc:sldMk cId="3579129065" sldId="446"/>
            <ac:spMk id="6" creationId="{A30B26C5-9C86-4918-A9BD-4559652233F3}"/>
          </ac:spMkLst>
        </pc:spChg>
      </pc:sldChg>
      <pc:sldChg chg="modSp">
        <pc:chgData name="Razin Farhan Hussain" userId="bL/IyTPea6UEOGjIFjK2ugEKbkBZKWWoFErjYdNQqcM=" providerId="None" clId="Web-{2CA29B34-B456-4C5E-A45B-0EDDFE6D9BDB}" dt="2021-07-17T17:51:57.853" v="41" actId="20577"/>
        <pc:sldMkLst>
          <pc:docMk/>
          <pc:sldMk cId="2265982532" sldId="447"/>
        </pc:sldMkLst>
        <pc:spChg chg="mod">
          <ac:chgData name="Razin Farhan Hussain" userId="bL/IyTPea6UEOGjIFjK2ugEKbkBZKWWoFErjYdNQqcM=" providerId="None" clId="Web-{2CA29B34-B456-4C5E-A45B-0EDDFE6D9BDB}" dt="2021-07-17T17:51:57.853" v="41" actId="20577"/>
          <ac:spMkLst>
            <pc:docMk/>
            <pc:sldMk cId="2265982532" sldId="447"/>
            <ac:spMk id="3" creationId="{36B54CB8-8BBF-4837-B3CF-99B51A3C1C4E}"/>
          </ac:spMkLst>
        </pc:spChg>
      </pc:sldChg>
      <pc:sldChg chg="modSp">
        <pc:chgData name="Razin Farhan Hussain" userId="bL/IyTPea6UEOGjIFjK2ugEKbkBZKWWoFErjYdNQqcM=" providerId="None" clId="Web-{2CA29B34-B456-4C5E-A45B-0EDDFE6D9BDB}" dt="2021-07-17T17:54:30.482" v="58" actId="20577"/>
        <pc:sldMkLst>
          <pc:docMk/>
          <pc:sldMk cId="261197914" sldId="448"/>
        </pc:sldMkLst>
        <pc:spChg chg="mod">
          <ac:chgData name="Razin Farhan Hussain" userId="bL/IyTPea6UEOGjIFjK2ugEKbkBZKWWoFErjYdNQqcM=" providerId="None" clId="Web-{2CA29B34-B456-4C5E-A45B-0EDDFE6D9BDB}" dt="2021-07-17T17:54:30.482" v="58" actId="20577"/>
          <ac:spMkLst>
            <pc:docMk/>
            <pc:sldMk cId="261197914" sldId="448"/>
            <ac:spMk id="3" creationId="{0AEEA00F-790B-4906-9CC8-A2303B4C4CDE}"/>
          </ac:spMkLst>
        </pc:spChg>
      </pc:sldChg>
      <pc:sldChg chg="modSp">
        <pc:chgData name="Razin Farhan Hussain" userId="bL/IyTPea6UEOGjIFjK2ugEKbkBZKWWoFErjYdNQqcM=" providerId="None" clId="Web-{2CA29B34-B456-4C5E-A45B-0EDDFE6D9BDB}" dt="2021-07-17T18:04:47.373" v="153" actId="20577"/>
        <pc:sldMkLst>
          <pc:docMk/>
          <pc:sldMk cId="4012275385" sldId="451"/>
        </pc:sldMkLst>
        <pc:spChg chg="mod">
          <ac:chgData name="Razin Farhan Hussain" userId="bL/IyTPea6UEOGjIFjK2ugEKbkBZKWWoFErjYdNQqcM=" providerId="None" clId="Web-{2CA29B34-B456-4C5E-A45B-0EDDFE6D9BDB}" dt="2021-07-17T17:58:18.691" v="76" actId="20577"/>
          <ac:spMkLst>
            <pc:docMk/>
            <pc:sldMk cId="4012275385" sldId="451"/>
            <ac:spMk id="2" creationId="{BB274182-59CC-42F1-B2D5-BE552D53CAC1}"/>
          </ac:spMkLst>
        </pc:spChg>
        <pc:spChg chg="mod">
          <ac:chgData name="Razin Farhan Hussain" userId="bL/IyTPea6UEOGjIFjK2ugEKbkBZKWWoFErjYdNQqcM=" providerId="None" clId="Web-{2CA29B34-B456-4C5E-A45B-0EDDFE6D9BDB}" dt="2021-07-17T18:04:47.373" v="153" actId="20577"/>
          <ac:spMkLst>
            <pc:docMk/>
            <pc:sldMk cId="4012275385" sldId="451"/>
            <ac:spMk id="3" creationId="{C47AEBF9-AB6D-4E7A-8F4D-AAB7644DCD17}"/>
          </ac:spMkLst>
        </pc:spChg>
      </pc:sldChg>
      <pc:sldChg chg="modSp">
        <pc:chgData name="Razin Farhan Hussain" userId="bL/IyTPea6UEOGjIFjK2ugEKbkBZKWWoFErjYdNQqcM=" providerId="None" clId="Web-{2CA29B34-B456-4C5E-A45B-0EDDFE6D9BDB}" dt="2021-07-17T17:55:31.062" v="69" actId="20577"/>
        <pc:sldMkLst>
          <pc:docMk/>
          <pc:sldMk cId="2134067304" sldId="452"/>
        </pc:sldMkLst>
        <pc:spChg chg="mod">
          <ac:chgData name="Razin Farhan Hussain" userId="bL/IyTPea6UEOGjIFjK2ugEKbkBZKWWoFErjYdNQqcM=" providerId="None" clId="Web-{2CA29B34-B456-4C5E-A45B-0EDDFE6D9BDB}" dt="2021-07-17T17:55:31.062" v="69" actId="20577"/>
          <ac:spMkLst>
            <pc:docMk/>
            <pc:sldMk cId="2134067304" sldId="452"/>
            <ac:spMk id="3" creationId="{0AEEA00F-790B-4906-9CC8-A2303B4C4CDE}"/>
          </ac:spMkLst>
        </pc:spChg>
      </pc:sldChg>
    </pc:docChg>
  </pc:docChgLst>
  <pc:docChgLst>
    <pc:chgData name="Razin Farhan Hussain" userId="1cVv77yr1ZiNe1UCsVw/FtraFZZMhOB31k/vbZOdZxE=" providerId="None" clId="Web-{A074F626-B5C5-4ADA-88B1-A8B5951E2368}"/>
    <pc:docChg chg="modSld">
      <pc:chgData name="Razin Farhan Hussain" userId="1cVv77yr1ZiNe1UCsVw/FtraFZZMhOB31k/vbZOdZxE=" providerId="None" clId="Web-{A074F626-B5C5-4ADA-88B1-A8B5951E2368}" dt="2020-10-02T05:49:20.421" v="742" actId="20577"/>
      <pc:docMkLst>
        <pc:docMk/>
      </pc:docMkLst>
      <pc:sldChg chg="addSp delSp modSp">
        <pc:chgData name="Razin Farhan Hussain" userId="1cVv77yr1ZiNe1UCsVw/FtraFZZMhOB31k/vbZOdZxE=" providerId="None" clId="Web-{A074F626-B5C5-4ADA-88B1-A8B5951E2368}" dt="2020-10-02T05:49:20.406" v="741" actId="20577"/>
        <pc:sldMkLst>
          <pc:docMk/>
          <pc:sldMk cId="1747085596" sldId="392"/>
        </pc:sldMkLst>
        <pc:spChg chg="add mod">
          <ac:chgData name="Razin Farhan Hussain" userId="1cVv77yr1ZiNe1UCsVw/FtraFZZMhOB31k/vbZOdZxE=" providerId="None" clId="Web-{A074F626-B5C5-4ADA-88B1-A8B5951E2368}" dt="2020-10-02T05:49:20.406" v="741" actId="20577"/>
          <ac:spMkLst>
            <pc:docMk/>
            <pc:sldMk cId="1747085596" sldId="392"/>
            <ac:spMk id="5" creationId="{2C1F36E0-CBAD-40EB-8A46-53F6CDA81BF4}"/>
          </ac:spMkLst>
        </pc:spChg>
        <pc:spChg chg="del">
          <ac:chgData name="Razin Farhan Hussain" userId="1cVv77yr1ZiNe1UCsVw/FtraFZZMhOB31k/vbZOdZxE=" providerId="None" clId="Web-{A074F626-B5C5-4ADA-88B1-A8B5951E2368}" dt="2020-10-02T05:39:22.183" v="3"/>
          <ac:spMkLst>
            <pc:docMk/>
            <pc:sldMk cId="1747085596" sldId="392"/>
            <ac:spMk id="7" creationId="{00000000-0000-0000-0000-000000000000}"/>
          </ac:spMkLst>
        </pc:spChg>
      </pc:sldChg>
      <pc:sldChg chg="modSp">
        <pc:chgData name="Razin Farhan Hussain" userId="1cVv77yr1ZiNe1UCsVw/FtraFZZMhOB31k/vbZOdZxE=" providerId="None" clId="Web-{A074F626-B5C5-4ADA-88B1-A8B5951E2368}" dt="2020-10-02T05:37:48.177" v="0" actId="20577"/>
        <pc:sldMkLst>
          <pc:docMk/>
          <pc:sldMk cId="3560319463" sldId="409"/>
        </pc:sldMkLst>
        <pc:spChg chg="mod">
          <ac:chgData name="Razin Farhan Hussain" userId="1cVv77yr1ZiNe1UCsVw/FtraFZZMhOB31k/vbZOdZxE=" providerId="None" clId="Web-{A074F626-B5C5-4ADA-88B1-A8B5951E2368}" dt="2020-10-02T05:37:48.177" v="0" actId="20577"/>
          <ac:spMkLst>
            <pc:docMk/>
            <pc:sldMk cId="3560319463" sldId="409"/>
            <ac:spMk id="5" creationId="{7C582F44-3903-493C-A9EA-25B931DDBA65}"/>
          </ac:spMkLst>
        </pc:spChg>
      </pc:sldChg>
    </pc:docChg>
  </pc:docChgLst>
  <pc:docChgLst>
    <pc:chgData name="Razin Farhan Hussain" userId="bL/IyTPea6UEOGjIFjK2ugEKbkBZKWWoFErjYdNQqcM=" providerId="None" clId="Web-{5D653A0C-5754-40B2-9D3F-172A5A241F23}"/>
    <pc:docChg chg="modSld">
      <pc:chgData name="Razin Farhan Hussain" userId="bL/IyTPea6UEOGjIFjK2ugEKbkBZKWWoFErjYdNQqcM=" providerId="None" clId="Web-{5D653A0C-5754-40B2-9D3F-172A5A241F23}" dt="2022-11-05T21:14:33.044" v="230" actId="14100"/>
      <pc:docMkLst>
        <pc:docMk/>
      </pc:docMkLst>
      <pc:sldChg chg="modNotes">
        <pc:chgData name="Razin Farhan Hussain" userId="bL/IyTPea6UEOGjIFjK2ugEKbkBZKWWoFErjYdNQqcM=" providerId="None" clId="Web-{5D653A0C-5754-40B2-9D3F-172A5A241F23}" dt="2022-11-05T18:38:32.198" v="229"/>
        <pc:sldMkLst>
          <pc:docMk/>
          <pc:sldMk cId="1146854186" sldId="485"/>
        </pc:sldMkLst>
      </pc:sldChg>
      <pc:sldChg chg="modSp">
        <pc:chgData name="Razin Farhan Hussain" userId="bL/IyTPea6UEOGjIFjK2ugEKbkBZKWWoFErjYdNQqcM=" providerId="None" clId="Web-{5D653A0C-5754-40B2-9D3F-172A5A241F23}" dt="2022-11-05T21:14:33.044" v="230" actId="14100"/>
        <pc:sldMkLst>
          <pc:docMk/>
          <pc:sldMk cId="3104733042" sldId="520"/>
        </pc:sldMkLst>
        <pc:spChg chg="mod">
          <ac:chgData name="Razin Farhan Hussain" userId="bL/IyTPea6UEOGjIFjK2ugEKbkBZKWWoFErjYdNQqcM=" providerId="None" clId="Web-{5D653A0C-5754-40B2-9D3F-172A5A241F23}" dt="2022-11-05T21:14:33.044" v="230" actId="14100"/>
          <ac:spMkLst>
            <pc:docMk/>
            <pc:sldMk cId="3104733042" sldId="520"/>
            <ac:spMk id="5" creationId="{1CB1C4C6-15DC-2F1A-1507-4A83FE7850EA}"/>
          </ac:spMkLst>
        </pc:spChg>
      </pc:sldChg>
      <pc:sldChg chg="addSp modSp addAnim modAnim">
        <pc:chgData name="Razin Farhan Hussain" userId="bL/IyTPea6UEOGjIFjK2ugEKbkBZKWWoFErjYdNQqcM=" providerId="None" clId="Web-{5D653A0C-5754-40B2-9D3F-172A5A241F23}" dt="2022-11-05T18:24:37.966" v="26" actId="1076"/>
        <pc:sldMkLst>
          <pc:docMk/>
          <pc:sldMk cId="1179469354" sldId="526"/>
        </pc:sldMkLst>
        <pc:spChg chg="mod">
          <ac:chgData name="Razin Farhan Hussain" userId="bL/IyTPea6UEOGjIFjK2ugEKbkBZKWWoFErjYdNQqcM=" providerId="None" clId="Web-{5D653A0C-5754-40B2-9D3F-172A5A241F23}" dt="2022-11-05T18:24:37.966" v="26" actId="1076"/>
          <ac:spMkLst>
            <pc:docMk/>
            <pc:sldMk cId="1179469354" sldId="526"/>
            <ac:spMk id="7" creationId="{B1A289DE-FDD7-006B-9B71-5D0D9C5BBB8A}"/>
          </ac:spMkLst>
        </pc:spChg>
        <pc:spChg chg="mod">
          <ac:chgData name="Razin Farhan Hussain" userId="bL/IyTPea6UEOGjIFjK2ugEKbkBZKWWoFErjYdNQqcM=" providerId="None" clId="Web-{5D653A0C-5754-40B2-9D3F-172A5A241F23}" dt="2022-11-05T18:24:15.028" v="24" actId="1076"/>
          <ac:spMkLst>
            <pc:docMk/>
            <pc:sldMk cId="1179469354" sldId="526"/>
            <ac:spMk id="29" creationId="{D42C3E2E-FB5A-69FE-C833-C379A05C1150}"/>
          </ac:spMkLst>
        </pc:spChg>
        <pc:spChg chg="mod">
          <ac:chgData name="Razin Farhan Hussain" userId="bL/IyTPea6UEOGjIFjK2ugEKbkBZKWWoFErjYdNQqcM=" providerId="None" clId="Web-{5D653A0C-5754-40B2-9D3F-172A5A241F23}" dt="2022-11-05T18:20:06.301" v="12" actId="14100"/>
          <ac:spMkLst>
            <pc:docMk/>
            <pc:sldMk cId="1179469354" sldId="526"/>
            <ac:spMk id="34" creationId="{2B104B80-8D92-9353-312C-6334341ED0FF}"/>
          </ac:spMkLst>
        </pc:spChg>
        <pc:spChg chg="mod">
          <ac:chgData name="Razin Farhan Hussain" userId="bL/IyTPea6UEOGjIFjK2ugEKbkBZKWWoFErjYdNQqcM=" providerId="None" clId="Web-{5D653A0C-5754-40B2-9D3F-172A5A241F23}" dt="2022-11-05T18:22:57.978" v="14" actId="1076"/>
          <ac:spMkLst>
            <pc:docMk/>
            <pc:sldMk cId="1179469354" sldId="526"/>
            <ac:spMk id="38" creationId="{F7136A6D-CA2A-FB63-B25E-F8E01E193DCC}"/>
          </ac:spMkLst>
        </pc:spChg>
        <pc:spChg chg="mod">
          <ac:chgData name="Razin Farhan Hussain" userId="bL/IyTPea6UEOGjIFjK2ugEKbkBZKWWoFErjYdNQqcM=" providerId="None" clId="Web-{5D653A0C-5754-40B2-9D3F-172A5A241F23}" dt="2022-11-05T18:23:04.260" v="16" actId="14100"/>
          <ac:spMkLst>
            <pc:docMk/>
            <pc:sldMk cId="1179469354" sldId="526"/>
            <ac:spMk id="40" creationId="{3343C4ED-D494-6C3D-2EFB-3350E9CB36F8}"/>
          </ac:spMkLst>
        </pc:spChg>
        <pc:spChg chg="mod">
          <ac:chgData name="Razin Farhan Hussain" userId="bL/IyTPea6UEOGjIFjK2ugEKbkBZKWWoFErjYdNQqcM=" providerId="None" clId="Web-{5D653A0C-5754-40B2-9D3F-172A5A241F23}" dt="2022-11-05T18:23:14.104" v="17" actId="1076"/>
          <ac:spMkLst>
            <pc:docMk/>
            <pc:sldMk cId="1179469354" sldId="526"/>
            <ac:spMk id="41" creationId="{0B941B0F-4C04-C830-F9EA-8BD5332EE5F4}"/>
          </ac:spMkLst>
        </pc:spChg>
        <pc:grpChg chg="add">
          <ac:chgData name="Razin Farhan Hussain" userId="bL/IyTPea6UEOGjIFjK2ugEKbkBZKWWoFErjYdNQqcM=" providerId="None" clId="Web-{5D653A0C-5754-40B2-9D3F-172A5A241F23}" dt="2022-11-05T18:17:54.077" v="0"/>
          <ac:grpSpMkLst>
            <pc:docMk/>
            <pc:sldMk cId="1179469354" sldId="526"/>
            <ac:grpSpMk id="37" creationId="{BA9BF02D-0754-3BDA-E46A-ED16C709E484}"/>
          </ac:grpSpMkLst>
        </pc:grpChg>
        <pc:grpChg chg="add mod">
          <ac:chgData name="Razin Farhan Hussain" userId="bL/IyTPea6UEOGjIFjK2ugEKbkBZKWWoFErjYdNQqcM=" providerId="None" clId="Web-{5D653A0C-5754-40B2-9D3F-172A5A241F23}" dt="2022-11-05T18:23:45.042" v="23" actId="1076"/>
          <ac:grpSpMkLst>
            <pc:docMk/>
            <pc:sldMk cId="1179469354" sldId="526"/>
            <ac:grpSpMk id="42" creationId="{58CCC221-5A12-FA42-9400-33506F245852}"/>
          </ac:grpSpMkLst>
        </pc:grpChg>
        <pc:grpChg chg="add mod">
          <ac:chgData name="Razin Farhan Hussain" userId="bL/IyTPea6UEOGjIFjK2ugEKbkBZKWWoFErjYdNQqcM=" providerId="None" clId="Web-{5D653A0C-5754-40B2-9D3F-172A5A241F23}" dt="2022-11-05T18:23:01.838" v="15" actId="1076"/>
          <ac:grpSpMkLst>
            <pc:docMk/>
            <pc:sldMk cId="1179469354" sldId="526"/>
            <ac:grpSpMk id="43" creationId="{4D4B8BE9-1BA6-4DAD-7611-9CB637E5B18A}"/>
          </ac:grpSpMkLst>
        </pc:grpChg>
        <pc:grpChg chg="add mod">
          <ac:chgData name="Razin Farhan Hussain" userId="bL/IyTPea6UEOGjIFjK2ugEKbkBZKWWoFErjYdNQqcM=" providerId="None" clId="Web-{5D653A0C-5754-40B2-9D3F-172A5A241F23}" dt="2022-11-05T18:23:22.260" v="19" actId="1076"/>
          <ac:grpSpMkLst>
            <pc:docMk/>
            <pc:sldMk cId="1179469354" sldId="526"/>
            <ac:grpSpMk id="44" creationId="{49151DC9-0B5B-8530-04EC-6F42E6459E1D}"/>
          </ac:grpSpMkLst>
        </pc:grpChg>
        <pc:picChg chg="mod">
          <ac:chgData name="Razin Farhan Hussain" userId="bL/IyTPea6UEOGjIFjK2ugEKbkBZKWWoFErjYdNQqcM=" providerId="None" clId="Web-{5D653A0C-5754-40B2-9D3F-172A5A241F23}" dt="2022-11-05T18:19:05.299" v="8" actId="14100"/>
          <ac:picMkLst>
            <pc:docMk/>
            <pc:sldMk cId="1179469354" sldId="526"/>
            <ac:picMk id="11" creationId="{EF53A63F-8ED0-E251-005B-F63EE25CF432}"/>
          </ac:picMkLst>
        </pc:picChg>
        <pc:cxnChg chg="mod">
          <ac:chgData name="Razin Farhan Hussain" userId="bL/IyTPea6UEOGjIFjK2ugEKbkBZKWWoFErjYdNQqcM=" providerId="None" clId="Web-{5D653A0C-5754-40B2-9D3F-172A5A241F23}" dt="2022-11-05T18:24:28.247" v="25" actId="1076"/>
          <ac:cxnSpMkLst>
            <pc:docMk/>
            <pc:sldMk cId="1179469354" sldId="526"/>
            <ac:cxnSpMk id="31" creationId="{3C1AB15E-CD0E-508B-3443-D9EBD988F85F}"/>
          </ac:cxnSpMkLst>
        </pc:cxnChg>
      </pc:sldChg>
      <pc:sldChg chg="modSp">
        <pc:chgData name="Razin Farhan Hussain" userId="bL/IyTPea6UEOGjIFjK2ugEKbkBZKWWoFErjYdNQqcM=" providerId="None" clId="Web-{5D653A0C-5754-40B2-9D3F-172A5A241F23}" dt="2022-11-05T18:35:49.098" v="148" actId="20577"/>
        <pc:sldMkLst>
          <pc:docMk/>
          <pc:sldMk cId="3380520835" sldId="527"/>
        </pc:sldMkLst>
        <pc:spChg chg="mod">
          <ac:chgData name="Razin Farhan Hussain" userId="bL/IyTPea6UEOGjIFjK2ugEKbkBZKWWoFErjYdNQqcM=" providerId="None" clId="Web-{5D653A0C-5754-40B2-9D3F-172A5A241F23}" dt="2022-11-05T18:35:49.098" v="148" actId="20577"/>
          <ac:spMkLst>
            <pc:docMk/>
            <pc:sldMk cId="3380520835" sldId="527"/>
            <ac:spMk id="3" creationId="{93571CFB-72F4-3D23-C3BE-E534A5A4C16A}"/>
          </ac:spMkLst>
        </pc:spChg>
      </pc:sldChg>
    </pc:docChg>
  </pc:docChgLst>
  <pc:docChgLst>
    <pc:chgData name="Razin Farhan Hussain" userId="bL/IyTPea6UEOGjIFjK2ugEKbkBZKWWoFErjYdNQqcM=" providerId="None" clId="Web-{07569514-C892-42C5-9379-B776F6E4DF1C}"/>
    <pc:docChg chg="modSld">
      <pc:chgData name="Razin Farhan Hussain" userId="bL/IyTPea6UEOGjIFjK2ugEKbkBZKWWoFErjYdNQqcM=" providerId="None" clId="Web-{07569514-C892-42C5-9379-B776F6E4DF1C}" dt="2021-03-24T19:06:17.552" v="120" actId="20577"/>
      <pc:docMkLst>
        <pc:docMk/>
      </pc:docMkLst>
      <pc:sldChg chg="modSp">
        <pc:chgData name="Razin Farhan Hussain" userId="bL/IyTPea6UEOGjIFjK2ugEKbkBZKWWoFErjYdNQqcM=" providerId="None" clId="Web-{07569514-C892-42C5-9379-B776F6E4DF1C}" dt="2021-03-24T18:55:12.546" v="36" actId="20577"/>
        <pc:sldMkLst>
          <pc:docMk/>
          <pc:sldMk cId="332333467" sldId="395"/>
        </pc:sldMkLst>
        <pc:spChg chg="mod">
          <ac:chgData name="Razin Farhan Hussain" userId="bL/IyTPea6UEOGjIFjK2ugEKbkBZKWWoFErjYdNQqcM=" providerId="None" clId="Web-{07569514-C892-42C5-9379-B776F6E4DF1C}" dt="2021-03-24T18:55:12.546" v="36" actId="20577"/>
          <ac:spMkLst>
            <pc:docMk/>
            <pc:sldMk cId="332333467" sldId="395"/>
            <ac:spMk id="3" creationId="{6AF737CA-FCE2-44FE-A247-78024B749A18}"/>
          </ac:spMkLst>
        </pc:spChg>
      </pc:sldChg>
      <pc:sldChg chg="modSp">
        <pc:chgData name="Razin Farhan Hussain" userId="bL/IyTPea6UEOGjIFjK2ugEKbkBZKWWoFErjYdNQqcM=" providerId="None" clId="Web-{07569514-C892-42C5-9379-B776F6E4DF1C}" dt="2021-03-24T19:06:17.552" v="120" actId="20577"/>
        <pc:sldMkLst>
          <pc:docMk/>
          <pc:sldMk cId="2053818889" sldId="411"/>
        </pc:sldMkLst>
        <pc:spChg chg="mod">
          <ac:chgData name="Razin Farhan Hussain" userId="bL/IyTPea6UEOGjIFjK2ugEKbkBZKWWoFErjYdNQqcM=" providerId="None" clId="Web-{07569514-C892-42C5-9379-B776F6E4DF1C}" dt="2021-03-24T19:06:17.552" v="120" actId="20577"/>
          <ac:spMkLst>
            <pc:docMk/>
            <pc:sldMk cId="2053818889" sldId="411"/>
            <ac:spMk id="3" creationId="{4A8BEB66-79D2-46E2-9AA1-0D5D7747F7CB}"/>
          </ac:spMkLst>
        </pc:spChg>
      </pc:sldChg>
      <pc:sldChg chg="modSp">
        <pc:chgData name="Razin Farhan Hussain" userId="bL/IyTPea6UEOGjIFjK2ugEKbkBZKWWoFErjYdNQqcM=" providerId="None" clId="Web-{07569514-C892-42C5-9379-B776F6E4DF1C}" dt="2021-03-24T18:56:30.875" v="71" actId="20577"/>
        <pc:sldMkLst>
          <pc:docMk/>
          <pc:sldMk cId="1768758273" sldId="420"/>
        </pc:sldMkLst>
        <pc:spChg chg="mod">
          <ac:chgData name="Razin Farhan Hussain" userId="bL/IyTPea6UEOGjIFjK2ugEKbkBZKWWoFErjYdNQqcM=" providerId="None" clId="Web-{07569514-C892-42C5-9379-B776F6E4DF1C}" dt="2021-03-24T18:56:30.875" v="71" actId="20577"/>
          <ac:spMkLst>
            <pc:docMk/>
            <pc:sldMk cId="1768758273" sldId="420"/>
            <ac:spMk id="2" creationId="{44C63435-257D-4C7E-BE0F-86856C08A640}"/>
          </ac:spMkLst>
        </pc:spChg>
      </pc:sldChg>
      <pc:sldChg chg="modSp">
        <pc:chgData name="Razin Farhan Hussain" userId="bL/IyTPea6UEOGjIFjK2ugEKbkBZKWWoFErjYdNQqcM=" providerId="None" clId="Web-{07569514-C892-42C5-9379-B776F6E4DF1C}" dt="2021-03-24T18:56:10.859" v="57" actId="20577"/>
        <pc:sldMkLst>
          <pc:docMk/>
          <pc:sldMk cId="4264709361" sldId="425"/>
        </pc:sldMkLst>
        <pc:spChg chg="mod">
          <ac:chgData name="Razin Farhan Hussain" userId="bL/IyTPea6UEOGjIFjK2ugEKbkBZKWWoFErjYdNQqcM=" providerId="None" clId="Web-{07569514-C892-42C5-9379-B776F6E4DF1C}" dt="2021-03-24T18:56:10.859" v="57" actId="20577"/>
          <ac:spMkLst>
            <pc:docMk/>
            <pc:sldMk cId="4264709361" sldId="425"/>
            <ac:spMk id="2" creationId="{A8C26E1E-6260-4507-89E2-B5CBE3E07233}"/>
          </ac:spMkLst>
        </pc:spChg>
      </pc:sldChg>
      <pc:sldChg chg="modNotes">
        <pc:chgData name="Razin Farhan Hussain" userId="bL/IyTPea6UEOGjIFjK2ugEKbkBZKWWoFErjYdNQqcM=" providerId="None" clId="Web-{07569514-C892-42C5-9379-B776F6E4DF1C}" dt="2021-03-24T18:54:16.342" v="5"/>
        <pc:sldMkLst>
          <pc:docMk/>
          <pc:sldMk cId="3511946716" sldId="437"/>
        </pc:sldMkLst>
      </pc:sldChg>
    </pc:docChg>
  </pc:docChgLst>
  <pc:docChgLst>
    <pc:chgData name="Razin Farhan Hussain" clId="Web-{A6861717-47C7-4997-91F8-9E2496FFB0EF}"/>
    <pc:docChg chg="modSld sldOrd">
      <pc:chgData name="Razin Farhan Hussain" userId="" providerId="" clId="Web-{A6861717-47C7-4997-91F8-9E2496FFB0EF}" dt="2022-11-02T16:38:43.219" v="147" actId="20577"/>
      <pc:docMkLst>
        <pc:docMk/>
      </pc:docMkLst>
      <pc:sldChg chg="modSp">
        <pc:chgData name="Razin Farhan Hussain" userId="" providerId="" clId="Web-{A6861717-47C7-4997-91F8-9E2496FFB0EF}" dt="2022-11-02T16:29:22.765" v="81" actId="1076"/>
        <pc:sldMkLst>
          <pc:docMk/>
          <pc:sldMk cId="3102643082" sldId="402"/>
        </pc:sldMkLst>
        <pc:spChg chg="mod">
          <ac:chgData name="Razin Farhan Hussain" userId="" providerId="" clId="Web-{A6861717-47C7-4997-91F8-9E2496FFB0EF}" dt="2022-11-02T16:28:43.327" v="76" actId="1076"/>
          <ac:spMkLst>
            <pc:docMk/>
            <pc:sldMk cId="3102643082" sldId="402"/>
            <ac:spMk id="3" creationId="{E6A9C0FA-D706-5B92-445E-B1BACCDF5602}"/>
          </ac:spMkLst>
        </pc:spChg>
        <pc:spChg chg="mod">
          <ac:chgData name="Razin Farhan Hussain" userId="" providerId="" clId="Web-{A6861717-47C7-4997-91F8-9E2496FFB0EF}" dt="2022-11-02T16:29:22.765" v="81" actId="1076"/>
          <ac:spMkLst>
            <pc:docMk/>
            <pc:sldMk cId="3102643082" sldId="402"/>
            <ac:spMk id="9" creationId="{71785723-2B20-96D2-7A93-7A72FE1BB066}"/>
          </ac:spMkLst>
        </pc:spChg>
        <pc:spChg chg="mod">
          <ac:chgData name="Razin Farhan Hussain" userId="" providerId="" clId="Web-{A6861717-47C7-4997-91F8-9E2496FFB0EF}" dt="2022-11-02T16:27:58.951" v="68" actId="1076"/>
          <ac:spMkLst>
            <pc:docMk/>
            <pc:sldMk cId="3102643082" sldId="402"/>
            <ac:spMk id="24" creationId="{5BBEAA89-7C2E-428D-8C12-FF739C6C147E}"/>
          </ac:spMkLst>
        </pc:spChg>
        <pc:spChg chg="mod">
          <ac:chgData name="Razin Farhan Hussain" userId="" providerId="" clId="Web-{A6861717-47C7-4997-91F8-9E2496FFB0EF}" dt="2022-11-02T16:28:58.280" v="80" actId="1076"/>
          <ac:spMkLst>
            <pc:docMk/>
            <pc:sldMk cId="3102643082" sldId="402"/>
            <ac:spMk id="25" creationId="{30502B51-C127-44D5-9EB3-C691D926030D}"/>
          </ac:spMkLst>
        </pc:spChg>
      </pc:sldChg>
      <pc:sldChg chg="modSp">
        <pc:chgData name="Razin Farhan Hussain" userId="" providerId="" clId="Web-{A6861717-47C7-4997-91F8-9E2496FFB0EF}" dt="2022-11-02T16:32:38.662" v="115" actId="20577"/>
        <pc:sldMkLst>
          <pc:docMk/>
          <pc:sldMk cId="2908148847" sldId="441"/>
        </pc:sldMkLst>
        <pc:spChg chg="mod">
          <ac:chgData name="Razin Farhan Hussain" userId="" providerId="" clId="Web-{A6861717-47C7-4997-91F8-9E2496FFB0EF}" dt="2022-11-02T16:32:38.662" v="115" actId="20577"/>
          <ac:spMkLst>
            <pc:docMk/>
            <pc:sldMk cId="2908148847" sldId="441"/>
            <ac:spMk id="3" creationId="{0AEEA00F-790B-4906-9CC8-A2303B4C4CDE}"/>
          </ac:spMkLst>
        </pc:spChg>
      </pc:sldChg>
      <pc:sldChg chg="modSp">
        <pc:chgData name="Razin Farhan Hussain" userId="" providerId="" clId="Web-{A6861717-47C7-4997-91F8-9E2496FFB0EF}" dt="2022-11-02T16:29:55.298" v="85" actId="20577"/>
        <pc:sldMkLst>
          <pc:docMk/>
          <pc:sldMk cId="261197914" sldId="448"/>
        </pc:sldMkLst>
        <pc:spChg chg="mod">
          <ac:chgData name="Razin Farhan Hussain" userId="" providerId="" clId="Web-{A6861717-47C7-4997-91F8-9E2496FFB0EF}" dt="2022-11-02T16:29:55.298" v="85" actId="20577"/>
          <ac:spMkLst>
            <pc:docMk/>
            <pc:sldMk cId="261197914" sldId="448"/>
            <ac:spMk id="3" creationId="{0AEEA00F-790B-4906-9CC8-A2303B4C4CDE}"/>
          </ac:spMkLst>
        </pc:spChg>
      </pc:sldChg>
      <pc:sldChg chg="ord">
        <pc:chgData name="Razin Farhan Hussain" userId="" providerId="" clId="Web-{A6861717-47C7-4997-91F8-9E2496FFB0EF}" dt="2022-11-02T16:35:19.870" v="125"/>
        <pc:sldMkLst>
          <pc:docMk/>
          <pc:sldMk cId="4012275385" sldId="451"/>
        </pc:sldMkLst>
      </pc:sldChg>
      <pc:sldChg chg="ord">
        <pc:chgData name="Razin Farhan Hussain" userId="" providerId="" clId="Web-{A6861717-47C7-4997-91F8-9E2496FFB0EF}" dt="2022-11-02T16:35:19.870" v="124"/>
        <pc:sldMkLst>
          <pc:docMk/>
          <pc:sldMk cId="4163349765" sldId="453"/>
        </pc:sldMkLst>
      </pc:sldChg>
      <pc:sldChg chg="ord">
        <pc:chgData name="Razin Farhan Hussain" userId="" providerId="" clId="Web-{A6861717-47C7-4997-91F8-9E2496FFB0EF}" dt="2022-11-02T16:35:19.870" v="123"/>
        <pc:sldMkLst>
          <pc:docMk/>
          <pc:sldMk cId="4207908615" sldId="454"/>
        </pc:sldMkLst>
      </pc:sldChg>
      <pc:sldChg chg="ord">
        <pc:chgData name="Razin Farhan Hussain" userId="" providerId="" clId="Web-{A6861717-47C7-4997-91F8-9E2496FFB0EF}" dt="2022-11-02T16:35:19.870" v="122"/>
        <pc:sldMkLst>
          <pc:docMk/>
          <pc:sldMk cId="2856254661" sldId="455"/>
        </pc:sldMkLst>
      </pc:sldChg>
      <pc:sldChg chg="ord">
        <pc:chgData name="Razin Farhan Hussain" userId="" providerId="" clId="Web-{A6861717-47C7-4997-91F8-9E2496FFB0EF}" dt="2022-11-02T16:35:19.870" v="120"/>
        <pc:sldMkLst>
          <pc:docMk/>
          <pc:sldMk cId="3862659192" sldId="456"/>
        </pc:sldMkLst>
      </pc:sldChg>
      <pc:sldChg chg="ord">
        <pc:chgData name="Razin Farhan Hussain" userId="" providerId="" clId="Web-{A6861717-47C7-4997-91F8-9E2496FFB0EF}" dt="2022-11-02T16:35:19.870" v="118"/>
        <pc:sldMkLst>
          <pc:docMk/>
          <pc:sldMk cId="1996116548" sldId="457"/>
        </pc:sldMkLst>
      </pc:sldChg>
      <pc:sldChg chg="ord">
        <pc:chgData name="Razin Farhan Hussain" userId="" providerId="" clId="Web-{A6861717-47C7-4997-91F8-9E2496FFB0EF}" dt="2022-11-02T16:35:19.870" v="117"/>
        <pc:sldMkLst>
          <pc:docMk/>
          <pc:sldMk cId="1423051295" sldId="458"/>
        </pc:sldMkLst>
      </pc:sldChg>
      <pc:sldChg chg="ord">
        <pc:chgData name="Razin Farhan Hussain" userId="" providerId="" clId="Web-{A6861717-47C7-4997-91F8-9E2496FFB0EF}" dt="2022-11-02T16:35:19.870" v="116"/>
        <pc:sldMkLst>
          <pc:docMk/>
          <pc:sldMk cId="4190056132" sldId="489"/>
        </pc:sldMkLst>
      </pc:sldChg>
      <pc:sldChg chg="modSp ord">
        <pc:chgData name="Razin Farhan Hussain" userId="" providerId="" clId="Web-{A6861717-47C7-4997-91F8-9E2496FFB0EF}" dt="2022-11-02T16:37:51.140" v="140" actId="20577"/>
        <pc:sldMkLst>
          <pc:docMk/>
          <pc:sldMk cId="2992218009" sldId="496"/>
        </pc:sldMkLst>
        <pc:spChg chg="mod">
          <ac:chgData name="Razin Farhan Hussain" userId="" providerId="" clId="Web-{A6861717-47C7-4997-91F8-9E2496FFB0EF}" dt="2022-11-02T16:37:51.140" v="140" actId="20577"/>
          <ac:spMkLst>
            <pc:docMk/>
            <pc:sldMk cId="2992218009" sldId="496"/>
            <ac:spMk id="3" creationId="{0AEEA00F-790B-4906-9CC8-A2303B4C4CDE}"/>
          </ac:spMkLst>
        </pc:spChg>
      </pc:sldChg>
      <pc:sldChg chg="modSp">
        <pc:chgData name="Razin Farhan Hussain" userId="" providerId="" clId="Web-{A6861717-47C7-4997-91F8-9E2496FFB0EF}" dt="2022-11-02T16:35:45.948" v="129" actId="20577"/>
        <pc:sldMkLst>
          <pc:docMk/>
          <pc:sldMk cId="1426105100" sldId="497"/>
        </pc:sldMkLst>
        <pc:spChg chg="mod">
          <ac:chgData name="Razin Farhan Hussain" userId="" providerId="" clId="Web-{A6861717-47C7-4997-91F8-9E2496FFB0EF}" dt="2022-11-02T16:35:45.948" v="129" actId="20577"/>
          <ac:spMkLst>
            <pc:docMk/>
            <pc:sldMk cId="1426105100" sldId="497"/>
            <ac:spMk id="3" creationId="{0AEEA00F-790B-4906-9CC8-A2303B4C4CDE}"/>
          </ac:spMkLst>
        </pc:spChg>
      </pc:sldChg>
      <pc:sldChg chg="modSp">
        <pc:chgData name="Razin Farhan Hussain" userId="" providerId="" clId="Web-{A6861717-47C7-4997-91F8-9E2496FFB0EF}" dt="2022-11-02T16:31:09.159" v="94" actId="20577"/>
        <pc:sldMkLst>
          <pc:docMk/>
          <pc:sldMk cId="2686476291" sldId="501"/>
        </pc:sldMkLst>
        <pc:spChg chg="mod">
          <ac:chgData name="Razin Farhan Hussain" userId="" providerId="" clId="Web-{A6861717-47C7-4997-91F8-9E2496FFB0EF}" dt="2022-11-02T16:31:09.159" v="94" actId="20577"/>
          <ac:spMkLst>
            <pc:docMk/>
            <pc:sldMk cId="2686476291" sldId="501"/>
            <ac:spMk id="3" creationId="{32EA018F-93F1-4ABB-B860-965AB5607CD3}"/>
          </ac:spMkLst>
        </pc:spChg>
      </pc:sldChg>
      <pc:sldChg chg="ord">
        <pc:chgData name="Razin Farhan Hussain" userId="" providerId="" clId="Web-{A6861717-47C7-4997-91F8-9E2496FFB0EF}" dt="2022-11-02T16:35:19.870" v="121"/>
        <pc:sldMkLst>
          <pc:docMk/>
          <pc:sldMk cId="572723729" sldId="510"/>
        </pc:sldMkLst>
      </pc:sldChg>
      <pc:sldChg chg="ord">
        <pc:chgData name="Razin Farhan Hussain" userId="" providerId="" clId="Web-{A6861717-47C7-4997-91F8-9E2496FFB0EF}" dt="2022-11-02T16:35:19.870" v="119"/>
        <pc:sldMkLst>
          <pc:docMk/>
          <pc:sldMk cId="258323594" sldId="512"/>
        </pc:sldMkLst>
      </pc:sldChg>
      <pc:sldChg chg="modSp">
        <pc:chgData name="Razin Farhan Hussain" userId="" providerId="" clId="Web-{A6861717-47C7-4997-91F8-9E2496FFB0EF}" dt="2022-11-02T16:38:43.219" v="147" actId="20577"/>
        <pc:sldMkLst>
          <pc:docMk/>
          <pc:sldMk cId="3739991173" sldId="516"/>
        </pc:sldMkLst>
        <pc:spChg chg="mod">
          <ac:chgData name="Razin Farhan Hussain" userId="" providerId="" clId="Web-{A6861717-47C7-4997-91F8-9E2496FFB0EF}" dt="2022-11-02T16:38:43.219" v="147" actId="20577"/>
          <ac:spMkLst>
            <pc:docMk/>
            <pc:sldMk cId="3739991173" sldId="516"/>
            <ac:spMk id="3" creationId="{8A896F50-CBB7-8B26-5DF7-7B33087C0D83}"/>
          </ac:spMkLst>
        </pc:spChg>
      </pc:sldChg>
    </pc:docChg>
  </pc:docChgLst>
  <pc:docChgLst>
    <pc:chgData name="Razin Farhan Hussain" userId="bL/IyTPea6UEOGjIFjK2ugEKbkBZKWWoFErjYdNQqcM=" providerId="None" clId="Web-{94544B7C-82D9-4AD4-AB9F-3B96FC1EF9FD}"/>
    <pc:docChg chg="modSld sldOrd">
      <pc:chgData name="Razin Farhan Hussain" userId="bL/IyTPea6UEOGjIFjK2ugEKbkBZKWWoFErjYdNQqcM=" providerId="None" clId="Web-{94544B7C-82D9-4AD4-AB9F-3B96FC1EF9FD}" dt="2021-07-21T21:01:27.134" v="330" actId="1076"/>
      <pc:docMkLst>
        <pc:docMk/>
      </pc:docMkLst>
      <pc:sldChg chg="modSp">
        <pc:chgData name="Razin Farhan Hussain" userId="bL/IyTPea6UEOGjIFjK2ugEKbkBZKWWoFErjYdNQqcM=" providerId="None" clId="Web-{94544B7C-82D9-4AD4-AB9F-3B96FC1EF9FD}" dt="2021-07-21T20:28:59.551" v="16" actId="20577"/>
        <pc:sldMkLst>
          <pc:docMk/>
          <pc:sldMk cId="3791648276" sldId="407"/>
        </pc:sldMkLst>
        <pc:spChg chg="mod">
          <ac:chgData name="Razin Farhan Hussain" userId="bL/IyTPea6UEOGjIFjK2ugEKbkBZKWWoFErjYdNQqcM=" providerId="None" clId="Web-{94544B7C-82D9-4AD4-AB9F-3B96FC1EF9FD}" dt="2021-07-21T20:28:59.551" v="16" actId="20577"/>
          <ac:spMkLst>
            <pc:docMk/>
            <pc:sldMk cId="3791648276" sldId="407"/>
            <ac:spMk id="2" creationId="{DA652264-5573-4599-AD9F-AE9D85180E3C}"/>
          </ac:spMkLst>
        </pc:spChg>
      </pc:sldChg>
      <pc:sldChg chg="modSp">
        <pc:chgData name="Razin Farhan Hussain" userId="bL/IyTPea6UEOGjIFjK2ugEKbkBZKWWoFErjYdNQqcM=" providerId="None" clId="Web-{94544B7C-82D9-4AD4-AB9F-3B96FC1EF9FD}" dt="2021-07-21T20:59:48.131" v="299" actId="14100"/>
        <pc:sldMkLst>
          <pc:docMk/>
          <pc:sldMk cId="3560319463" sldId="409"/>
        </pc:sldMkLst>
        <pc:spChg chg="mod">
          <ac:chgData name="Razin Farhan Hussain" userId="bL/IyTPea6UEOGjIFjK2ugEKbkBZKWWoFErjYdNQqcM=" providerId="None" clId="Web-{94544B7C-82D9-4AD4-AB9F-3B96FC1EF9FD}" dt="2021-07-21T20:59:48.131" v="299" actId="14100"/>
          <ac:spMkLst>
            <pc:docMk/>
            <pc:sldMk cId="3560319463" sldId="409"/>
            <ac:spMk id="6" creationId="{3D393135-3FFA-4111-8F1E-5C944F1D229F}"/>
          </ac:spMkLst>
        </pc:spChg>
      </pc:sldChg>
      <pc:sldChg chg="modSp ord">
        <pc:chgData name="Razin Farhan Hussain" userId="bL/IyTPea6UEOGjIFjK2ugEKbkBZKWWoFErjYdNQqcM=" providerId="None" clId="Web-{94544B7C-82D9-4AD4-AB9F-3B96FC1EF9FD}" dt="2021-07-21T21:01:27.134" v="330" actId="1076"/>
        <pc:sldMkLst>
          <pc:docMk/>
          <pc:sldMk cId="3579129065" sldId="446"/>
        </pc:sldMkLst>
        <pc:spChg chg="mod">
          <ac:chgData name="Razin Farhan Hussain" userId="bL/IyTPea6UEOGjIFjK2ugEKbkBZKWWoFErjYdNQqcM=" providerId="None" clId="Web-{94544B7C-82D9-4AD4-AB9F-3B96FC1EF9FD}" dt="2021-07-21T21:01:27.134" v="330" actId="1076"/>
          <ac:spMkLst>
            <pc:docMk/>
            <pc:sldMk cId="3579129065" sldId="446"/>
            <ac:spMk id="3" creationId="{601F2B53-DCD1-4604-B1E8-DA49E946803B}"/>
          </ac:spMkLst>
        </pc:spChg>
        <pc:spChg chg="mod">
          <ac:chgData name="Razin Farhan Hussain" userId="bL/IyTPea6UEOGjIFjK2ugEKbkBZKWWoFErjYdNQqcM=" providerId="None" clId="Web-{94544B7C-82D9-4AD4-AB9F-3B96FC1EF9FD}" dt="2021-07-21T20:30:28.335" v="56" actId="1076"/>
          <ac:spMkLst>
            <pc:docMk/>
            <pc:sldMk cId="3579129065" sldId="446"/>
            <ac:spMk id="6" creationId="{A30B26C5-9C86-4918-A9BD-4559652233F3}"/>
          </ac:spMkLst>
        </pc:spChg>
        <pc:spChg chg="mod">
          <ac:chgData name="Razin Farhan Hussain" userId="bL/IyTPea6UEOGjIFjK2ugEKbkBZKWWoFErjYdNQqcM=" providerId="None" clId="Web-{94544B7C-82D9-4AD4-AB9F-3B96FC1EF9FD}" dt="2021-07-21T21:00:17.304" v="302" actId="14100"/>
          <ac:spMkLst>
            <pc:docMk/>
            <pc:sldMk cId="3579129065" sldId="446"/>
            <ac:spMk id="7" creationId="{F948EC95-F8E9-471C-B158-ADD18EEF9ED9}"/>
          </ac:spMkLst>
        </pc:spChg>
        <pc:spChg chg="mod">
          <ac:chgData name="Razin Farhan Hussain" userId="bL/IyTPea6UEOGjIFjK2ugEKbkBZKWWoFErjYdNQqcM=" providerId="None" clId="Web-{94544B7C-82D9-4AD4-AB9F-3B96FC1EF9FD}" dt="2021-07-21T21:00:24.445" v="303" actId="20577"/>
          <ac:spMkLst>
            <pc:docMk/>
            <pc:sldMk cId="3579129065" sldId="446"/>
            <ac:spMk id="8" creationId="{41C43654-7E4F-4B39-8FFF-9E33CCDEF978}"/>
          </ac:spMkLst>
        </pc:spChg>
        <pc:picChg chg="mod">
          <ac:chgData name="Razin Farhan Hussain" userId="bL/IyTPea6UEOGjIFjK2ugEKbkBZKWWoFErjYdNQqcM=" providerId="None" clId="Web-{94544B7C-82D9-4AD4-AB9F-3B96FC1EF9FD}" dt="2021-07-21T21:01:09.540" v="326" actId="1076"/>
          <ac:picMkLst>
            <pc:docMk/>
            <pc:sldMk cId="3579129065" sldId="446"/>
            <ac:picMk id="2" creationId="{B729E293-D8DB-422A-83D3-63E246679F00}"/>
          </ac:picMkLst>
        </pc:picChg>
      </pc:sldChg>
      <pc:sldChg chg="addSp delSp modSp mod modClrScheme chgLayout">
        <pc:chgData name="Razin Farhan Hussain" userId="bL/IyTPea6UEOGjIFjK2ugEKbkBZKWWoFErjYdNQqcM=" providerId="None" clId="Web-{94544B7C-82D9-4AD4-AB9F-3B96FC1EF9FD}" dt="2021-07-21T20:48:06.002" v="164" actId="14100"/>
        <pc:sldMkLst>
          <pc:docMk/>
          <pc:sldMk cId="2608860063" sldId="493"/>
        </pc:sldMkLst>
        <pc:spChg chg="add del mod">
          <ac:chgData name="Razin Farhan Hussain" userId="bL/IyTPea6UEOGjIFjK2ugEKbkBZKWWoFErjYdNQqcM=" providerId="None" clId="Web-{94544B7C-82D9-4AD4-AB9F-3B96FC1EF9FD}" dt="2021-07-21T20:46:14.234" v="151"/>
          <ac:spMkLst>
            <pc:docMk/>
            <pc:sldMk cId="2608860063" sldId="493"/>
            <ac:spMk id="2" creationId="{E2F97F17-B396-401D-8ECE-2B62243E6C0B}"/>
          </ac:spMkLst>
        </pc:spChg>
        <pc:spChg chg="del mod">
          <ac:chgData name="Razin Farhan Hussain" userId="bL/IyTPea6UEOGjIFjK2ugEKbkBZKWWoFErjYdNQqcM=" providerId="None" clId="Web-{94544B7C-82D9-4AD4-AB9F-3B96FC1EF9FD}" dt="2021-07-21T20:46:03.406" v="148"/>
          <ac:spMkLst>
            <pc:docMk/>
            <pc:sldMk cId="2608860063" sldId="493"/>
            <ac:spMk id="3" creationId="{5614CEA9-50A8-43EF-ADC2-9F8BA3C89AD6}"/>
          </ac:spMkLst>
        </pc:spChg>
        <pc:spChg chg="mod ord">
          <ac:chgData name="Razin Farhan Hussain" userId="bL/IyTPea6UEOGjIFjK2ugEKbkBZKWWoFErjYdNQqcM=" providerId="None" clId="Web-{94544B7C-82D9-4AD4-AB9F-3B96FC1EF9FD}" dt="2021-07-21T20:47:06.188" v="152"/>
          <ac:spMkLst>
            <pc:docMk/>
            <pc:sldMk cId="2608860063" sldId="493"/>
            <ac:spMk id="4" creationId="{439E2924-9696-4DA2-A8CF-BEC0AF139994}"/>
          </ac:spMkLst>
        </pc:spChg>
        <pc:spChg chg="add mod ord">
          <ac:chgData name="Razin Farhan Hussain" userId="bL/IyTPea6UEOGjIFjK2ugEKbkBZKWWoFErjYdNQqcM=" providerId="None" clId="Web-{94544B7C-82D9-4AD4-AB9F-3B96FC1EF9FD}" dt="2021-07-21T20:47:06.188" v="152"/>
          <ac:spMkLst>
            <pc:docMk/>
            <pc:sldMk cId="2608860063" sldId="493"/>
            <ac:spMk id="5" creationId="{3C38A51F-948C-4C19-8C32-775AB938C38A}"/>
          </ac:spMkLst>
        </pc:spChg>
        <pc:spChg chg="add mod ord">
          <ac:chgData name="Razin Farhan Hussain" userId="bL/IyTPea6UEOGjIFjK2ugEKbkBZKWWoFErjYdNQqcM=" providerId="None" clId="Web-{94544B7C-82D9-4AD4-AB9F-3B96FC1EF9FD}" dt="2021-07-21T20:48:06.002" v="164" actId="14100"/>
          <ac:spMkLst>
            <pc:docMk/>
            <pc:sldMk cId="2608860063" sldId="493"/>
            <ac:spMk id="7" creationId="{ED6D2DC8-7894-4E6E-B860-72E306A7A372}"/>
          </ac:spMkLst>
        </pc:spChg>
      </pc:sldChg>
      <pc:sldChg chg="addSp modSp addAnim">
        <pc:chgData name="Razin Farhan Hussain" userId="bL/IyTPea6UEOGjIFjK2ugEKbkBZKWWoFErjYdNQqcM=" providerId="None" clId="Web-{94544B7C-82D9-4AD4-AB9F-3B96FC1EF9FD}" dt="2021-07-21T20:59:11.287" v="286" actId="20577"/>
        <pc:sldMkLst>
          <pc:docMk/>
          <pc:sldMk cId="946075807" sldId="494"/>
        </pc:sldMkLst>
        <pc:spChg chg="mod">
          <ac:chgData name="Razin Farhan Hussain" userId="bL/IyTPea6UEOGjIFjK2ugEKbkBZKWWoFErjYdNQqcM=" providerId="None" clId="Web-{94544B7C-82D9-4AD4-AB9F-3B96FC1EF9FD}" dt="2021-07-21T20:59:11.287" v="286" actId="20577"/>
          <ac:spMkLst>
            <pc:docMk/>
            <pc:sldMk cId="946075807" sldId="494"/>
            <ac:spMk id="3" creationId="{30C47A76-40B6-43AE-88E3-33585211C4C8}"/>
          </ac:spMkLst>
        </pc:spChg>
        <pc:spChg chg="mod">
          <ac:chgData name="Razin Farhan Hussain" userId="bL/IyTPea6UEOGjIFjK2ugEKbkBZKWWoFErjYdNQqcM=" providerId="None" clId="Web-{94544B7C-82D9-4AD4-AB9F-3B96FC1EF9FD}" dt="2021-07-21T20:58:26.426" v="280" actId="1076"/>
          <ac:spMkLst>
            <pc:docMk/>
            <pc:sldMk cId="946075807" sldId="494"/>
            <ac:spMk id="6" creationId="{25FB9D84-6F8B-4A9D-97E1-67CB951C8F35}"/>
          </ac:spMkLst>
        </pc:spChg>
        <pc:picChg chg="add mod">
          <ac:chgData name="Razin Farhan Hussain" userId="bL/IyTPea6UEOGjIFjK2ugEKbkBZKWWoFErjYdNQqcM=" providerId="None" clId="Web-{94544B7C-82D9-4AD4-AB9F-3B96FC1EF9FD}" dt="2021-07-21T20:58:48.349" v="285" actId="14100"/>
          <ac:picMkLst>
            <pc:docMk/>
            <pc:sldMk cId="946075807" sldId="494"/>
            <ac:picMk id="2" creationId="{D22EDA8F-AAB8-4D16-8782-3FB61D3AAAA5}"/>
          </ac:picMkLst>
        </pc:picChg>
      </pc:sldChg>
    </pc:docChg>
  </pc:docChgLst>
  <pc:docChgLst>
    <pc:chgData name="Razin Farhan Hussain" userId="bL/IyTPea6UEOGjIFjK2ugEKbkBZKWWoFErjYdNQqcM=" providerId="None" clId="Web-{2E5FC3EE-FB13-4BCD-9A2B-0EE7B9AFCF5A}"/>
    <pc:docChg chg="addSld delSld modSld sldOrd">
      <pc:chgData name="Razin Farhan Hussain" userId="bL/IyTPea6UEOGjIFjK2ugEKbkBZKWWoFErjYdNQqcM=" providerId="None" clId="Web-{2E5FC3EE-FB13-4BCD-9A2B-0EE7B9AFCF5A}" dt="2022-11-02T21:04:53.442" v="340" actId="20577"/>
      <pc:docMkLst>
        <pc:docMk/>
      </pc:docMkLst>
      <pc:sldChg chg="modSp">
        <pc:chgData name="Razin Farhan Hussain" userId="bL/IyTPea6UEOGjIFjK2ugEKbkBZKWWoFErjYdNQqcM=" providerId="None" clId="Web-{2E5FC3EE-FB13-4BCD-9A2B-0EE7B9AFCF5A}" dt="2022-11-02T20:33:52.999" v="80" actId="20577"/>
        <pc:sldMkLst>
          <pc:docMk/>
          <pc:sldMk cId="4012275385" sldId="451"/>
        </pc:sldMkLst>
        <pc:spChg chg="mod">
          <ac:chgData name="Razin Farhan Hussain" userId="bL/IyTPea6UEOGjIFjK2ugEKbkBZKWWoFErjYdNQqcM=" providerId="None" clId="Web-{2E5FC3EE-FB13-4BCD-9A2B-0EE7B9AFCF5A}" dt="2022-11-02T20:33:52.999" v="80" actId="20577"/>
          <ac:spMkLst>
            <pc:docMk/>
            <pc:sldMk cId="4012275385" sldId="451"/>
            <ac:spMk id="3" creationId="{C47AEBF9-AB6D-4E7A-8F4D-AAB7644DCD17}"/>
          </ac:spMkLst>
        </pc:spChg>
      </pc:sldChg>
      <pc:sldChg chg="modSp">
        <pc:chgData name="Razin Farhan Hussain" userId="bL/IyTPea6UEOGjIFjK2ugEKbkBZKWWoFErjYdNQqcM=" providerId="None" clId="Web-{2E5FC3EE-FB13-4BCD-9A2B-0EE7B9AFCF5A}" dt="2022-11-02T20:23:22.601" v="21" actId="20577"/>
        <pc:sldMkLst>
          <pc:docMk/>
          <pc:sldMk cId="4207908615" sldId="454"/>
        </pc:sldMkLst>
        <pc:spChg chg="mod">
          <ac:chgData name="Razin Farhan Hussain" userId="bL/IyTPea6UEOGjIFjK2ugEKbkBZKWWoFErjYdNQqcM=" providerId="None" clId="Web-{2E5FC3EE-FB13-4BCD-9A2B-0EE7B9AFCF5A}" dt="2022-11-02T20:23:22.601" v="21" actId="20577"/>
          <ac:spMkLst>
            <pc:docMk/>
            <pc:sldMk cId="4207908615" sldId="454"/>
            <ac:spMk id="2" creationId="{9222ABA9-B7A9-4596-A015-BA6F0D6F5EAD}"/>
          </ac:spMkLst>
        </pc:spChg>
      </pc:sldChg>
      <pc:sldChg chg="modSp modNotes">
        <pc:chgData name="Razin Farhan Hussain" userId="bL/IyTPea6UEOGjIFjK2ugEKbkBZKWWoFErjYdNQqcM=" providerId="None" clId="Web-{2E5FC3EE-FB13-4BCD-9A2B-0EE7B9AFCF5A}" dt="2022-11-02T20:30:39.362" v="58" actId="20577"/>
        <pc:sldMkLst>
          <pc:docMk/>
          <pc:sldMk cId="3862659192" sldId="456"/>
        </pc:sldMkLst>
        <pc:spChg chg="mod">
          <ac:chgData name="Razin Farhan Hussain" userId="bL/IyTPea6UEOGjIFjK2ugEKbkBZKWWoFErjYdNQqcM=" providerId="None" clId="Web-{2E5FC3EE-FB13-4BCD-9A2B-0EE7B9AFCF5A}" dt="2022-11-02T20:30:39.362" v="58" actId="20577"/>
          <ac:spMkLst>
            <pc:docMk/>
            <pc:sldMk cId="3862659192" sldId="456"/>
            <ac:spMk id="2" creationId="{466EE985-A2EF-46EA-B3CD-0803BC942B4C}"/>
          </ac:spMkLst>
        </pc:spChg>
      </pc:sldChg>
      <pc:sldChg chg="modSp">
        <pc:chgData name="Razin Farhan Hussain" userId="bL/IyTPea6UEOGjIFjK2ugEKbkBZKWWoFErjYdNQqcM=" providerId="None" clId="Web-{2E5FC3EE-FB13-4BCD-9A2B-0EE7B9AFCF5A}" dt="2022-11-02T21:01:16.756" v="299" actId="1076"/>
        <pc:sldMkLst>
          <pc:docMk/>
          <pc:sldMk cId="1146854186" sldId="485"/>
        </pc:sldMkLst>
        <pc:spChg chg="mod">
          <ac:chgData name="Razin Farhan Hussain" userId="bL/IyTPea6UEOGjIFjK2ugEKbkBZKWWoFErjYdNQqcM=" providerId="None" clId="Web-{2E5FC3EE-FB13-4BCD-9A2B-0EE7B9AFCF5A}" dt="2022-11-02T21:00:18.112" v="294" actId="20577"/>
          <ac:spMkLst>
            <pc:docMk/>
            <pc:sldMk cId="1146854186" sldId="485"/>
            <ac:spMk id="3" creationId="{A3191EC0-44C7-4AB9-AD47-05ED963AD932}"/>
          </ac:spMkLst>
        </pc:spChg>
        <pc:spChg chg="mod">
          <ac:chgData name="Razin Farhan Hussain" userId="bL/IyTPea6UEOGjIFjK2ugEKbkBZKWWoFErjYdNQqcM=" providerId="None" clId="Web-{2E5FC3EE-FB13-4BCD-9A2B-0EE7B9AFCF5A}" dt="2022-11-02T21:00:25.284" v="295" actId="14100"/>
          <ac:spMkLst>
            <pc:docMk/>
            <pc:sldMk cId="1146854186" sldId="485"/>
            <ac:spMk id="6" creationId="{1BBBD98D-19B6-45C6-9837-1D009F928FF4}"/>
          </ac:spMkLst>
        </pc:spChg>
        <pc:grpChg chg="mod">
          <ac:chgData name="Razin Farhan Hussain" userId="bL/IyTPea6UEOGjIFjK2ugEKbkBZKWWoFErjYdNQqcM=" providerId="None" clId="Web-{2E5FC3EE-FB13-4BCD-9A2B-0EE7B9AFCF5A}" dt="2022-11-02T21:01:16.756" v="299" actId="1076"/>
          <ac:grpSpMkLst>
            <pc:docMk/>
            <pc:sldMk cId="1146854186" sldId="485"/>
            <ac:grpSpMk id="8" creationId="{9A50B588-5C4A-4D31-A229-A6D4A004710B}"/>
          </ac:grpSpMkLst>
        </pc:grpChg>
      </pc:sldChg>
      <pc:sldChg chg="mod modShow">
        <pc:chgData name="Razin Farhan Hussain" userId="bL/IyTPea6UEOGjIFjK2ugEKbkBZKWWoFErjYdNQqcM=" providerId="None" clId="Web-{2E5FC3EE-FB13-4BCD-9A2B-0EE7B9AFCF5A}" dt="2022-11-02T21:01:31.210" v="300"/>
        <pc:sldMkLst>
          <pc:docMk/>
          <pc:sldMk cId="1224592863" sldId="486"/>
        </pc:sldMkLst>
      </pc:sldChg>
      <pc:sldChg chg="modSp">
        <pc:chgData name="Razin Farhan Hussain" userId="bL/IyTPea6UEOGjIFjK2ugEKbkBZKWWoFErjYdNQqcM=" providerId="None" clId="Web-{2E5FC3EE-FB13-4BCD-9A2B-0EE7B9AFCF5A}" dt="2022-11-02T20:32:57.949" v="73" actId="20577"/>
        <pc:sldMkLst>
          <pc:docMk/>
          <pc:sldMk cId="4190056132" sldId="489"/>
        </pc:sldMkLst>
        <pc:spChg chg="mod">
          <ac:chgData name="Razin Farhan Hussain" userId="bL/IyTPea6UEOGjIFjK2ugEKbkBZKWWoFErjYdNQqcM=" providerId="None" clId="Web-{2E5FC3EE-FB13-4BCD-9A2B-0EE7B9AFCF5A}" dt="2022-11-02T20:32:27.212" v="64" actId="20577"/>
          <ac:spMkLst>
            <pc:docMk/>
            <pc:sldMk cId="4190056132" sldId="489"/>
            <ac:spMk id="2" creationId="{710A92BD-DCE6-4E05-BFFB-5AE595B8F627}"/>
          </ac:spMkLst>
        </pc:spChg>
        <pc:spChg chg="mod">
          <ac:chgData name="Razin Farhan Hussain" userId="bL/IyTPea6UEOGjIFjK2ugEKbkBZKWWoFErjYdNQqcM=" providerId="None" clId="Web-{2E5FC3EE-FB13-4BCD-9A2B-0EE7B9AFCF5A}" dt="2022-11-02T20:32:57.949" v="73" actId="20577"/>
          <ac:spMkLst>
            <pc:docMk/>
            <pc:sldMk cId="4190056132" sldId="489"/>
            <ac:spMk id="3" creationId="{9FCD961E-8EB3-4F14-A1A0-57ED82895595}"/>
          </ac:spMkLst>
        </pc:spChg>
      </pc:sldChg>
      <pc:sldChg chg="mod modShow">
        <pc:chgData name="Razin Farhan Hussain" userId="bL/IyTPea6UEOGjIFjK2ugEKbkBZKWWoFErjYdNQqcM=" providerId="None" clId="Web-{2E5FC3EE-FB13-4BCD-9A2B-0EE7B9AFCF5A}" dt="2022-11-02T20:31:06.629" v="60"/>
        <pc:sldMkLst>
          <pc:docMk/>
          <pc:sldMk cId="572723729" sldId="510"/>
        </pc:sldMkLst>
      </pc:sldChg>
      <pc:sldChg chg="modSp modNotes">
        <pc:chgData name="Razin Farhan Hussain" userId="bL/IyTPea6UEOGjIFjK2ugEKbkBZKWWoFErjYdNQqcM=" providerId="None" clId="Web-{2E5FC3EE-FB13-4BCD-9A2B-0EE7B9AFCF5A}" dt="2022-11-02T20:36:23.649" v="115" actId="1076"/>
        <pc:sldMkLst>
          <pc:docMk/>
          <pc:sldMk cId="1628425605" sldId="517"/>
        </pc:sldMkLst>
        <pc:spChg chg="mod">
          <ac:chgData name="Razin Farhan Hussain" userId="bL/IyTPea6UEOGjIFjK2ugEKbkBZKWWoFErjYdNQqcM=" providerId="None" clId="Web-{2E5FC3EE-FB13-4BCD-9A2B-0EE7B9AFCF5A}" dt="2022-11-02T20:34:59.128" v="101" actId="14100"/>
          <ac:spMkLst>
            <pc:docMk/>
            <pc:sldMk cId="1628425605" sldId="517"/>
            <ac:spMk id="2" creationId="{D4FE5545-76A5-C37C-B4CC-8C2BC4552E8B}"/>
          </ac:spMkLst>
        </pc:spChg>
        <pc:spChg chg="mod">
          <ac:chgData name="Razin Farhan Hussain" userId="bL/IyTPea6UEOGjIFjK2ugEKbkBZKWWoFErjYdNQqcM=" providerId="None" clId="Web-{2E5FC3EE-FB13-4BCD-9A2B-0EE7B9AFCF5A}" dt="2022-11-02T20:36:17.898" v="112" actId="1076"/>
          <ac:spMkLst>
            <pc:docMk/>
            <pc:sldMk cId="1628425605" sldId="517"/>
            <ac:spMk id="8" creationId="{C7F429FA-2928-46C3-5931-9E3184950421}"/>
          </ac:spMkLst>
        </pc:spChg>
        <pc:spChg chg="mod">
          <ac:chgData name="Razin Farhan Hussain" userId="bL/IyTPea6UEOGjIFjK2ugEKbkBZKWWoFErjYdNQqcM=" providerId="None" clId="Web-{2E5FC3EE-FB13-4BCD-9A2B-0EE7B9AFCF5A}" dt="2022-11-02T20:36:23.649" v="115" actId="1076"/>
          <ac:spMkLst>
            <pc:docMk/>
            <pc:sldMk cId="1628425605" sldId="517"/>
            <ac:spMk id="9" creationId="{07453E77-F2C2-1423-B033-39CE07382FFD}"/>
          </ac:spMkLst>
        </pc:spChg>
        <pc:spChg chg="mod">
          <ac:chgData name="Razin Farhan Hussain" userId="bL/IyTPea6UEOGjIFjK2ugEKbkBZKWWoFErjYdNQqcM=" providerId="None" clId="Web-{2E5FC3EE-FB13-4BCD-9A2B-0EE7B9AFCF5A}" dt="2022-11-02T20:34:17.157" v="81" actId="1076"/>
          <ac:spMkLst>
            <pc:docMk/>
            <pc:sldMk cId="1628425605" sldId="517"/>
            <ac:spMk id="10" creationId="{DA640EFF-030D-C056-6D4E-92B92E11B32C}"/>
          </ac:spMkLst>
        </pc:spChg>
        <pc:picChg chg="mod">
          <ac:chgData name="Razin Farhan Hussain" userId="bL/IyTPea6UEOGjIFjK2ugEKbkBZKWWoFErjYdNQqcM=" providerId="None" clId="Web-{2E5FC3EE-FB13-4BCD-9A2B-0EE7B9AFCF5A}" dt="2022-11-02T20:36:20.539" v="113" actId="1076"/>
          <ac:picMkLst>
            <pc:docMk/>
            <pc:sldMk cId="1628425605" sldId="517"/>
            <ac:picMk id="6" creationId="{B2CCC2B9-6770-30B5-5703-33DDE297355B}"/>
          </ac:picMkLst>
        </pc:picChg>
      </pc:sldChg>
      <pc:sldChg chg="mod modShow">
        <pc:chgData name="Razin Farhan Hussain" userId="bL/IyTPea6UEOGjIFjK2ugEKbkBZKWWoFErjYdNQqcM=" providerId="None" clId="Web-{2E5FC3EE-FB13-4BCD-9A2B-0EE7B9AFCF5A}" dt="2022-11-02T20:37:19.246" v="116"/>
        <pc:sldMkLst>
          <pc:docMk/>
          <pc:sldMk cId="1496545145" sldId="518"/>
        </pc:sldMkLst>
      </pc:sldChg>
      <pc:sldChg chg="delSp modSp modNotes">
        <pc:chgData name="Razin Farhan Hussain" userId="bL/IyTPea6UEOGjIFjK2ugEKbkBZKWWoFErjYdNQqcM=" providerId="None" clId="Web-{2E5FC3EE-FB13-4BCD-9A2B-0EE7B9AFCF5A}" dt="2022-11-02T20:43:21.206" v="204" actId="20577"/>
        <pc:sldMkLst>
          <pc:docMk/>
          <pc:sldMk cId="4182605228" sldId="519"/>
        </pc:sldMkLst>
        <pc:spChg chg="mod">
          <ac:chgData name="Razin Farhan Hussain" userId="bL/IyTPea6UEOGjIFjK2ugEKbkBZKWWoFErjYdNQqcM=" providerId="None" clId="Web-{2E5FC3EE-FB13-4BCD-9A2B-0EE7B9AFCF5A}" dt="2022-11-02T20:43:21.206" v="204" actId="20577"/>
          <ac:spMkLst>
            <pc:docMk/>
            <pc:sldMk cId="4182605228" sldId="519"/>
            <ac:spMk id="2" creationId="{159F9B19-7AF2-B9C4-3BEC-300C4D15B264}"/>
          </ac:spMkLst>
        </pc:spChg>
        <pc:spChg chg="del">
          <ac:chgData name="Razin Farhan Hussain" userId="bL/IyTPea6UEOGjIFjK2ugEKbkBZKWWoFErjYdNQqcM=" providerId="None" clId="Web-{2E5FC3EE-FB13-4BCD-9A2B-0EE7B9AFCF5A}" dt="2022-11-02T20:40:09.725" v="175"/>
          <ac:spMkLst>
            <pc:docMk/>
            <pc:sldMk cId="4182605228" sldId="519"/>
            <ac:spMk id="6" creationId="{39AAFA0D-3D7C-C826-C454-6FA763CD345F}"/>
          </ac:spMkLst>
        </pc:spChg>
        <pc:picChg chg="mod">
          <ac:chgData name="Razin Farhan Hussain" userId="bL/IyTPea6UEOGjIFjK2ugEKbkBZKWWoFErjYdNQqcM=" providerId="None" clId="Web-{2E5FC3EE-FB13-4BCD-9A2B-0EE7B9AFCF5A}" dt="2022-11-02T20:42:44.641" v="187" actId="14100"/>
          <ac:picMkLst>
            <pc:docMk/>
            <pc:sldMk cId="4182605228" sldId="519"/>
            <ac:picMk id="5" creationId="{008E4DE0-6DE6-2253-DBB7-C3B70E742352}"/>
          </ac:picMkLst>
        </pc:picChg>
      </pc:sldChg>
      <pc:sldChg chg="modSp">
        <pc:chgData name="Razin Farhan Hussain" userId="bL/IyTPea6UEOGjIFjK2ugEKbkBZKWWoFErjYdNQqcM=" providerId="None" clId="Web-{2E5FC3EE-FB13-4BCD-9A2B-0EE7B9AFCF5A}" dt="2022-11-02T20:59:19.999" v="290" actId="20577"/>
        <pc:sldMkLst>
          <pc:docMk/>
          <pc:sldMk cId="1393263477" sldId="522"/>
        </pc:sldMkLst>
        <pc:spChg chg="mod">
          <ac:chgData name="Razin Farhan Hussain" userId="bL/IyTPea6UEOGjIFjK2ugEKbkBZKWWoFErjYdNQqcM=" providerId="None" clId="Web-{2E5FC3EE-FB13-4BCD-9A2B-0EE7B9AFCF5A}" dt="2022-11-02T20:59:19.999" v="290" actId="20577"/>
          <ac:spMkLst>
            <pc:docMk/>
            <pc:sldMk cId="1393263477" sldId="522"/>
            <ac:spMk id="2" creationId="{6E977803-C19A-B73E-7D6A-D8241F504A0B}"/>
          </ac:spMkLst>
        </pc:spChg>
      </pc:sldChg>
      <pc:sldChg chg="modSp">
        <pc:chgData name="Razin Farhan Hussain" userId="bL/IyTPea6UEOGjIFjK2ugEKbkBZKWWoFErjYdNQqcM=" providerId="None" clId="Web-{2E5FC3EE-FB13-4BCD-9A2B-0EE7B9AFCF5A}" dt="2022-11-02T21:04:53.442" v="340" actId="20577"/>
        <pc:sldMkLst>
          <pc:docMk/>
          <pc:sldMk cId="3586495653" sldId="523"/>
        </pc:sldMkLst>
        <pc:spChg chg="mod">
          <ac:chgData name="Razin Farhan Hussain" userId="bL/IyTPea6UEOGjIFjK2ugEKbkBZKWWoFErjYdNQqcM=" providerId="None" clId="Web-{2E5FC3EE-FB13-4BCD-9A2B-0EE7B9AFCF5A}" dt="2022-11-02T21:04:53.442" v="340" actId="20577"/>
          <ac:spMkLst>
            <pc:docMk/>
            <pc:sldMk cId="3586495653" sldId="523"/>
            <ac:spMk id="3" creationId="{1ED27E3E-8E74-3F89-F04A-1CDFAB0A0C0D}"/>
          </ac:spMkLst>
        </pc:spChg>
      </pc:sldChg>
      <pc:sldChg chg="modSp new ord">
        <pc:chgData name="Razin Farhan Hussain" userId="bL/IyTPea6UEOGjIFjK2ugEKbkBZKWWoFErjYdNQqcM=" providerId="None" clId="Web-{2E5FC3EE-FB13-4BCD-9A2B-0EE7B9AFCF5A}" dt="2022-11-02T20:48:58.164" v="263"/>
        <pc:sldMkLst>
          <pc:docMk/>
          <pc:sldMk cId="1179469354" sldId="526"/>
        </pc:sldMkLst>
        <pc:spChg chg="mod">
          <ac:chgData name="Razin Farhan Hussain" userId="bL/IyTPea6UEOGjIFjK2ugEKbkBZKWWoFErjYdNQqcM=" providerId="None" clId="Web-{2E5FC3EE-FB13-4BCD-9A2B-0EE7B9AFCF5A}" dt="2022-11-02T20:45:02.040" v="221" actId="20577"/>
          <ac:spMkLst>
            <pc:docMk/>
            <pc:sldMk cId="1179469354" sldId="526"/>
            <ac:spMk id="2" creationId="{892AFFD5-7A4B-1A4C-40D6-9C49C1DAA44F}"/>
          </ac:spMkLst>
        </pc:spChg>
      </pc:sldChg>
      <pc:sldChg chg="modSp new ord">
        <pc:chgData name="Razin Farhan Hussain" userId="bL/IyTPea6UEOGjIFjK2ugEKbkBZKWWoFErjYdNQqcM=" providerId="None" clId="Web-{2E5FC3EE-FB13-4BCD-9A2B-0EE7B9AFCF5A}" dt="2022-11-02T20:56:38.911" v="288" actId="20577"/>
        <pc:sldMkLst>
          <pc:docMk/>
          <pc:sldMk cId="3380520835" sldId="527"/>
        </pc:sldMkLst>
        <pc:spChg chg="mod">
          <ac:chgData name="Razin Farhan Hussain" userId="bL/IyTPea6UEOGjIFjK2ugEKbkBZKWWoFErjYdNQqcM=" providerId="None" clId="Web-{2E5FC3EE-FB13-4BCD-9A2B-0EE7B9AFCF5A}" dt="2022-11-02T20:53:10.273" v="272" actId="20577"/>
          <ac:spMkLst>
            <pc:docMk/>
            <pc:sldMk cId="3380520835" sldId="527"/>
            <ac:spMk id="2" creationId="{035A248B-4DD5-F2F1-8B1A-25EC8155F4DB}"/>
          </ac:spMkLst>
        </pc:spChg>
        <pc:spChg chg="mod">
          <ac:chgData name="Razin Farhan Hussain" userId="bL/IyTPea6UEOGjIFjK2ugEKbkBZKWWoFErjYdNQqcM=" providerId="None" clId="Web-{2E5FC3EE-FB13-4BCD-9A2B-0EE7B9AFCF5A}" dt="2022-11-02T20:56:38.911" v="288" actId="20577"/>
          <ac:spMkLst>
            <pc:docMk/>
            <pc:sldMk cId="3380520835" sldId="527"/>
            <ac:spMk id="3" creationId="{93571CFB-72F4-3D23-C3BE-E534A5A4C16A}"/>
          </ac:spMkLst>
        </pc:spChg>
      </pc:sldChg>
      <pc:sldChg chg="modSp new del">
        <pc:chgData name="Razin Farhan Hussain" userId="bL/IyTPea6UEOGjIFjK2ugEKbkBZKWWoFErjYdNQqcM=" providerId="None" clId="Web-{2E5FC3EE-FB13-4BCD-9A2B-0EE7B9AFCF5A}" dt="2022-11-02T20:56:27.379" v="285"/>
        <pc:sldMkLst>
          <pc:docMk/>
          <pc:sldMk cId="3600487913" sldId="528"/>
        </pc:sldMkLst>
        <pc:spChg chg="mod">
          <ac:chgData name="Razin Farhan Hussain" userId="bL/IyTPea6UEOGjIFjK2ugEKbkBZKWWoFErjYdNQqcM=" providerId="None" clId="Web-{2E5FC3EE-FB13-4BCD-9A2B-0EE7B9AFCF5A}" dt="2022-11-02T20:56:21.566" v="284" actId="20577"/>
          <ac:spMkLst>
            <pc:docMk/>
            <pc:sldMk cId="3600487913" sldId="528"/>
            <ac:spMk id="2" creationId="{9FFAE43E-DD91-F067-A91D-1D4F99157F96}"/>
          </ac:spMkLst>
        </pc:spChg>
      </pc:sldChg>
    </pc:docChg>
  </pc:docChgLst>
  <pc:docChgLst>
    <pc:chgData name="Razin Farhan Hussain" userId="16b7238c-6589-4170-930f-b40af64db29a" providerId="ADAL" clId="{5BEA25D8-577A-984D-A7C7-894F9A62874F}"/>
    <pc:docChg chg="undo custSel addSld modSld">
      <pc:chgData name="Razin Farhan Hussain" userId="16b7238c-6589-4170-930f-b40af64db29a" providerId="ADAL" clId="{5BEA25D8-577A-984D-A7C7-894F9A62874F}" dt="2021-07-27T22:59:47.625" v="3247" actId="20577"/>
      <pc:docMkLst>
        <pc:docMk/>
      </pc:docMkLst>
      <pc:sldChg chg="delSp modSp mod delAnim">
        <pc:chgData name="Razin Farhan Hussain" userId="16b7238c-6589-4170-930f-b40af64db29a" providerId="ADAL" clId="{5BEA25D8-577A-984D-A7C7-894F9A62874F}" dt="2021-07-27T19:56:43.253" v="842" actId="1038"/>
        <pc:sldMkLst>
          <pc:docMk/>
          <pc:sldMk cId="3102643082" sldId="402"/>
        </pc:sldMkLst>
        <pc:spChg chg="del">
          <ac:chgData name="Razin Farhan Hussain" userId="16b7238c-6589-4170-930f-b40af64db29a" providerId="ADAL" clId="{5BEA25D8-577A-984D-A7C7-894F9A62874F}" dt="2021-07-27T19:21:27.937" v="733" actId="478"/>
          <ac:spMkLst>
            <pc:docMk/>
            <pc:sldMk cId="3102643082" sldId="402"/>
            <ac:spMk id="3" creationId="{5A5ED2A4-0193-449C-8B91-7AD2809DBEB7}"/>
          </ac:spMkLst>
        </pc:spChg>
        <pc:spChg chg="del mod">
          <ac:chgData name="Razin Farhan Hussain" userId="16b7238c-6589-4170-930f-b40af64db29a" providerId="ADAL" clId="{5BEA25D8-577A-984D-A7C7-894F9A62874F}" dt="2021-07-27T19:21:30.207" v="735" actId="478"/>
          <ac:spMkLst>
            <pc:docMk/>
            <pc:sldMk cId="3102643082" sldId="402"/>
            <ac:spMk id="7" creationId="{A384DAED-96C7-4FF4-AAAD-6E007118EE41}"/>
          </ac:spMkLst>
        </pc:spChg>
        <pc:spChg chg="mod">
          <ac:chgData name="Razin Farhan Hussain" userId="16b7238c-6589-4170-930f-b40af64db29a" providerId="ADAL" clId="{5BEA25D8-577A-984D-A7C7-894F9A62874F}" dt="2021-07-27T19:56:43.253" v="842" actId="1038"/>
          <ac:spMkLst>
            <pc:docMk/>
            <pc:sldMk cId="3102643082" sldId="402"/>
            <ac:spMk id="11" creationId="{0B732E6C-85B4-4580-A966-9CF2413A40A8}"/>
          </ac:spMkLst>
        </pc:spChg>
        <pc:spChg chg="mod">
          <ac:chgData name="Razin Farhan Hussain" userId="16b7238c-6589-4170-930f-b40af64db29a" providerId="ADAL" clId="{5BEA25D8-577A-984D-A7C7-894F9A62874F}" dt="2021-07-27T19:21:47.311" v="737" actId="14100"/>
          <ac:spMkLst>
            <pc:docMk/>
            <pc:sldMk cId="3102643082" sldId="402"/>
            <ac:spMk id="15" creationId="{98CFC4F5-041C-4C94-A9D4-35886CC31D75}"/>
          </ac:spMkLst>
        </pc:spChg>
        <pc:spChg chg="del">
          <ac:chgData name="Razin Farhan Hussain" userId="16b7238c-6589-4170-930f-b40af64db29a" providerId="ADAL" clId="{5BEA25D8-577A-984D-A7C7-894F9A62874F}" dt="2021-07-27T19:21:32.357" v="736" actId="478"/>
          <ac:spMkLst>
            <pc:docMk/>
            <pc:sldMk cId="3102643082" sldId="402"/>
            <ac:spMk id="20" creationId="{787BCA28-E989-478B-9697-A56796B4AEB1}"/>
          </ac:spMkLst>
        </pc:spChg>
      </pc:sldChg>
      <pc:sldChg chg="modSp">
        <pc:chgData name="Razin Farhan Hussain" userId="16b7238c-6589-4170-930f-b40af64db29a" providerId="ADAL" clId="{5BEA25D8-577A-984D-A7C7-894F9A62874F}" dt="2021-07-27T20:18:49.628" v="1042" actId="12"/>
        <pc:sldMkLst>
          <pc:docMk/>
          <pc:sldMk cId="3791648276" sldId="407"/>
        </pc:sldMkLst>
        <pc:spChg chg="mod">
          <ac:chgData name="Razin Farhan Hussain" userId="16b7238c-6589-4170-930f-b40af64db29a" providerId="ADAL" clId="{5BEA25D8-577A-984D-A7C7-894F9A62874F}" dt="2021-07-27T20:18:49.628" v="1042" actId="12"/>
          <ac:spMkLst>
            <pc:docMk/>
            <pc:sldMk cId="3791648276" sldId="407"/>
            <ac:spMk id="5" creationId="{C3651D5A-3BE1-4FAD-BE04-B8337C36B850}"/>
          </ac:spMkLst>
        </pc:spChg>
      </pc:sldChg>
      <pc:sldChg chg="addSp delSp modSp mod delAnim modAnim">
        <pc:chgData name="Razin Farhan Hussain" userId="16b7238c-6589-4170-930f-b40af64db29a" providerId="ADAL" clId="{5BEA25D8-577A-984D-A7C7-894F9A62874F}" dt="2021-07-27T20:15:47.092" v="1028" actId="12"/>
        <pc:sldMkLst>
          <pc:docMk/>
          <pc:sldMk cId="3560319463" sldId="409"/>
        </pc:sldMkLst>
        <pc:spChg chg="del mod">
          <ac:chgData name="Razin Farhan Hussain" userId="16b7238c-6589-4170-930f-b40af64db29a" providerId="ADAL" clId="{5BEA25D8-577A-984D-A7C7-894F9A62874F}" dt="2021-07-27T18:12:14.395" v="13" actId="478"/>
          <ac:spMkLst>
            <pc:docMk/>
            <pc:sldMk cId="3560319463" sldId="409"/>
            <ac:spMk id="6" creationId="{3D393135-3FFA-4111-8F1E-5C944F1D229F}"/>
          </ac:spMkLst>
        </pc:spChg>
        <pc:spChg chg="add del">
          <ac:chgData name="Razin Farhan Hussain" userId="16b7238c-6589-4170-930f-b40af64db29a" providerId="ADAL" clId="{5BEA25D8-577A-984D-A7C7-894F9A62874F}" dt="2021-07-27T18:10:18.316" v="1" actId="478"/>
          <ac:spMkLst>
            <pc:docMk/>
            <pc:sldMk cId="3560319463" sldId="409"/>
            <ac:spMk id="8" creationId="{954030FF-B35A-4A4F-9798-062B84B53A1B}"/>
          </ac:spMkLst>
        </pc:spChg>
        <pc:spChg chg="mod">
          <ac:chgData name="Razin Farhan Hussain" userId="16b7238c-6589-4170-930f-b40af64db29a" providerId="ADAL" clId="{5BEA25D8-577A-984D-A7C7-894F9A62874F}" dt="2021-07-27T18:19:06.493" v="102" actId="1037"/>
          <ac:spMkLst>
            <pc:docMk/>
            <pc:sldMk cId="3560319463" sldId="409"/>
            <ac:spMk id="16" creationId="{D0B10586-8483-470E-A488-E17232EC6BCC}"/>
          </ac:spMkLst>
        </pc:spChg>
        <pc:spChg chg="mod">
          <ac:chgData name="Razin Farhan Hussain" userId="16b7238c-6589-4170-930f-b40af64db29a" providerId="ADAL" clId="{5BEA25D8-577A-984D-A7C7-894F9A62874F}" dt="2021-07-27T18:21:37.346" v="108" actId="1076"/>
          <ac:spMkLst>
            <pc:docMk/>
            <pc:sldMk cId="3560319463" sldId="409"/>
            <ac:spMk id="17" creationId="{783C1889-C83A-4C03-AA0E-985AA4A71E4D}"/>
          </ac:spMkLst>
        </pc:spChg>
        <pc:spChg chg="mod">
          <ac:chgData name="Razin Farhan Hussain" userId="16b7238c-6589-4170-930f-b40af64db29a" providerId="ADAL" clId="{5BEA25D8-577A-984D-A7C7-894F9A62874F}" dt="2021-07-27T20:15:47.092" v="1028" actId="12"/>
          <ac:spMkLst>
            <pc:docMk/>
            <pc:sldMk cId="3560319463" sldId="409"/>
            <ac:spMk id="20" creationId="{69445334-B0F9-4A8C-BD50-262E4995A984}"/>
          </ac:spMkLst>
        </pc:spChg>
      </pc:sldChg>
      <pc:sldChg chg="addSp modSp mod modAnim">
        <pc:chgData name="Razin Farhan Hussain" userId="16b7238c-6589-4170-930f-b40af64db29a" providerId="ADAL" clId="{5BEA25D8-577A-984D-A7C7-894F9A62874F}" dt="2021-07-27T20:19:04.777" v="1044" actId="12"/>
        <pc:sldMkLst>
          <pc:docMk/>
          <pc:sldMk cId="3872104825" sldId="410"/>
        </pc:sldMkLst>
        <pc:spChg chg="mod">
          <ac:chgData name="Razin Farhan Hussain" userId="16b7238c-6589-4170-930f-b40af64db29a" providerId="ADAL" clId="{5BEA25D8-577A-984D-A7C7-894F9A62874F}" dt="2021-07-27T19:26:57.985" v="774" actId="14100"/>
          <ac:spMkLst>
            <pc:docMk/>
            <pc:sldMk cId="3872104825" sldId="410"/>
            <ac:spMk id="3" creationId="{B5729B93-386D-459B-A29A-1F0D26D3D165}"/>
          </ac:spMkLst>
        </pc:spChg>
        <pc:spChg chg="mod">
          <ac:chgData name="Razin Farhan Hussain" userId="16b7238c-6589-4170-930f-b40af64db29a" providerId="ADAL" clId="{5BEA25D8-577A-984D-A7C7-894F9A62874F}" dt="2021-07-27T20:18:59.101" v="1043" actId="12"/>
          <ac:spMkLst>
            <pc:docMk/>
            <pc:sldMk cId="3872104825" sldId="410"/>
            <ac:spMk id="10" creationId="{1FAC6843-1E49-4953-9316-4C3759937C92}"/>
          </ac:spMkLst>
        </pc:spChg>
        <pc:spChg chg="add mod">
          <ac:chgData name="Razin Farhan Hussain" userId="16b7238c-6589-4170-930f-b40af64db29a" providerId="ADAL" clId="{5BEA25D8-577A-984D-A7C7-894F9A62874F}" dt="2021-07-27T20:19:04.777" v="1044" actId="12"/>
          <ac:spMkLst>
            <pc:docMk/>
            <pc:sldMk cId="3872104825" sldId="410"/>
            <ac:spMk id="11" creationId="{7CDBEA4C-672C-9141-8542-B21456C17B4D}"/>
          </ac:spMkLst>
        </pc:spChg>
        <pc:spChg chg="add mod">
          <ac:chgData name="Razin Farhan Hussain" userId="16b7238c-6589-4170-930f-b40af64db29a" providerId="ADAL" clId="{5BEA25D8-577A-984D-A7C7-894F9A62874F}" dt="2021-07-27T19:28:37.965" v="788" actId="1036"/>
          <ac:spMkLst>
            <pc:docMk/>
            <pc:sldMk cId="3872104825" sldId="410"/>
            <ac:spMk id="13" creationId="{D94985EC-5298-3944-BE58-6ABADDD76A05}"/>
          </ac:spMkLst>
        </pc:spChg>
      </pc:sldChg>
      <pc:sldChg chg="modSp">
        <pc:chgData name="Razin Farhan Hussain" userId="16b7238c-6589-4170-930f-b40af64db29a" providerId="ADAL" clId="{5BEA25D8-577A-984D-A7C7-894F9A62874F}" dt="2021-07-27T20:22:36.347" v="1069" actId="12"/>
        <pc:sldMkLst>
          <pc:docMk/>
          <pc:sldMk cId="2876127708" sldId="444"/>
        </pc:sldMkLst>
        <pc:spChg chg="mod">
          <ac:chgData name="Razin Farhan Hussain" userId="16b7238c-6589-4170-930f-b40af64db29a" providerId="ADAL" clId="{5BEA25D8-577A-984D-A7C7-894F9A62874F}" dt="2021-07-27T20:22:36.347" v="1069" actId="12"/>
          <ac:spMkLst>
            <pc:docMk/>
            <pc:sldMk cId="2876127708" sldId="444"/>
            <ac:spMk id="3" creationId="{789EEDB4-98C0-4846-92AA-6B700329CC17}"/>
          </ac:spMkLst>
        </pc:spChg>
      </pc:sldChg>
      <pc:sldChg chg="modSp mod">
        <pc:chgData name="Razin Farhan Hussain" userId="16b7238c-6589-4170-930f-b40af64db29a" providerId="ADAL" clId="{5BEA25D8-577A-984D-A7C7-894F9A62874F}" dt="2021-07-27T20:16:41.587" v="1031" actId="12"/>
        <pc:sldMkLst>
          <pc:docMk/>
          <pc:sldMk cId="3579129065" sldId="446"/>
        </pc:sldMkLst>
        <pc:spChg chg="mod">
          <ac:chgData name="Razin Farhan Hussain" userId="16b7238c-6589-4170-930f-b40af64db29a" providerId="ADAL" clId="{5BEA25D8-577A-984D-A7C7-894F9A62874F}" dt="2021-07-27T20:16:41.587" v="1031" actId="12"/>
          <ac:spMkLst>
            <pc:docMk/>
            <pc:sldMk cId="3579129065" sldId="446"/>
            <ac:spMk id="3" creationId="{601F2B53-DCD1-4604-B1E8-DA49E946803B}"/>
          </ac:spMkLst>
        </pc:spChg>
        <pc:spChg chg="mod">
          <ac:chgData name="Razin Farhan Hussain" userId="16b7238c-6589-4170-930f-b40af64db29a" providerId="ADAL" clId="{5BEA25D8-577A-984D-A7C7-894F9A62874F}" dt="2021-07-27T20:16:20.253" v="1030" actId="12"/>
          <ac:spMkLst>
            <pc:docMk/>
            <pc:sldMk cId="3579129065" sldId="446"/>
            <ac:spMk id="8" creationId="{41C43654-7E4F-4B39-8FFF-9E33CCDEF978}"/>
          </ac:spMkLst>
        </pc:spChg>
        <pc:spChg chg="mod">
          <ac:chgData name="Razin Farhan Hussain" userId="16b7238c-6589-4170-930f-b40af64db29a" providerId="ADAL" clId="{5BEA25D8-577A-984D-A7C7-894F9A62874F}" dt="2021-07-27T18:25:37.855" v="125" actId="27107"/>
          <ac:spMkLst>
            <pc:docMk/>
            <pc:sldMk cId="3579129065" sldId="446"/>
            <ac:spMk id="9" creationId="{8CEF088D-2CD7-4CFF-B815-9C0E7A15F4BC}"/>
          </ac:spMkLst>
        </pc:spChg>
      </pc:sldChg>
      <pc:sldChg chg="addSp delSp modSp mod">
        <pc:chgData name="Razin Farhan Hussain" userId="16b7238c-6589-4170-930f-b40af64db29a" providerId="ADAL" clId="{5BEA25D8-577A-984D-A7C7-894F9A62874F}" dt="2021-07-27T19:56:07.685" v="811" actId="11"/>
        <pc:sldMkLst>
          <pc:docMk/>
          <pc:sldMk cId="2265982532" sldId="447"/>
        </pc:sldMkLst>
        <pc:spChg chg="mod">
          <ac:chgData name="Razin Farhan Hussain" userId="16b7238c-6589-4170-930f-b40af64db29a" providerId="ADAL" clId="{5BEA25D8-577A-984D-A7C7-894F9A62874F}" dt="2021-07-27T19:56:07.685" v="811" actId="11"/>
          <ac:spMkLst>
            <pc:docMk/>
            <pc:sldMk cId="2265982532" sldId="447"/>
            <ac:spMk id="3" creationId="{36B54CB8-8BBF-4837-B3CF-99B51A3C1C4E}"/>
          </ac:spMkLst>
        </pc:spChg>
        <pc:spChg chg="add del mod">
          <ac:chgData name="Razin Farhan Hussain" userId="16b7238c-6589-4170-930f-b40af64db29a" providerId="ADAL" clId="{5BEA25D8-577A-984D-A7C7-894F9A62874F}" dt="2021-07-27T19:55:45.628" v="809" actId="478"/>
          <ac:spMkLst>
            <pc:docMk/>
            <pc:sldMk cId="2265982532" sldId="447"/>
            <ac:spMk id="5" creationId="{D42A4D8E-8B62-5940-BE48-1F5956DA2D92}"/>
          </ac:spMkLst>
        </pc:spChg>
      </pc:sldChg>
      <pc:sldChg chg="modSp modAnim">
        <pc:chgData name="Razin Farhan Hussain" userId="16b7238c-6589-4170-930f-b40af64db29a" providerId="ADAL" clId="{5BEA25D8-577A-984D-A7C7-894F9A62874F}" dt="2021-07-27T22:19:35.992" v="3238" actId="20577"/>
        <pc:sldMkLst>
          <pc:docMk/>
          <pc:sldMk cId="820788569" sldId="449"/>
        </pc:sldMkLst>
        <pc:spChg chg="mod">
          <ac:chgData name="Razin Farhan Hussain" userId="16b7238c-6589-4170-930f-b40af64db29a" providerId="ADAL" clId="{5BEA25D8-577A-984D-A7C7-894F9A62874F}" dt="2021-07-27T22:19:35.992" v="3238" actId="20577"/>
          <ac:spMkLst>
            <pc:docMk/>
            <pc:sldMk cId="820788569" sldId="449"/>
            <ac:spMk id="3" creationId="{BBB8E726-D87E-4D76-9F3C-BDCF59D21261}"/>
          </ac:spMkLst>
        </pc:spChg>
      </pc:sldChg>
      <pc:sldChg chg="addSp modSp mod modAnim">
        <pc:chgData name="Razin Farhan Hussain" userId="16b7238c-6589-4170-930f-b40af64db29a" providerId="ADAL" clId="{5BEA25D8-577A-984D-A7C7-894F9A62874F}" dt="2021-07-27T20:50:17.052" v="1678" actId="20577"/>
        <pc:sldMkLst>
          <pc:docMk/>
          <pc:sldMk cId="1509939631" sldId="450"/>
        </pc:sldMkLst>
        <pc:spChg chg="mod">
          <ac:chgData name="Razin Farhan Hussain" userId="16b7238c-6589-4170-930f-b40af64db29a" providerId="ADAL" clId="{5BEA25D8-577A-984D-A7C7-894F9A62874F}" dt="2021-07-27T20:50:17.052" v="1678" actId="20577"/>
          <ac:spMkLst>
            <pc:docMk/>
            <pc:sldMk cId="1509939631" sldId="450"/>
            <ac:spMk id="2" creationId="{268B19DB-687E-43B6-BC3E-49222178C0E3}"/>
          </ac:spMkLst>
        </pc:spChg>
        <pc:spChg chg="add mod">
          <ac:chgData name="Razin Farhan Hussain" userId="16b7238c-6589-4170-930f-b40af64db29a" providerId="ADAL" clId="{5BEA25D8-577A-984D-A7C7-894F9A62874F}" dt="2021-07-27T20:48:53.132" v="1647" actId="1035"/>
          <ac:spMkLst>
            <pc:docMk/>
            <pc:sldMk cId="1509939631" sldId="450"/>
            <ac:spMk id="3" creationId="{D79431EF-3C40-8F41-AD5E-CBAA884018C4}"/>
          </ac:spMkLst>
        </pc:spChg>
        <pc:spChg chg="mod">
          <ac:chgData name="Razin Farhan Hussain" userId="16b7238c-6589-4170-930f-b40af64db29a" providerId="ADAL" clId="{5BEA25D8-577A-984D-A7C7-894F9A62874F}" dt="2021-07-27T20:46:56.112" v="1476" actId="1076"/>
          <ac:spMkLst>
            <pc:docMk/>
            <pc:sldMk cId="1509939631" sldId="450"/>
            <ac:spMk id="8" creationId="{AA27B477-4B39-496A-BC4C-C3006A3DF81C}"/>
          </ac:spMkLst>
        </pc:spChg>
        <pc:spChg chg="add mod">
          <ac:chgData name="Razin Farhan Hussain" userId="16b7238c-6589-4170-930f-b40af64db29a" providerId="ADAL" clId="{5BEA25D8-577A-984D-A7C7-894F9A62874F}" dt="2021-07-27T20:48:16.061" v="1627" actId="1076"/>
          <ac:spMkLst>
            <pc:docMk/>
            <pc:sldMk cId="1509939631" sldId="450"/>
            <ac:spMk id="9" creationId="{649F7D36-D07C-2644-95D4-8921838BDDB6}"/>
          </ac:spMkLst>
        </pc:spChg>
        <pc:picChg chg="mod">
          <ac:chgData name="Razin Farhan Hussain" userId="16b7238c-6589-4170-930f-b40af64db29a" providerId="ADAL" clId="{5BEA25D8-577A-984D-A7C7-894F9A62874F}" dt="2021-07-27T20:44:46.763" v="1382" actId="1076"/>
          <ac:picMkLst>
            <pc:docMk/>
            <pc:sldMk cId="1509939631" sldId="450"/>
            <ac:picMk id="12" creationId="{4132289E-FF94-488C-B1C0-D2AD037F3276}"/>
          </ac:picMkLst>
        </pc:picChg>
      </pc:sldChg>
      <pc:sldChg chg="modSp">
        <pc:chgData name="Razin Farhan Hussain" userId="16b7238c-6589-4170-930f-b40af64db29a" providerId="ADAL" clId="{5BEA25D8-577A-984D-A7C7-894F9A62874F}" dt="2021-07-27T20:15:10.076" v="1024" actId="12"/>
        <pc:sldMkLst>
          <pc:docMk/>
          <pc:sldMk cId="4012275385" sldId="451"/>
        </pc:sldMkLst>
        <pc:spChg chg="mod">
          <ac:chgData name="Razin Farhan Hussain" userId="16b7238c-6589-4170-930f-b40af64db29a" providerId="ADAL" clId="{5BEA25D8-577A-984D-A7C7-894F9A62874F}" dt="2021-07-27T20:15:10.076" v="1024" actId="12"/>
          <ac:spMkLst>
            <pc:docMk/>
            <pc:sldMk cId="4012275385" sldId="451"/>
            <ac:spMk id="3" creationId="{C47AEBF9-AB6D-4E7A-8F4D-AAB7644DCD17}"/>
          </ac:spMkLst>
        </pc:spChg>
      </pc:sldChg>
      <pc:sldChg chg="modSp mod">
        <pc:chgData name="Razin Farhan Hussain" userId="16b7238c-6589-4170-930f-b40af64db29a" providerId="ADAL" clId="{5BEA25D8-577A-984D-A7C7-894F9A62874F}" dt="2021-07-27T20:14:44.261" v="1020" actId="1076"/>
        <pc:sldMkLst>
          <pc:docMk/>
          <pc:sldMk cId="4163349765" sldId="453"/>
        </pc:sldMkLst>
        <pc:spChg chg="mod">
          <ac:chgData name="Razin Farhan Hussain" userId="16b7238c-6589-4170-930f-b40af64db29a" providerId="ADAL" clId="{5BEA25D8-577A-984D-A7C7-894F9A62874F}" dt="2021-07-27T20:14:41.243" v="1018" actId="12"/>
          <ac:spMkLst>
            <pc:docMk/>
            <pc:sldMk cId="4163349765" sldId="453"/>
            <ac:spMk id="11" creationId="{87E77D2E-2495-45C5-ADF3-7ED6435A1A25}"/>
          </ac:spMkLst>
        </pc:spChg>
        <pc:grpChg chg="mod">
          <ac:chgData name="Razin Farhan Hussain" userId="16b7238c-6589-4170-930f-b40af64db29a" providerId="ADAL" clId="{5BEA25D8-577A-984D-A7C7-894F9A62874F}" dt="2021-07-27T20:13:53.353" v="1015" actId="1038"/>
          <ac:grpSpMkLst>
            <pc:docMk/>
            <pc:sldMk cId="4163349765" sldId="453"/>
            <ac:grpSpMk id="10" creationId="{F8BDFB9B-2A96-4114-88E3-C671804B8707}"/>
          </ac:grpSpMkLst>
        </pc:grpChg>
        <pc:picChg chg="mod">
          <ac:chgData name="Razin Farhan Hussain" userId="16b7238c-6589-4170-930f-b40af64db29a" providerId="ADAL" clId="{5BEA25D8-577A-984D-A7C7-894F9A62874F}" dt="2021-07-27T20:14:44.261" v="1020" actId="1076"/>
          <ac:picMkLst>
            <pc:docMk/>
            <pc:sldMk cId="4163349765" sldId="453"/>
            <ac:picMk id="6" creationId="{C2828D25-CC4D-40F6-AF3B-F0D801FD86A1}"/>
          </ac:picMkLst>
        </pc:picChg>
        <pc:picChg chg="mod">
          <ac:chgData name="Razin Farhan Hussain" userId="16b7238c-6589-4170-930f-b40af64db29a" providerId="ADAL" clId="{5BEA25D8-577A-984D-A7C7-894F9A62874F}" dt="2021-07-27T20:13:44.419" v="1004" actId="1036"/>
          <ac:picMkLst>
            <pc:docMk/>
            <pc:sldMk cId="4163349765" sldId="453"/>
            <ac:picMk id="7" creationId="{74B5ED34-ED13-4598-BE83-631CC80E504C}"/>
          </ac:picMkLst>
        </pc:picChg>
      </pc:sldChg>
      <pc:sldChg chg="modSp">
        <pc:chgData name="Razin Farhan Hussain" userId="16b7238c-6589-4170-930f-b40af64db29a" providerId="ADAL" clId="{5BEA25D8-577A-984D-A7C7-894F9A62874F}" dt="2021-07-27T20:19:36.005" v="1045" actId="12"/>
        <pc:sldMkLst>
          <pc:docMk/>
          <pc:sldMk cId="2856254661" sldId="455"/>
        </pc:sldMkLst>
        <pc:spChg chg="mod">
          <ac:chgData name="Razin Farhan Hussain" userId="16b7238c-6589-4170-930f-b40af64db29a" providerId="ADAL" clId="{5BEA25D8-577A-984D-A7C7-894F9A62874F}" dt="2021-07-27T20:19:36.005" v="1045" actId="12"/>
          <ac:spMkLst>
            <pc:docMk/>
            <pc:sldMk cId="2856254661" sldId="455"/>
            <ac:spMk id="10" creationId="{48E9B9E5-DD61-4BE6-94B7-B23501E57696}"/>
          </ac:spMkLst>
        </pc:spChg>
      </pc:sldChg>
      <pc:sldChg chg="modSp mod">
        <pc:chgData name="Razin Farhan Hussain" userId="16b7238c-6589-4170-930f-b40af64db29a" providerId="ADAL" clId="{5BEA25D8-577A-984D-A7C7-894F9A62874F}" dt="2021-07-27T21:37:27.312" v="2017" actId="1036"/>
        <pc:sldMkLst>
          <pc:docMk/>
          <pc:sldMk cId="3862659192" sldId="456"/>
        </pc:sldMkLst>
        <pc:spChg chg="mod">
          <ac:chgData name="Razin Farhan Hussain" userId="16b7238c-6589-4170-930f-b40af64db29a" providerId="ADAL" clId="{5BEA25D8-577A-984D-A7C7-894F9A62874F}" dt="2021-07-27T20:20:13.462" v="1049" actId="12"/>
          <ac:spMkLst>
            <pc:docMk/>
            <pc:sldMk cId="3862659192" sldId="456"/>
            <ac:spMk id="7" creationId="{1FD30A8E-14F3-4C95-BE8F-13F961CC0528}"/>
          </ac:spMkLst>
        </pc:spChg>
        <pc:picChg chg="mod">
          <ac:chgData name="Razin Farhan Hussain" userId="16b7238c-6589-4170-930f-b40af64db29a" providerId="ADAL" clId="{5BEA25D8-577A-984D-A7C7-894F9A62874F}" dt="2021-07-27T21:37:27.312" v="2017" actId="1036"/>
          <ac:picMkLst>
            <pc:docMk/>
            <pc:sldMk cId="3862659192" sldId="456"/>
            <ac:picMk id="3" creationId="{0BCA49C7-A369-4B91-A0CC-678571533BCB}"/>
          </ac:picMkLst>
        </pc:picChg>
        <pc:picChg chg="mod modCrop">
          <ac:chgData name="Razin Farhan Hussain" userId="16b7238c-6589-4170-930f-b40af64db29a" providerId="ADAL" clId="{5BEA25D8-577A-984D-A7C7-894F9A62874F}" dt="2021-07-27T21:37:09.832" v="2002" actId="1036"/>
          <ac:picMkLst>
            <pc:docMk/>
            <pc:sldMk cId="3862659192" sldId="456"/>
            <ac:picMk id="11" creationId="{B08F9063-B953-48F6-B660-411D3E030411}"/>
          </ac:picMkLst>
        </pc:picChg>
      </pc:sldChg>
      <pc:sldChg chg="modSp">
        <pc:chgData name="Razin Farhan Hussain" userId="16b7238c-6589-4170-930f-b40af64db29a" providerId="ADAL" clId="{5BEA25D8-577A-984D-A7C7-894F9A62874F}" dt="2021-07-27T20:20:47.397" v="1055" actId="12"/>
        <pc:sldMkLst>
          <pc:docMk/>
          <pc:sldMk cId="1996116548" sldId="457"/>
        </pc:sldMkLst>
        <pc:spChg chg="mod">
          <ac:chgData name="Razin Farhan Hussain" userId="16b7238c-6589-4170-930f-b40af64db29a" providerId="ADAL" clId="{5BEA25D8-577A-984D-A7C7-894F9A62874F}" dt="2021-07-27T20:20:47.397" v="1055" actId="12"/>
          <ac:spMkLst>
            <pc:docMk/>
            <pc:sldMk cId="1996116548" sldId="457"/>
            <ac:spMk id="3" creationId="{56B6637F-C5FD-493D-9595-F327D9B30AA7}"/>
          </ac:spMkLst>
        </pc:spChg>
        <pc:spChg chg="mod">
          <ac:chgData name="Razin Farhan Hussain" userId="16b7238c-6589-4170-930f-b40af64db29a" providerId="ADAL" clId="{5BEA25D8-577A-984D-A7C7-894F9A62874F}" dt="2021-07-27T20:20:30.829" v="1050" actId="12"/>
          <ac:spMkLst>
            <pc:docMk/>
            <pc:sldMk cId="1996116548" sldId="457"/>
            <ac:spMk id="6" creationId="{880CB0EB-DB99-4F11-B553-EFD62A854EC5}"/>
          </ac:spMkLst>
        </pc:spChg>
      </pc:sldChg>
      <pc:sldChg chg="modSp">
        <pc:chgData name="Razin Farhan Hussain" userId="16b7238c-6589-4170-930f-b40af64db29a" providerId="ADAL" clId="{5BEA25D8-577A-984D-A7C7-894F9A62874F}" dt="2021-07-27T20:21:03.157" v="1057" actId="12"/>
        <pc:sldMkLst>
          <pc:docMk/>
          <pc:sldMk cId="1423051295" sldId="458"/>
        </pc:sldMkLst>
        <pc:spChg chg="mod">
          <ac:chgData name="Razin Farhan Hussain" userId="16b7238c-6589-4170-930f-b40af64db29a" providerId="ADAL" clId="{5BEA25D8-577A-984D-A7C7-894F9A62874F}" dt="2021-07-27T20:21:03.157" v="1057" actId="12"/>
          <ac:spMkLst>
            <pc:docMk/>
            <pc:sldMk cId="1423051295" sldId="458"/>
            <ac:spMk id="3" creationId="{50AB01BF-214D-468A-A17F-EF5365B0A8A3}"/>
          </ac:spMkLst>
        </pc:spChg>
      </pc:sldChg>
      <pc:sldChg chg="modSp">
        <pc:chgData name="Razin Farhan Hussain" userId="16b7238c-6589-4170-930f-b40af64db29a" providerId="ADAL" clId="{5BEA25D8-577A-984D-A7C7-894F9A62874F}" dt="2021-07-27T20:21:32.866" v="1060" actId="12"/>
        <pc:sldMkLst>
          <pc:docMk/>
          <pc:sldMk cId="1055368591" sldId="459"/>
        </pc:sldMkLst>
        <pc:spChg chg="mod">
          <ac:chgData name="Razin Farhan Hussain" userId="16b7238c-6589-4170-930f-b40af64db29a" providerId="ADAL" clId="{5BEA25D8-577A-984D-A7C7-894F9A62874F}" dt="2021-07-27T20:21:21.646" v="1059" actId="12"/>
          <ac:spMkLst>
            <pc:docMk/>
            <pc:sldMk cId="1055368591" sldId="459"/>
            <ac:spMk id="3" creationId="{3C387122-9B52-411C-B9E3-8E5BFBAF5014}"/>
          </ac:spMkLst>
        </pc:spChg>
        <pc:spChg chg="mod">
          <ac:chgData name="Razin Farhan Hussain" userId="16b7238c-6589-4170-930f-b40af64db29a" providerId="ADAL" clId="{5BEA25D8-577A-984D-A7C7-894F9A62874F}" dt="2021-07-27T20:21:32.866" v="1060" actId="12"/>
          <ac:spMkLst>
            <pc:docMk/>
            <pc:sldMk cId="1055368591" sldId="459"/>
            <ac:spMk id="7" creationId="{18BD7C58-C518-4969-B22A-CC0FC51C4676}"/>
          </ac:spMkLst>
        </pc:spChg>
      </pc:sldChg>
      <pc:sldChg chg="modSp">
        <pc:chgData name="Razin Farhan Hussain" userId="16b7238c-6589-4170-930f-b40af64db29a" providerId="ADAL" clId="{5BEA25D8-577A-984D-A7C7-894F9A62874F}" dt="2021-07-27T20:23:20.928" v="1075" actId="12"/>
        <pc:sldMkLst>
          <pc:docMk/>
          <pc:sldMk cId="3290235452" sldId="461"/>
        </pc:sldMkLst>
        <pc:spChg chg="mod">
          <ac:chgData name="Razin Farhan Hussain" userId="16b7238c-6589-4170-930f-b40af64db29a" providerId="ADAL" clId="{5BEA25D8-577A-984D-A7C7-894F9A62874F}" dt="2021-07-27T20:23:08.349" v="1074" actId="12"/>
          <ac:spMkLst>
            <pc:docMk/>
            <pc:sldMk cId="3290235452" sldId="461"/>
            <ac:spMk id="7" creationId="{74F458FD-11DD-42B4-A744-E42556900372}"/>
          </ac:spMkLst>
        </pc:spChg>
        <pc:spChg chg="mod">
          <ac:chgData name="Razin Farhan Hussain" userId="16b7238c-6589-4170-930f-b40af64db29a" providerId="ADAL" clId="{5BEA25D8-577A-984D-A7C7-894F9A62874F}" dt="2021-07-27T20:23:20.928" v="1075" actId="12"/>
          <ac:spMkLst>
            <pc:docMk/>
            <pc:sldMk cId="3290235452" sldId="461"/>
            <ac:spMk id="8" creationId="{6B3980B8-E5A9-48E4-9A36-875239D9C051}"/>
          </ac:spMkLst>
        </pc:spChg>
      </pc:sldChg>
      <pc:sldChg chg="addSp delSp modSp mod delAnim modAnim">
        <pc:chgData name="Razin Farhan Hussain" userId="16b7238c-6589-4170-930f-b40af64db29a" providerId="ADAL" clId="{5BEA25D8-577A-984D-A7C7-894F9A62874F}" dt="2021-07-27T20:34:56.078" v="1296"/>
        <pc:sldMkLst>
          <pc:docMk/>
          <pc:sldMk cId="64418216" sldId="465"/>
        </pc:sldMkLst>
        <pc:spChg chg="mod">
          <ac:chgData name="Razin Farhan Hussain" userId="16b7238c-6589-4170-930f-b40af64db29a" providerId="ADAL" clId="{5BEA25D8-577A-984D-A7C7-894F9A62874F}" dt="2021-07-27T20:30:03.756" v="1256" actId="1076"/>
          <ac:spMkLst>
            <pc:docMk/>
            <pc:sldMk cId="64418216" sldId="465"/>
            <ac:spMk id="3" creationId="{40FD509B-2C3E-4DE7-8A79-E66FC99951CA}"/>
          </ac:spMkLst>
        </pc:spChg>
        <pc:spChg chg="add del">
          <ac:chgData name="Razin Farhan Hussain" userId="16b7238c-6589-4170-930f-b40af64db29a" providerId="ADAL" clId="{5BEA25D8-577A-984D-A7C7-894F9A62874F}" dt="2021-07-27T20:25:10.982" v="1079" actId="478"/>
          <ac:spMkLst>
            <pc:docMk/>
            <pc:sldMk cId="64418216" sldId="465"/>
            <ac:spMk id="5" creationId="{1F0DC3C6-B9EA-A245-9D03-7ADF7A007105}"/>
          </ac:spMkLst>
        </pc:spChg>
        <pc:spChg chg="add mod">
          <ac:chgData name="Razin Farhan Hussain" userId="16b7238c-6589-4170-930f-b40af64db29a" providerId="ADAL" clId="{5BEA25D8-577A-984D-A7C7-894F9A62874F}" dt="2021-07-27T20:33:11.166" v="1274" actId="166"/>
          <ac:spMkLst>
            <pc:docMk/>
            <pc:sldMk cId="64418216" sldId="465"/>
            <ac:spMk id="6" creationId="{564BC8A7-6E36-B648-B566-E4C9E7393A44}"/>
          </ac:spMkLst>
        </pc:spChg>
        <pc:spChg chg="add del mod">
          <ac:chgData name="Razin Farhan Hussain" userId="16b7238c-6589-4170-930f-b40af64db29a" providerId="ADAL" clId="{5BEA25D8-577A-984D-A7C7-894F9A62874F}" dt="2021-07-27T20:28:01.323" v="1145" actId="478"/>
          <ac:spMkLst>
            <pc:docMk/>
            <pc:sldMk cId="64418216" sldId="465"/>
            <ac:spMk id="8" creationId="{872E59DC-E315-2244-9239-74AD7078A703}"/>
          </ac:spMkLst>
        </pc:spChg>
        <pc:spChg chg="add mod">
          <ac:chgData name="Razin Farhan Hussain" userId="16b7238c-6589-4170-930f-b40af64db29a" providerId="ADAL" clId="{5BEA25D8-577A-984D-A7C7-894F9A62874F}" dt="2021-07-27T20:27:31.417" v="1129" actId="1076"/>
          <ac:spMkLst>
            <pc:docMk/>
            <pc:sldMk cId="64418216" sldId="465"/>
            <ac:spMk id="9" creationId="{D6B39781-B1F5-894E-97FD-E384639A9E27}"/>
          </ac:spMkLst>
        </pc:spChg>
        <pc:spChg chg="add mod">
          <ac:chgData name="Razin Farhan Hussain" userId="16b7238c-6589-4170-930f-b40af64db29a" providerId="ADAL" clId="{5BEA25D8-577A-984D-A7C7-894F9A62874F}" dt="2021-07-27T20:33:15.494" v="1275" actId="166"/>
          <ac:spMkLst>
            <pc:docMk/>
            <pc:sldMk cId="64418216" sldId="465"/>
            <ac:spMk id="10" creationId="{E4578D8E-4EFD-CB42-B612-578B52BD26A4}"/>
          </ac:spMkLst>
        </pc:spChg>
        <pc:spChg chg="add mod topLvl">
          <ac:chgData name="Razin Farhan Hussain" userId="16b7238c-6589-4170-930f-b40af64db29a" providerId="ADAL" clId="{5BEA25D8-577A-984D-A7C7-894F9A62874F}" dt="2021-07-27T20:32:26.420" v="1268" actId="165"/>
          <ac:spMkLst>
            <pc:docMk/>
            <pc:sldMk cId="64418216" sldId="465"/>
            <ac:spMk id="16" creationId="{5D421E89-ED00-5849-B1A6-BFC6520FF774}"/>
          </ac:spMkLst>
        </pc:spChg>
        <pc:grpChg chg="add del">
          <ac:chgData name="Razin Farhan Hussain" userId="16b7238c-6589-4170-930f-b40af64db29a" providerId="ADAL" clId="{5BEA25D8-577A-984D-A7C7-894F9A62874F}" dt="2021-07-27T20:32:26.420" v="1268" actId="165"/>
          <ac:grpSpMkLst>
            <pc:docMk/>
            <pc:sldMk cId="64418216" sldId="465"/>
            <ac:grpSpMk id="17" creationId="{31273BDB-9EE5-524D-BD8F-3327D2342841}"/>
          </ac:grpSpMkLst>
        </pc:grpChg>
        <pc:grpChg chg="add mod">
          <ac:chgData name="Razin Farhan Hussain" userId="16b7238c-6589-4170-930f-b40af64db29a" providerId="ADAL" clId="{5BEA25D8-577A-984D-A7C7-894F9A62874F}" dt="2021-07-27T20:33:28.582" v="1290" actId="1038"/>
          <ac:grpSpMkLst>
            <pc:docMk/>
            <pc:sldMk cId="64418216" sldId="465"/>
            <ac:grpSpMk id="18" creationId="{50E05C58-B635-A54B-8B76-6FA68EEBCE10}"/>
          </ac:grpSpMkLst>
        </pc:grpChg>
        <pc:picChg chg="mod topLvl">
          <ac:chgData name="Razin Farhan Hussain" userId="16b7238c-6589-4170-930f-b40af64db29a" providerId="ADAL" clId="{5BEA25D8-577A-984D-A7C7-894F9A62874F}" dt="2021-07-27T20:32:26.420" v="1268" actId="165"/>
          <ac:picMkLst>
            <pc:docMk/>
            <pc:sldMk cId="64418216" sldId="465"/>
            <ac:picMk id="7" creationId="{DC90C66E-8033-4738-ACB2-F937CB30234C}"/>
          </ac:picMkLst>
        </pc:picChg>
        <pc:cxnChg chg="add mod">
          <ac:chgData name="Razin Farhan Hussain" userId="16b7238c-6589-4170-930f-b40af64db29a" providerId="ADAL" clId="{5BEA25D8-577A-984D-A7C7-894F9A62874F}" dt="2021-07-27T20:32:50.032" v="1270" actId="166"/>
          <ac:cxnSpMkLst>
            <pc:docMk/>
            <pc:sldMk cId="64418216" sldId="465"/>
            <ac:cxnSpMk id="12" creationId="{5E435E7C-A14B-AA44-B0DB-97AE3CB432CE}"/>
          </ac:cxnSpMkLst>
        </pc:cxnChg>
        <pc:cxnChg chg="add mod">
          <ac:chgData name="Razin Farhan Hussain" userId="16b7238c-6589-4170-930f-b40af64db29a" providerId="ADAL" clId="{5BEA25D8-577A-984D-A7C7-894F9A62874F}" dt="2021-07-27T20:32:56.855" v="1271" actId="166"/>
          <ac:cxnSpMkLst>
            <pc:docMk/>
            <pc:sldMk cId="64418216" sldId="465"/>
            <ac:cxnSpMk id="13" creationId="{2E20020C-FEED-F542-97A2-4E8F7A34B937}"/>
          </ac:cxnSpMkLst>
        </pc:cxnChg>
      </pc:sldChg>
      <pc:sldChg chg="modSp modAnim">
        <pc:chgData name="Razin Farhan Hussain" userId="16b7238c-6589-4170-930f-b40af64db29a" providerId="ADAL" clId="{5BEA25D8-577A-984D-A7C7-894F9A62874F}" dt="2021-07-27T20:38:11.540" v="1321" actId="12"/>
        <pc:sldMkLst>
          <pc:docMk/>
          <pc:sldMk cId="3586552200" sldId="468"/>
        </pc:sldMkLst>
        <pc:spChg chg="mod">
          <ac:chgData name="Razin Farhan Hussain" userId="16b7238c-6589-4170-930f-b40af64db29a" providerId="ADAL" clId="{5BEA25D8-577A-984D-A7C7-894F9A62874F}" dt="2021-07-27T20:37:56.434" v="1319" actId="12"/>
          <ac:spMkLst>
            <pc:docMk/>
            <pc:sldMk cId="3586552200" sldId="468"/>
            <ac:spMk id="6" creationId="{BA9E7463-9FB7-4A78-90BE-8D852A784510}"/>
          </ac:spMkLst>
        </pc:spChg>
        <pc:spChg chg="mod">
          <ac:chgData name="Razin Farhan Hussain" userId="16b7238c-6589-4170-930f-b40af64db29a" providerId="ADAL" clId="{5BEA25D8-577A-984D-A7C7-894F9A62874F}" dt="2021-07-27T20:38:11.540" v="1321" actId="12"/>
          <ac:spMkLst>
            <pc:docMk/>
            <pc:sldMk cId="3586552200" sldId="468"/>
            <ac:spMk id="7" creationId="{E7D657FE-ED11-48ED-9188-9F3095967B28}"/>
          </ac:spMkLst>
        </pc:spChg>
      </pc:sldChg>
      <pc:sldChg chg="mod modShow">
        <pc:chgData name="Razin Farhan Hussain" userId="16b7238c-6589-4170-930f-b40af64db29a" providerId="ADAL" clId="{5BEA25D8-577A-984D-A7C7-894F9A62874F}" dt="2021-07-27T20:44:34.571" v="1380" actId="729"/>
        <pc:sldMkLst>
          <pc:docMk/>
          <pc:sldMk cId="2296020464" sldId="471"/>
        </pc:sldMkLst>
      </pc:sldChg>
      <pc:sldChg chg="addSp modSp mod modAnim">
        <pc:chgData name="Razin Farhan Hussain" userId="16b7238c-6589-4170-930f-b40af64db29a" providerId="ADAL" clId="{5BEA25D8-577A-984D-A7C7-894F9A62874F}" dt="2021-07-27T21:08:17.331" v="1734"/>
        <pc:sldMkLst>
          <pc:docMk/>
          <pc:sldMk cId="1682417270" sldId="473"/>
        </pc:sldMkLst>
        <pc:spChg chg="mod">
          <ac:chgData name="Razin Farhan Hussain" userId="16b7238c-6589-4170-930f-b40af64db29a" providerId="ADAL" clId="{5BEA25D8-577A-984D-A7C7-894F9A62874F}" dt="2021-07-27T21:04:31.987" v="1708" actId="20577"/>
          <ac:spMkLst>
            <pc:docMk/>
            <pc:sldMk cId="1682417270" sldId="473"/>
            <ac:spMk id="3" creationId="{7FB654F1-FE30-4452-9404-3DBDA1507811}"/>
          </ac:spMkLst>
        </pc:spChg>
        <pc:cxnChg chg="add mod">
          <ac:chgData name="Razin Farhan Hussain" userId="16b7238c-6589-4170-930f-b40af64db29a" providerId="ADAL" clId="{5BEA25D8-577A-984D-A7C7-894F9A62874F}" dt="2021-07-27T21:05:14.238" v="1712" actId="1582"/>
          <ac:cxnSpMkLst>
            <pc:docMk/>
            <pc:sldMk cId="1682417270" sldId="473"/>
            <ac:cxnSpMk id="10" creationId="{4EC16F64-1781-E743-B074-AF6AFF4C5AEC}"/>
          </ac:cxnSpMkLst>
        </pc:cxnChg>
        <pc:cxnChg chg="add mod">
          <ac:chgData name="Razin Farhan Hussain" userId="16b7238c-6589-4170-930f-b40af64db29a" providerId="ADAL" clId="{5BEA25D8-577A-984D-A7C7-894F9A62874F}" dt="2021-07-27T21:05:44.257" v="1715" actId="14100"/>
          <ac:cxnSpMkLst>
            <pc:docMk/>
            <pc:sldMk cId="1682417270" sldId="473"/>
            <ac:cxnSpMk id="11" creationId="{73F76EF8-756A-C442-9868-57B70FC34583}"/>
          </ac:cxnSpMkLst>
        </pc:cxnChg>
      </pc:sldChg>
      <pc:sldChg chg="modSp modAnim">
        <pc:chgData name="Razin Farhan Hussain" userId="16b7238c-6589-4170-930f-b40af64db29a" providerId="ADAL" clId="{5BEA25D8-577A-984D-A7C7-894F9A62874F}" dt="2021-07-27T21:11:10.850" v="1752" actId="12"/>
        <pc:sldMkLst>
          <pc:docMk/>
          <pc:sldMk cId="1886581384" sldId="474"/>
        </pc:sldMkLst>
        <pc:spChg chg="mod">
          <ac:chgData name="Razin Farhan Hussain" userId="16b7238c-6589-4170-930f-b40af64db29a" providerId="ADAL" clId="{5BEA25D8-577A-984D-A7C7-894F9A62874F}" dt="2021-07-27T21:11:10.850" v="1752" actId="12"/>
          <ac:spMkLst>
            <pc:docMk/>
            <pc:sldMk cId="1886581384" sldId="474"/>
            <ac:spMk id="6" creationId="{17F9EFE0-1440-4175-9285-4A2F6F11EEEF}"/>
          </ac:spMkLst>
        </pc:spChg>
      </pc:sldChg>
      <pc:sldChg chg="addSp modSp mod modAnim">
        <pc:chgData name="Razin Farhan Hussain" userId="16b7238c-6589-4170-930f-b40af64db29a" providerId="ADAL" clId="{5BEA25D8-577A-984D-A7C7-894F9A62874F}" dt="2021-07-27T21:13:36.969" v="1761"/>
        <pc:sldMkLst>
          <pc:docMk/>
          <pc:sldMk cId="1842379589" sldId="476"/>
        </pc:sldMkLst>
        <pc:spChg chg="add mod">
          <ac:chgData name="Razin Farhan Hussain" userId="16b7238c-6589-4170-930f-b40af64db29a" providerId="ADAL" clId="{5BEA25D8-577A-984D-A7C7-894F9A62874F}" dt="2021-07-27T21:13:20.733" v="1760" actId="208"/>
          <ac:spMkLst>
            <pc:docMk/>
            <pc:sldMk cId="1842379589" sldId="476"/>
            <ac:spMk id="7" creationId="{CFFC0E29-DA9B-844C-A0B8-1993B6E189E1}"/>
          </ac:spMkLst>
        </pc:spChg>
      </pc:sldChg>
      <pc:sldChg chg="modSp">
        <pc:chgData name="Razin Farhan Hussain" userId="16b7238c-6589-4170-930f-b40af64db29a" providerId="ADAL" clId="{5BEA25D8-577A-984D-A7C7-894F9A62874F}" dt="2021-07-27T21:12:28.014" v="1755" actId="12"/>
        <pc:sldMkLst>
          <pc:docMk/>
          <pc:sldMk cId="3264717776" sldId="479"/>
        </pc:sldMkLst>
        <pc:spChg chg="mod">
          <ac:chgData name="Razin Farhan Hussain" userId="16b7238c-6589-4170-930f-b40af64db29a" providerId="ADAL" clId="{5BEA25D8-577A-984D-A7C7-894F9A62874F}" dt="2021-07-27T21:12:28.014" v="1755" actId="12"/>
          <ac:spMkLst>
            <pc:docMk/>
            <pc:sldMk cId="3264717776" sldId="479"/>
            <ac:spMk id="3" creationId="{84CE732D-DE07-4541-8851-9921BFCABF35}"/>
          </ac:spMkLst>
        </pc:spChg>
      </pc:sldChg>
      <pc:sldChg chg="modSp mod modAnim">
        <pc:chgData name="Razin Farhan Hussain" userId="16b7238c-6589-4170-930f-b40af64db29a" providerId="ADAL" clId="{5BEA25D8-577A-984D-A7C7-894F9A62874F}" dt="2021-07-27T22:13:48.350" v="3203"/>
        <pc:sldMkLst>
          <pc:docMk/>
          <pc:sldMk cId="1224592863" sldId="486"/>
        </pc:sldMkLst>
        <pc:spChg chg="mod">
          <ac:chgData name="Razin Farhan Hussain" userId="16b7238c-6589-4170-930f-b40af64db29a" providerId="ADAL" clId="{5BEA25D8-577A-984D-A7C7-894F9A62874F}" dt="2021-07-27T21:15:50.805" v="1762" actId="20577"/>
          <ac:spMkLst>
            <pc:docMk/>
            <pc:sldMk cId="1224592863" sldId="486"/>
            <ac:spMk id="2" creationId="{270ED146-E476-4E29-A062-853CB6B35DC3}"/>
          </ac:spMkLst>
        </pc:spChg>
        <pc:spChg chg="mod">
          <ac:chgData name="Razin Farhan Hussain" userId="16b7238c-6589-4170-930f-b40af64db29a" providerId="ADAL" clId="{5BEA25D8-577A-984D-A7C7-894F9A62874F}" dt="2021-07-27T21:20:15.272" v="1917" actId="12"/>
          <ac:spMkLst>
            <pc:docMk/>
            <pc:sldMk cId="1224592863" sldId="486"/>
            <ac:spMk id="3" creationId="{AC287962-E642-4275-9502-CDB360AA89B0}"/>
          </ac:spMkLst>
        </pc:spChg>
      </pc:sldChg>
      <pc:sldChg chg="modSp mod">
        <pc:chgData name="Razin Farhan Hussain" userId="16b7238c-6589-4170-930f-b40af64db29a" providerId="ADAL" clId="{5BEA25D8-577A-984D-A7C7-894F9A62874F}" dt="2021-07-27T20:14:15.914" v="1016" actId="14100"/>
        <pc:sldMkLst>
          <pc:docMk/>
          <pc:sldMk cId="3774550931" sldId="488"/>
        </pc:sldMkLst>
        <pc:picChg chg="mod">
          <ac:chgData name="Razin Farhan Hussain" userId="16b7238c-6589-4170-930f-b40af64db29a" providerId="ADAL" clId="{5BEA25D8-577A-984D-A7C7-894F9A62874F}" dt="2021-07-27T20:14:15.914" v="1016" actId="14100"/>
          <ac:picMkLst>
            <pc:docMk/>
            <pc:sldMk cId="3774550931" sldId="488"/>
            <ac:picMk id="6" creationId="{70BE4971-C108-4376-9B23-9BCD5700C5B3}"/>
          </ac:picMkLst>
        </pc:picChg>
      </pc:sldChg>
      <pc:sldChg chg="addSp delSp modSp mod delAnim modAnim">
        <pc:chgData name="Razin Farhan Hussain" userId="16b7238c-6589-4170-930f-b40af64db29a" providerId="ADAL" clId="{5BEA25D8-577A-984D-A7C7-894F9A62874F}" dt="2021-07-27T20:17:22.651" v="1037" actId="12"/>
        <pc:sldMkLst>
          <pc:docMk/>
          <pc:sldMk cId="2608860063" sldId="493"/>
        </pc:sldMkLst>
        <pc:spChg chg="del">
          <ac:chgData name="Razin Farhan Hussain" userId="16b7238c-6589-4170-930f-b40af64db29a" providerId="ADAL" clId="{5BEA25D8-577A-984D-A7C7-894F9A62874F}" dt="2021-07-27T18:27:57.774" v="174" actId="478"/>
          <ac:spMkLst>
            <pc:docMk/>
            <pc:sldMk cId="2608860063" sldId="493"/>
            <ac:spMk id="3" creationId="{596E9BE3-F443-4257-904B-1A442709FA66}"/>
          </ac:spMkLst>
        </pc:spChg>
        <pc:spChg chg="mod">
          <ac:chgData name="Razin Farhan Hussain" userId="16b7238c-6589-4170-930f-b40af64db29a" providerId="ADAL" clId="{5BEA25D8-577A-984D-A7C7-894F9A62874F}" dt="2021-07-27T20:17:22.651" v="1037" actId="12"/>
          <ac:spMkLst>
            <pc:docMk/>
            <pc:sldMk cId="2608860063" sldId="493"/>
            <ac:spMk id="7" creationId="{ED6D2DC8-7894-4E6E-B860-72E306A7A372}"/>
          </ac:spMkLst>
        </pc:spChg>
        <pc:spChg chg="del mod">
          <ac:chgData name="Razin Farhan Hussain" userId="16b7238c-6589-4170-930f-b40af64db29a" providerId="ADAL" clId="{5BEA25D8-577A-984D-A7C7-894F9A62874F}" dt="2021-07-27T18:31:22.502" v="201" actId="478"/>
          <ac:spMkLst>
            <pc:docMk/>
            <pc:sldMk cId="2608860063" sldId="493"/>
            <ac:spMk id="9" creationId="{539C6F07-7DCB-424F-B541-B7AF512240BF}"/>
          </ac:spMkLst>
        </pc:spChg>
        <pc:spChg chg="add mod">
          <ac:chgData name="Razin Farhan Hussain" userId="16b7238c-6589-4170-930f-b40af64db29a" providerId="ADAL" clId="{5BEA25D8-577A-984D-A7C7-894F9A62874F}" dt="2021-07-27T20:17:01.770" v="1033" actId="12"/>
          <ac:spMkLst>
            <pc:docMk/>
            <pc:sldMk cId="2608860063" sldId="493"/>
            <ac:spMk id="10" creationId="{867BA214-DC39-C04C-B6EC-465D1F84C8F6}"/>
          </ac:spMkLst>
        </pc:spChg>
        <pc:spChg chg="mod">
          <ac:chgData name="Razin Farhan Hussain" userId="16b7238c-6589-4170-930f-b40af64db29a" providerId="ADAL" clId="{5BEA25D8-577A-984D-A7C7-894F9A62874F}" dt="2021-07-27T20:17:07.055" v="1034" actId="12"/>
          <ac:spMkLst>
            <pc:docMk/>
            <pc:sldMk cId="2608860063" sldId="493"/>
            <ac:spMk id="11" creationId="{01D5A0E9-DDF2-49DA-9F58-3D24E6333DB7}"/>
          </ac:spMkLst>
        </pc:spChg>
        <pc:picChg chg="mod">
          <ac:chgData name="Razin Farhan Hussain" userId="16b7238c-6589-4170-930f-b40af64db29a" providerId="ADAL" clId="{5BEA25D8-577A-984D-A7C7-894F9A62874F}" dt="2021-07-27T18:28:17.666" v="184" actId="1036"/>
          <ac:picMkLst>
            <pc:docMk/>
            <pc:sldMk cId="2608860063" sldId="493"/>
            <ac:picMk id="5" creationId="{246ECB48-6999-44BF-92C1-4FB811A98403}"/>
          </ac:picMkLst>
        </pc:picChg>
        <pc:picChg chg="mod">
          <ac:chgData name="Razin Farhan Hussain" userId="16b7238c-6589-4170-930f-b40af64db29a" providerId="ADAL" clId="{5BEA25D8-577A-984D-A7C7-894F9A62874F}" dt="2021-07-27T18:28:10.600" v="177" actId="1076"/>
          <ac:picMkLst>
            <pc:docMk/>
            <pc:sldMk cId="2608860063" sldId="493"/>
            <ac:picMk id="8" creationId="{EB288140-A0A6-4DA6-A231-A3A02A1B21DC}"/>
          </ac:picMkLst>
        </pc:picChg>
      </pc:sldChg>
      <pc:sldChg chg="modSp mod modAnim">
        <pc:chgData name="Razin Farhan Hussain" userId="16b7238c-6589-4170-930f-b40af64db29a" providerId="ADAL" clId="{5BEA25D8-577A-984D-A7C7-894F9A62874F}" dt="2021-07-27T20:18:24.398" v="1040" actId="12"/>
        <pc:sldMkLst>
          <pc:docMk/>
          <pc:sldMk cId="946075807" sldId="494"/>
        </pc:sldMkLst>
        <pc:spChg chg="mod">
          <ac:chgData name="Razin Farhan Hussain" userId="16b7238c-6589-4170-930f-b40af64db29a" providerId="ADAL" clId="{5BEA25D8-577A-984D-A7C7-894F9A62874F}" dt="2021-07-27T20:18:19.400" v="1039" actId="12"/>
          <ac:spMkLst>
            <pc:docMk/>
            <pc:sldMk cId="946075807" sldId="494"/>
            <ac:spMk id="3" creationId="{30C47A76-40B6-43AE-88E3-33585211C4C8}"/>
          </ac:spMkLst>
        </pc:spChg>
        <pc:spChg chg="mod">
          <ac:chgData name="Razin Farhan Hussain" userId="16b7238c-6589-4170-930f-b40af64db29a" providerId="ADAL" clId="{5BEA25D8-577A-984D-A7C7-894F9A62874F}" dt="2021-07-27T20:18:24.398" v="1040" actId="12"/>
          <ac:spMkLst>
            <pc:docMk/>
            <pc:sldMk cId="946075807" sldId="494"/>
            <ac:spMk id="13" creationId="{9A17CF12-F6D9-4E59-9658-79009D1F1969}"/>
          </ac:spMkLst>
        </pc:spChg>
        <pc:cxnChg chg="mod">
          <ac:chgData name="Razin Farhan Hussain" userId="16b7238c-6589-4170-930f-b40af64db29a" providerId="ADAL" clId="{5BEA25D8-577A-984D-A7C7-894F9A62874F}" dt="2021-07-27T19:09:09.047" v="660" actId="208"/>
          <ac:cxnSpMkLst>
            <pc:docMk/>
            <pc:sldMk cId="946075807" sldId="494"/>
            <ac:cxnSpMk id="9" creationId="{609FE2A4-982B-4B0B-A289-5212EB9490D4}"/>
          </ac:cxnSpMkLst>
        </pc:cxnChg>
        <pc:cxnChg chg="mod">
          <ac:chgData name="Razin Farhan Hussain" userId="16b7238c-6589-4170-930f-b40af64db29a" providerId="ADAL" clId="{5BEA25D8-577A-984D-A7C7-894F9A62874F}" dt="2021-07-27T19:09:12.773" v="661" actId="208"/>
          <ac:cxnSpMkLst>
            <pc:docMk/>
            <pc:sldMk cId="946075807" sldId="494"/>
            <ac:cxnSpMk id="10" creationId="{C92D7B4C-D6FC-41E3-B5C3-E5F3523B5AF2}"/>
          </ac:cxnSpMkLst>
        </pc:cxnChg>
        <pc:cxnChg chg="mod">
          <ac:chgData name="Razin Farhan Hussain" userId="16b7238c-6589-4170-930f-b40af64db29a" providerId="ADAL" clId="{5BEA25D8-577A-984D-A7C7-894F9A62874F}" dt="2021-07-27T19:09:16.323" v="662" actId="208"/>
          <ac:cxnSpMkLst>
            <pc:docMk/>
            <pc:sldMk cId="946075807" sldId="494"/>
            <ac:cxnSpMk id="31" creationId="{16CF5651-6931-4D88-961B-2A47D2F339AB}"/>
          </ac:cxnSpMkLst>
        </pc:cxnChg>
      </pc:sldChg>
      <pc:sldChg chg="addSp delSp modSp mod delAnim modAnim">
        <pc:chgData name="Razin Farhan Hussain" userId="16b7238c-6589-4170-930f-b40af64db29a" providerId="ADAL" clId="{5BEA25D8-577A-984D-A7C7-894F9A62874F}" dt="2021-07-27T20:18:09.694" v="1038" actId="12"/>
        <pc:sldMkLst>
          <pc:docMk/>
          <pc:sldMk cId="3144612058" sldId="502"/>
        </pc:sldMkLst>
        <pc:spChg chg="mod">
          <ac:chgData name="Razin Farhan Hussain" userId="16b7238c-6589-4170-930f-b40af64db29a" providerId="ADAL" clId="{5BEA25D8-577A-984D-A7C7-894F9A62874F}" dt="2021-07-27T20:18:09.694" v="1038" actId="12"/>
          <ac:spMkLst>
            <pc:docMk/>
            <pc:sldMk cId="3144612058" sldId="502"/>
            <ac:spMk id="3" creationId="{23C68465-32B8-4AFB-8295-32EB3F2F2AEC}"/>
          </ac:spMkLst>
        </pc:spChg>
        <pc:spChg chg="add mod">
          <ac:chgData name="Razin Farhan Hussain" userId="16b7238c-6589-4170-930f-b40af64db29a" providerId="ADAL" clId="{5BEA25D8-577A-984D-A7C7-894F9A62874F}" dt="2021-07-27T18:57:50.338" v="597" actId="1076"/>
          <ac:spMkLst>
            <pc:docMk/>
            <pc:sldMk cId="3144612058" sldId="502"/>
            <ac:spMk id="20" creationId="{1DA6D3F8-11F5-1B48-AF1D-6BD0A689D119}"/>
          </ac:spMkLst>
        </pc:spChg>
        <pc:spChg chg="mod">
          <ac:chgData name="Razin Farhan Hussain" userId="16b7238c-6589-4170-930f-b40af64db29a" providerId="ADAL" clId="{5BEA25D8-577A-984D-A7C7-894F9A62874F}" dt="2021-07-27T18:46:04.242" v="470" actId="1076"/>
          <ac:spMkLst>
            <pc:docMk/>
            <pc:sldMk cId="3144612058" sldId="502"/>
            <ac:spMk id="23" creationId="{A985EB55-7159-48F5-A39E-29DA47257B2D}"/>
          </ac:spMkLst>
        </pc:spChg>
        <pc:spChg chg="mod">
          <ac:chgData name="Razin Farhan Hussain" userId="16b7238c-6589-4170-930f-b40af64db29a" providerId="ADAL" clId="{5BEA25D8-577A-984D-A7C7-894F9A62874F}" dt="2021-07-27T18:55:42.623" v="566" actId="1035"/>
          <ac:spMkLst>
            <pc:docMk/>
            <pc:sldMk cId="3144612058" sldId="502"/>
            <ac:spMk id="31" creationId="{20CEC704-9E13-4E8B-9936-977E45A45540}"/>
          </ac:spMkLst>
        </pc:spChg>
        <pc:spChg chg="add mod">
          <ac:chgData name="Razin Farhan Hussain" userId="16b7238c-6589-4170-930f-b40af64db29a" providerId="ADAL" clId="{5BEA25D8-577A-984D-A7C7-894F9A62874F}" dt="2021-07-27T18:57:35.218" v="594" actId="14100"/>
          <ac:spMkLst>
            <pc:docMk/>
            <pc:sldMk cId="3144612058" sldId="502"/>
            <ac:spMk id="33" creationId="{E9ECD593-3FCA-A846-A5F0-B838EBA93A64}"/>
          </ac:spMkLst>
        </pc:spChg>
        <pc:picChg chg="mod">
          <ac:chgData name="Razin Farhan Hussain" userId="16b7238c-6589-4170-930f-b40af64db29a" providerId="ADAL" clId="{5BEA25D8-577A-984D-A7C7-894F9A62874F}" dt="2021-07-27T18:56:37.666" v="572" actId="1076"/>
          <ac:picMkLst>
            <pc:docMk/>
            <pc:sldMk cId="3144612058" sldId="502"/>
            <ac:picMk id="12" creationId="{7D3B6E17-6BA6-4B6A-B6CE-A7E582135730}"/>
          </ac:picMkLst>
        </pc:picChg>
        <pc:picChg chg="mod">
          <ac:chgData name="Razin Farhan Hussain" userId="16b7238c-6589-4170-930f-b40af64db29a" providerId="ADAL" clId="{5BEA25D8-577A-984D-A7C7-894F9A62874F}" dt="2021-07-27T18:46:06.385" v="471" actId="1076"/>
          <ac:picMkLst>
            <pc:docMk/>
            <pc:sldMk cId="3144612058" sldId="502"/>
            <ac:picMk id="13" creationId="{BE9ADD94-0FA5-4498-8BFF-9F634BC42F9F}"/>
          </ac:picMkLst>
        </pc:picChg>
        <pc:picChg chg="add mod">
          <ac:chgData name="Razin Farhan Hussain" userId="16b7238c-6589-4170-930f-b40af64db29a" providerId="ADAL" clId="{5BEA25D8-577A-984D-A7C7-894F9A62874F}" dt="2021-07-27T18:55:32.916" v="556" actId="14100"/>
          <ac:picMkLst>
            <pc:docMk/>
            <pc:sldMk cId="3144612058" sldId="502"/>
            <ac:picMk id="14" creationId="{EBA78EE8-4324-CE40-AD67-F863605862F8}"/>
          </ac:picMkLst>
        </pc:picChg>
        <pc:picChg chg="mod">
          <ac:chgData name="Razin Farhan Hussain" userId="16b7238c-6589-4170-930f-b40af64db29a" providerId="ADAL" clId="{5BEA25D8-577A-984D-A7C7-894F9A62874F}" dt="2021-07-27T18:56:35.564" v="571" actId="1076"/>
          <ac:picMkLst>
            <pc:docMk/>
            <pc:sldMk cId="3144612058" sldId="502"/>
            <ac:picMk id="18" creationId="{5C86442A-980B-48EE-ABFC-77B2946F06BE}"/>
          </ac:picMkLst>
        </pc:picChg>
        <pc:picChg chg="mod">
          <ac:chgData name="Razin Farhan Hussain" userId="16b7238c-6589-4170-930f-b40af64db29a" providerId="ADAL" clId="{5BEA25D8-577A-984D-A7C7-894F9A62874F}" dt="2021-07-27T18:47:08.525" v="482" actId="14100"/>
          <ac:picMkLst>
            <pc:docMk/>
            <pc:sldMk cId="3144612058" sldId="502"/>
            <ac:picMk id="21" creationId="{B037E695-0D84-4175-BCBB-D12E3B6F4152}"/>
          </ac:picMkLst>
        </pc:picChg>
        <pc:picChg chg="mod">
          <ac:chgData name="Razin Farhan Hussain" userId="16b7238c-6589-4170-930f-b40af64db29a" providerId="ADAL" clId="{5BEA25D8-577A-984D-A7C7-894F9A62874F}" dt="2021-07-27T18:47:12.659" v="483" actId="14100"/>
          <ac:picMkLst>
            <pc:docMk/>
            <pc:sldMk cId="3144612058" sldId="502"/>
            <ac:picMk id="22" creationId="{38989BA1-6388-4C6D-A46E-32FAFFFAE6BA}"/>
          </ac:picMkLst>
        </pc:picChg>
        <pc:picChg chg="mod">
          <ac:chgData name="Razin Farhan Hussain" userId="16b7238c-6589-4170-930f-b40af64db29a" providerId="ADAL" clId="{5BEA25D8-577A-984D-A7C7-894F9A62874F}" dt="2021-07-27T18:44:49.652" v="442" actId="1076"/>
          <ac:picMkLst>
            <pc:docMk/>
            <pc:sldMk cId="3144612058" sldId="502"/>
            <ac:picMk id="25" creationId="{DE7A30A4-E3C5-4F1C-9CC8-29E94BB2AE8B}"/>
          </ac:picMkLst>
        </pc:picChg>
        <pc:picChg chg="del">
          <ac:chgData name="Razin Farhan Hussain" userId="16b7238c-6589-4170-930f-b40af64db29a" providerId="ADAL" clId="{5BEA25D8-577A-984D-A7C7-894F9A62874F}" dt="2021-07-27T18:44:40.444" v="440" actId="478"/>
          <ac:picMkLst>
            <pc:docMk/>
            <pc:sldMk cId="3144612058" sldId="502"/>
            <ac:picMk id="28" creationId="{869CD3E8-D295-4019-A623-0B74F9FD2161}"/>
          </ac:picMkLst>
        </pc:picChg>
        <pc:picChg chg="mod">
          <ac:chgData name="Razin Farhan Hussain" userId="16b7238c-6589-4170-930f-b40af64db29a" providerId="ADAL" clId="{5BEA25D8-577A-984D-A7C7-894F9A62874F}" dt="2021-07-27T19:05:17.825" v="653" actId="1076"/>
          <ac:picMkLst>
            <pc:docMk/>
            <pc:sldMk cId="3144612058" sldId="502"/>
            <ac:picMk id="29" creationId="{BFA6A2C3-7D3B-4C88-8FBD-B6660A3F688E}"/>
          </ac:picMkLst>
        </pc:picChg>
        <pc:cxnChg chg="mod">
          <ac:chgData name="Razin Farhan Hussain" userId="16b7238c-6589-4170-930f-b40af64db29a" providerId="ADAL" clId="{5BEA25D8-577A-984D-A7C7-894F9A62874F}" dt="2021-07-27T18:56:13.414" v="568" actId="1582"/>
          <ac:cxnSpMkLst>
            <pc:docMk/>
            <pc:sldMk cId="3144612058" sldId="502"/>
            <ac:cxnSpMk id="26" creationId="{FEA26FCA-0BB8-437A-BD78-386AADA12284}"/>
          </ac:cxnSpMkLst>
        </pc:cxnChg>
        <pc:cxnChg chg="mod">
          <ac:chgData name="Razin Farhan Hussain" userId="16b7238c-6589-4170-930f-b40af64db29a" providerId="ADAL" clId="{5BEA25D8-577A-984D-A7C7-894F9A62874F}" dt="2021-07-27T18:56:20.586" v="569" actId="1582"/>
          <ac:cxnSpMkLst>
            <pc:docMk/>
            <pc:sldMk cId="3144612058" sldId="502"/>
            <ac:cxnSpMk id="27" creationId="{DED90524-5D2E-450E-8D5B-2989F46B2915}"/>
          </ac:cxnSpMkLst>
        </pc:cxnChg>
        <pc:cxnChg chg="add mod">
          <ac:chgData name="Razin Farhan Hussain" userId="16b7238c-6589-4170-930f-b40af64db29a" providerId="ADAL" clId="{5BEA25D8-577A-984D-A7C7-894F9A62874F}" dt="2021-07-27T19:02:41.766" v="637" actId="1076"/>
          <ac:cxnSpMkLst>
            <pc:docMk/>
            <pc:sldMk cId="3144612058" sldId="502"/>
            <ac:cxnSpMk id="32" creationId="{7DC264F2-4FE1-3C4F-92D1-73D29E2BCB12}"/>
          </ac:cxnSpMkLst>
        </pc:cxnChg>
      </pc:sldChg>
      <pc:sldChg chg="addSp delSp modSp mod delAnim modAnim">
        <pc:chgData name="Razin Farhan Hussain" userId="16b7238c-6589-4170-930f-b40af64db29a" providerId="ADAL" clId="{5BEA25D8-577A-984D-A7C7-894F9A62874F}" dt="2021-07-27T20:43:03.782" v="1377"/>
        <pc:sldMkLst>
          <pc:docMk/>
          <pc:sldMk cId="2390402707" sldId="503"/>
        </pc:sldMkLst>
        <pc:spChg chg="mod">
          <ac:chgData name="Razin Farhan Hussain" userId="16b7238c-6589-4170-930f-b40af64db29a" providerId="ADAL" clId="{5BEA25D8-577A-984D-A7C7-894F9A62874F}" dt="2021-07-27T20:42:22.252" v="1353" actId="14100"/>
          <ac:spMkLst>
            <pc:docMk/>
            <pc:sldMk cId="2390402707" sldId="503"/>
            <ac:spMk id="3" creationId="{4C7DBDD7-791C-4AC9-B85C-B0136281DD37}"/>
          </ac:spMkLst>
        </pc:spChg>
        <pc:picChg chg="add del mod">
          <ac:chgData name="Razin Farhan Hussain" userId="16b7238c-6589-4170-930f-b40af64db29a" providerId="ADAL" clId="{5BEA25D8-577A-984D-A7C7-894F9A62874F}" dt="2021-07-27T20:40:07.671" v="1345" actId="478"/>
          <ac:picMkLst>
            <pc:docMk/>
            <pc:sldMk cId="2390402707" sldId="503"/>
            <ac:picMk id="5" creationId="{A30238F8-7763-7C4C-80E2-8AF1705E8283}"/>
          </ac:picMkLst>
        </pc:picChg>
        <pc:picChg chg="add mod">
          <ac:chgData name="Razin Farhan Hussain" userId="16b7238c-6589-4170-930f-b40af64db29a" providerId="ADAL" clId="{5BEA25D8-577A-984D-A7C7-894F9A62874F}" dt="2021-07-27T20:42:47.068" v="1375" actId="1035"/>
          <ac:picMkLst>
            <pc:docMk/>
            <pc:sldMk cId="2390402707" sldId="503"/>
            <ac:picMk id="7" creationId="{F4C7682B-1C3E-F644-ADD8-99A68E9F7E35}"/>
          </ac:picMkLst>
        </pc:picChg>
      </pc:sldChg>
      <pc:sldChg chg="modSp mod">
        <pc:chgData name="Razin Farhan Hussain" userId="16b7238c-6589-4170-930f-b40af64db29a" providerId="ADAL" clId="{5BEA25D8-577A-984D-A7C7-894F9A62874F}" dt="2021-07-27T21:21:24.194" v="1971" actId="5793"/>
        <pc:sldMkLst>
          <pc:docMk/>
          <pc:sldMk cId="1766656685" sldId="505"/>
        </pc:sldMkLst>
        <pc:spChg chg="mod">
          <ac:chgData name="Razin Farhan Hussain" userId="16b7238c-6589-4170-930f-b40af64db29a" providerId="ADAL" clId="{5BEA25D8-577A-984D-A7C7-894F9A62874F}" dt="2021-07-27T21:21:24.194" v="1971" actId="5793"/>
          <ac:spMkLst>
            <pc:docMk/>
            <pc:sldMk cId="1766656685" sldId="505"/>
            <ac:spMk id="3" creationId="{2A939727-A3D5-4B35-A1CA-33CF90AF638E}"/>
          </ac:spMkLst>
        </pc:spChg>
      </pc:sldChg>
      <pc:sldChg chg="addSp delSp modSp mod">
        <pc:chgData name="Razin Farhan Hussain" userId="16b7238c-6589-4170-930f-b40af64db29a" providerId="ADAL" clId="{5BEA25D8-577A-984D-A7C7-894F9A62874F}" dt="2021-07-27T18:49:54.480" v="503" actId="478"/>
        <pc:sldMkLst>
          <pc:docMk/>
          <pc:sldMk cId="49504403" sldId="507"/>
        </pc:sldMkLst>
        <pc:spChg chg="add del mod">
          <ac:chgData name="Razin Farhan Hussain" userId="16b7238c-6589-4170-930f-b40af64db29a" providerId="ADAL" clId="{5BEA25D8-577A-984D-A7C7-894F9A62874F}" dt="2021-07-27T18:49:51.583" v="502" actId="478"/>
          <ac:spMkLst>
            <pc:docMk/>
            <pc:sldMk cId="49504403" sldId="507"/>
            <ac:spMk id="6" creationId="{B906EB09-2014-454C-889C-9CC9197D5D84}"/>
          </ac:spMkLst>
        </pc:spChg>
        <pc:picChg chg="add del mod modCrop">
          <ac:chgData name="Razin Farhan Hussain" userId="16b7238c-6589-4170-930f-b40af64db29a" providerId="ADAL" clId="{5BEA25D8-577A-984D-A7C7-894F9A62874F}" dt="2021-07-27T18:49:54.480" v="503" actId="478"/>
          <ac:picMkLst>
            <pc:docMk/>
            <pc:sldMk cId="49504403" sldId="507"/>
            <ac:picMk id="5" creationId="{FF792AFC-4109-0B47-9A75-BF83AE07ED54}"/>
          </ac:picMkLst>
        </pc:picChg>
        <pc:picChg chg="add del mod">
          <ac:chgData name="Razin Farhan Hussain" userId="16b7238c-6589-4170-930f-b40af64db29a" providerId="ADAL" clId="{5BEA25D8-577A-984D-A7C7-894F9A62874F}" dt="2021-07-27T18:49:51.583" v="502" actId="478"/>
          <ac:picMkLst>
            <pc:docMk/>
            <pc:sldMk cId="49504403" sldId="507"/>
            <ac:picMk id="8" creationId="{3FB8F963-A7CE-488E-ADEB-C68FDE2762D6}"/>
          </ac:picMkLst>
        </pc:picChg>
      </pc:sldChg>
      <pc:sldChg chg="modSp mod modAnim">
        <pc:chgData name="Razin Farhan Hussain" userId="16b7238c-6589-4170-930f-b40af64db29a" providerId="ADAL" clId="{5BEA25D8-577A-984D-A7C7-894F9A62874F}" dt="2021-07-27T20:09:33.249" v="983" actId="1035"/>
        <pc:sldMkLst>
          <pc:docMk/>
          <pc:sldMk cId="3752426838" sldId="508"/>
        </pc:sldMkLst>
        <pc:spChg chg="mod">
          <ac:chgData name="Razin Farhan Hussain" userId="16b7238c-6589-4170-930f-b40af64db29a" providerId="ADAL" clId="{5BEA25D8-577A-984D-A7C7-894F9A62874F}" dt="2021-07-27T20:05:48.571" v="964" actId="1076"/>
          <ac:spMkLst>
            <pc:docMk/>
            <pc:sldMk cId="3752426838" sldId="508"/>
            <ac:spMk id="6" creationId="{08FFA3CF-7210-4EFC-A53B-4E620817EAB4}"/>
          </ac:spMkLst>
        </pc:spChg>
        <pc:spChg chg="mod">
          <ac:chgData name="Razin Farhan Hussain" userId="16b7238c-6589-4170-930f-b40af64db29a" providerId="ADAL" clId="{5BEA25D8-577A-984D-A7C7-894F9A62874F}" dt="2021-07-27T20:09:33.249" v="983" actId="1035"/>
          <ac:spMkLst>
            <pc:docMk/>
            <pc:sldMk cId="3752426838" sldId="508"/>
            <ac:spMk id="47" creationId="{3BD4533E-9EBF-41D8-BBA3-6E0FF9889DB6}"/>
          </ac:spMkLst>
        </pc:spChg>
        <pc:spChg chg="mod">
          <ac:chgData name="Razin Farhan Hussain" userId="16b7238c-6589-4170-930f-b40af64db29a" providerId="ADAL" clId="{5BEA25D8-577A-984D-A7C7-894F9A62874F}" dt="2021-07-27T20:05:49.197" v="965" actId="1076"/>
          <ac:spMkLst>
            <pc:docMk/>
            <pc:sldMk cId="3752426838" sldId="508"/>
            <ac:spMk id="49" creationId="{B30C1114-ECFA-48A7-9677-D2C9EC223372}"/>
          </ac:spMkLst>
        </pc:spChg>
        <pc:spChg chg="mod">
          <ac:chgData name="Razin Farhan Hussain" userId="16b7238c-6589-4170-930f-b40af64db29a" providerId="ADAL" clId="{5BEA25D8-577A-984D-A7C7-894F9A62874F}" dt="2021-07-27T20:09:17.690" v="980" actId="1076"/>
          <ac:spMkLst>
            <pc:docMk/>
            <pc:sldMk cId="3752426838" sldId="508"/>
            <ac:spMk id="60" creationId="{24A97BC6-177F-4B55-9FD7-80F15A9F4F23}"/>
          </ac:spMkLst>
        </pc:spChg>
        <pc:spChg chg="mod">
          <ac:chgData name="Razin Farhan Hussain" userId="16b7238c-6589-4170-930f-b40af64db29a" providerId="ADAL" clId="{5BEA25D8-577A-984D-A7C7-894F9A62874F}" dt="2021-07-27T20:09:26.574" v="981" actId="1076"/>
          <ac:spMkLst>
            <pc:docMk/>
            <pc:sldMk cId="3752426838" sldId="508"/>
            <ac:spMk id="61" creationId="{4BB6F345-DE0C-400D-A159-0487562BF2D5}"/>
          </ac:spMkLst>
        </pc:spChg>
        <pc:cxnChg chg="mod">
          <ac:chgData name="Razin Farhan Hussain" userId="16b7238c-6589-4170-930f-b40af64db29a" providerId="ADAL" clId="{5BEA25D8-577A-984D-A7C7-894F9A62874F}" dt="2021-07-27T20:02:11.801" v="873" actId="1036"/>
          <ac:cxnSpMkLst>
            <pc:docMk/>
            <pc:sldMk cId="3752426838" sldId="508"/>
            <ac:cxnSpMk id="20" creationId="{4A3E7119-DDE8-4725-B6DF-377F80E7C430}"/>
          </ac:cxnSpMkLst>
        </pc:cxnChg>
        <pc:cxnChg chg="mod">
          <ac:chgData name="Razin Farhan Hussain" userId="16b7238c-6589-4170-930f-b40af64db29a" providerId="ADAL" clId="{5BEA25D8-577A-984D-A7C7-894F9A62874F}" dt="2021-07-27T19:57:34.978" v="845" actId="1037"/>
          <ac:cxnSpMkLst>
            <pc:docMk/>
            <pc:sldMk cId="3752426838" sldId="508"/>
            <ac:cxnSpMk id="21" creationId="{BBF02FBD-C406-4FEB-A2A6-E96099CE369F}"/>
          </ac:cxnSpMkLst>
        </pc:cxnChg>
        <pc:cxnChg chg="mod">
          <ac:chgData name="Razin Farhan Hussain" userId="16b7238c-6589-4170-930f-b40af64db29a" providerId="ADAL" clId="{5BEA25D8-577A-984D-A7C7-894F9A62874F}" dt="2021-07-27T19:57:49.571" v="848" actId="1035"/>
          <ac:cxnSpMkLst>
            <pc:docMk/>
            <pc:sldMk cId="3752426838" sldId="508"/>
            <ac:cxnSpMk id="22" creationId="{B79B5B6B-1A96-4680-A86B-4973C4412E24}"/>
          </ac:cxnSpMkLst>
        </pc:cxnChg>
        <pc:cxnChg chg="mod">
          <ac:chgData name="Razin Farhan Hussain" userId="16b7238c-6589-4170-930f-b40af64db29a" providerId="ADAL" clId="{5BEA25D8-577A-984D-A7C7-894F9A62874F}" dt="2021-07-27T20:02:06.070" v="871" actId="14100"/>
          <ac:cxnSpMkLst>
            <pc:docMk/>
            <pc:sldMk cId="3752426838" sldId="508"/>
            <ac:cxnSpMk id="23" creationId="{171008F7-FC62-4B12-934A-EAAF0199C560}"/>
          </ac:cxnSpMkLst>
        </pc:cxnChg>
        <pc:cxnChg chg="mod">
          <ac:chgData name="Razin Farhan Hussain" userId="16b7238c-6589-4170-930f-b40af64db29a" providerId="ADAL" clId="{5BEA25D8-577A-984D-A7C7-894F9A62874F}" dt="2021-07-27T19:58:49.811" v="852" actId="1582"/>
          <ac:cxnSpMkLst>
            <pc:docMk/>
            <pc:sldMk cId="3752426838" sldId="508"/>
            <ac:cxnSpMk id="26" creationId="{93A34395-3583-44B1-9405-B17E7CD962C3}"/>
          </ac:cxnSpMkLst>
        </pc:cxnChg>
        <pc:cxnChg chg="mod">
          <ac:chgData name="Razin Farhan Hussain" userId="16b7238c-6589-4170-930f-b40af64db29a" providerId="ADAL" clId="{5BEA25D8-577A-984D-A7C7-894F9A62874F}" dt="2021-07-27T20:03:37.173" v="879" actId="1035"/>
          <ac:cxnSpMkLst>
            <pc:docMk/>
            <pc:sldMk cId="3752426838" sldId="508"/>
            <ac:cxnSpMk id="27" creationId="{8064F99C-78FD-4031-AD95-49FC40D00956}"/>
          </ac:cxnSpMkLst>
        </pc:cxnChg>
        <pc:cxnChg chg="mod">
          <ac:chgData name="Razin Farhan Hussain" userId="16b7238c-6589-4170-930f-b40af64db29a" providerId="ADAL" clId="{5BEA25D8-577A-984D-A7C7-894F9A62874F}" dt="2021-07-27T20:02:45.417" v="875" actId="1038"/>
          <ac:cxnSpMkLst>
            <pc:docMk/>
            <pc:sldMk cId="3752426838" sldId="508"/>
            <ac:cxnSpMk id="28" creationId="{9F7032DF-5705-48F6-BB79-C82189B61C7E}"/>
          </ac:cxnSpMkLst>
        </pc:cxnChg>
        <pc:cxnChg chg="mod">
          <ac:chgData name="Razin Farhan Hussain" userId="16b7238c-6589-4170-930f-b40af64db29a" providerId="ADAL" clId="{5BEA25D8-577A-984D-A7C7-894F9A62874F}" dt="2021-07-27T19:58:49.811" v="852" actId="1582"/>
          <ac:cxnSpMkLst>
            <pc:docMk/>
            <pc:sldMk cId="3752426838" sldId="508"/>
            <ac:cxnSpMk id="29" creationId="{BBD9DEE9-552C-40B3-96AF-E4873A27D3FD}"/>
          </ac:cxnSpMkLst>
        </pc:cxnChg>
        <pc:cxnChg chg="mod">
          <ac:chgData name="Razin Farhan Hussain" userId="16b7238c-6589-4170-930f-b40af64db29a" providerId="ADAL" clId="{5BEA25D8-577A-984D-A7C7-894F9A62874F}" dt="2021-07-27T19:58:39.698" v="851" actId="1582"/>
          <ac:cxnSpMkLst>
            <pc:docMk/>
            <pc:sldMk cId="3752426838" sldId="508"/>
            <ac:cxnSpMk id="30" creationId="{10D8F8D7-6BBB-4AE0-9D9E-C92B81E41298}"/>
          </ac:cxnSpMkLst>
        </pc:cxnChg>
        <pc:cxnChg chg="mod">
          <ac:chgData name="Razin Farhan Hussain" userId="16b7238c-6589-4170-930f-b40af64db29a" providerId="ADAL" clId="{5BEA25D8-577A-984D-A7C7-894F9A62874F}" dt="2021-07-27T20:05:48.103" v="963" actId="1037"/>
          <ac:cxnSpMkLst>
            <pc:docMk/>
            <pc:sldMk cId="3752426838" sldId="508"/>
            <ac:cxnSpMk id="31" creationId="{A31A45E4-8381-4465-BB3E-80C41C59D876}"/>
          </ac:cxnSpMkLst>
        </pc:cxnChg>
        <pc:cxnChg chg="mod">
          <ac:chgData name="Razin Farhan Hussain" userId="16b7238c-6589-4170-930f-b40af64db29a" providerId="ADAL" clId="{5BEA25D8-577A-984D-A7C7-894F9A62874F}" dt="2021-07-27T20:04:00.024" v="880" actId="1036"/>
          <ac:cxnSpMkLst>
            <pc:docMk/>
            <pc:sldMk cId="3752426838" sldId="508"/>
            <ac:cxnSpMk id="32" creationId="{6E0EEED4-A956-4197-95CB-4DA9DD854D3D}"/>
          </ac:cxnSpMkLst>
        </pc:cxnChg>
        <pc:cxnChg chg="mod">
          <ac:chgData name="Razin Farhan Hussain" userId="16b7238c-6589-4170-930f-b40af64db29a" providerId="ADAL" clId="{5BEA25D8-577A-984D-A7C7-894F9A62874F}" dt="2021-07-27T20:01:46.274" v="869" actId="1038"/>
          <ac:cxnSpMkLst>
            <pc:docMk/>
            <pc:sldMk cId="3752426838" sldId="508"/>
            <ac:cxnSpMk id="33" creationId="{2DBE5A32-DCDC-4B11-BD63-AE1EB0AA4C47}"/>
          </ac:cxnSpMkLst>
        </pc:cxnChg>
        <pc:cxnChg chg="mod">
          <ac:chgData name="Razin Farhan Hussain" userId="16b7238c-6589-4170-930f-b40af64db29a" providerId="ADAL" clId="{5BEA25D8-577A-984D-A7C7-894F9A62874F}" dt="2021-07-27T19:58:59.808" v="853" actId="1582"/>
          <ac:cxnSpMkLst>
            <pc:docMk/>
            <pc:sldMk cId="3752426838" sldId="508"/>
            <ac:cxnSpMk id="36" creationId="{6A226FA2-8B2A-4285-93FE-31B8482F4183}"/>
          </ac:cxnSpMkLst>
        </pc:cxnChg>
        <pc:cxnChg chg="mod">
          <ac:chgData name="Razin Farhan Hussain" userId="16b7238c-6589-4170-930f-b40af64db29a" providerId="ADAL" clId="{5BEA25D8-577A-984D-A7C7-894F9A62874F}" dt="2021-07-27T19:59:10.061" v="854" actId="1582"/>
          <ac:cxnSpMkLst>
            <pc:docMk/>
            <pc:sldMk cId="3752426838" sldId="508"/>
            <ac:cxnSpMk id="37" creationId="{2451804B-608F-439F-93BA-F66BBBCB74B2}"/>
          </ac:cxnSpMkLst>
        </pc:cxnChg>
        <pc:cxnChg chg="mod">
          <ac:chgData name="Razin Farhan Hussain" userId="16b7238c-6589-4170-930f-b40af64db29a" providerId="ADAL" clId="{5BEA25D8-577A-984D-A7C7-894F9A62874F}" dt="2021-07-27T19:59:16.482" v="855" actId="1582"/>
          <ac:cxnSpMkLst>
            <pc:docMk/>
            <pc:sldMk cId="3752426838" sldId="508"/>
            <ac:cxnSpMk id="38" creationId="{AB590CCC-AD55-4876-B0D1-FD914A3C396B}"/>
          </ac:cxnSpMkLst>
        </pc:cxnChg>
        <pc:cxnChg chg="mod">
          <ac:chgData name="Razin Farhan Hussain" userId="16b7238c-6589-4170-930f-b40af64db29a" providerId="ADAL" clId="{5BEA25D8-577A-984D-A7C7-894F9A62874F}" dt="2021-07-27T20:03:01.005" v="878" actId="14100"/>
          <ac:cxnSpMkLst>
            <pc:docMk/>
            <pc:sldMk cId="3752426838" sldId="508"/>
            <ac:cxnSpMk id="39" creationId="{6DAC7BC7-20E9-4805-B361-CF3284DCA0F2}"/>
          </ac:cxnSpMkLst>
        </pc:cxnChg>
        <pc:cxnChg chg="mod">
          <ac:chgData name="Razin Farhan Hussain" userId="16b7238c-6589-4170-930f-b40af64db29a" providerId="ADAL" clId="{5BEA25D8-577A-984D-A7C7-894F9A62874F}" dt="2021-07-27T19:58:59.808" v="853" actId="1582"/>
          <ac:cxnSpMkLst>
            <pc:docMk/>
            <pc:sldMk cId="3752426838" sldId="508"/>
            <ac:cxnSpMk id="40" creationId="{73BC824B-0798-43FF-8FD5-F0EB07F4AA97}"/>
          </ac:cxnSpMkLst>
        </pc:cxnChg>
        <pc:cxnChg chg="mod">
          <ac:chgData name="Razin Farhan Hussain" userId="16b7238c-6589-4170-930f-b40af64db29a" providerId="ADAL" clId="{5BEA25D8-577A-984D-A7C7-894F9A62874F}" dt="2021-07-27T19:58:59.808" v="853" actId="1582"/>
          <ac:cxnSpMkLst>
            <pc:docMk/>
            <pc:sldMk cId="3752426838" sldId="508"/>
            <ac:cxnSpMk id="41" creationId="{AE97C877-80BD-472A-95C7-F656848C3680}"/>
          </ac:cxnSpMkLst>
        </pc:cxnChg>
        <pc:cxnChg chg="mod">
          <ac:chgData name="Razin Farhan Hussain" userId="16b7238c-6589-4170-930f-b40af64db29a" providerId="ADAL" clId="{5BEA25D8-577A-984D-A7C7-894F9A62874F}" dt="2021-07-27T20:01:13.187" v="865" actId="1036"/>
          <ac:cxnSpMkLst>
            <pc:docMk/>
            <pc:sldMk cId="3752426838" sldId="508"/>
            <ac:cxnSpMk id="42" creationId="{8B4E9753-8C89-4BAB-8A3A-6A9F2078BDFE}"/>
          </ac:cxnSpMkLst>
        </pc:cxnChg>
        <pc:cxnChg chg="mod">
          <ac:chgData name="Razin Farhan Hussain" userId="16b7238c-6589-4170-930f-b40af64db29a" providerId="ADAL" clId="{5BEA25D8-577A-984D-A7C7-894F9A62874F}" dt="2021-07-27T19:59:10.061" v="854" actId="1582"/>
          <ac:cxnSpMkLst>
            <pc:docMk/>
            <pc:sldMk cId="3752426838" sldId="508"/>
            <ac:cxnSpMk id="43" creationId="{F8869690-67EE-496F-BCB1-454DADD5DEA3}"/>
          </ac:cxnSpMkLst>
        </pc:cxnChg>
        <pc:cxnChg chg="mod">
          <ac:chgData name="Razin Farhan Hussain" userId="16b7238c-6589-4170-930f-b40af64db29a" providerId="ADAL" clId="{5BEA25D8-577A-984D-A7C7-894F9A62874F}" dt="2021-07-27T19:59:10.061" v="854" actId="1582"/>
          <ac:cxnSpMkLst>
            <pc:docMk/>
            <pc:sldMk cId="3752426838" sldId="508"/>
            <ac:cxnSpMk id="44" creationId="{E991A292-CA26-4C64-A4A4-BD33D1B85F6E}"/>
          </ac:cxnSpMkLst>
        </pc:cxnChg>
        <pc:cxnChg chg="mod">
          <ac:chgData name="Razin Farhan Hussain" userId="16b7238c-6589-4170-930f-b40af64db29a" providerId="ADAL" clId="{5BEA25D8-577A-984D-A7C7-894F9A62874F}" dt="2021-07-27T20:08:08.818" v="974" actId="1076"/>
          <ac:cxnSpMkLst>
            <pc:docMk/>
            <pc:sldMk cId="3752426838" sldId="508"/>
            <ac:cxnSpMk id="45" creationId="{1DD25CD4-FF1F-47DA-BD5B-F123162F71F1}"/>
          </ac:cxnSpMkLst>
        </pc:cxnChg>
        <pc:cxnChg chg="mod">
          <ac:chgData name="Razin Farhan Hussain" userId="16b7238c-6589-4170-930f-b40af64db29a" providerId="ADAL" clId="{5BEA25D8-577A-984D-A7C7-894F9A62874F}" dt="2021-07-27T20:01:30.375" v="867" actId="1036"/>
          <ac:cxnSpMkLst>
            <pc:docMk/>
            <pc:sldMk cId="3752426838" sldId="508"/>
            <ac:cxnSpMk id="46" creationId="{2111C384-1CD7-4618-A3AA-A0B27FFD28E7}"/>
          </ac:cxnSpMkLst>
        </pc:cxnChg>
        <pc:cxnChg chg="mod">
          <ac:chgData name="Razin Farhan Hussain" userId="16b7238c-6589-4170-930f-b40af64db29a" providerId="ADAL" clId="{5BEA25D8-577A-984D-A7C7-894F9A62874F}" dt="2021-07-27T19:59:10.061" v="854" actId="1582"/>
          <ac:cxnSpMkLst>
            <pc:docMk/>
            <pc:sldMk cId="3752426838" sldId="508"/>
            <ac:cxnSpMk id="48" creationId="{85E418B8-AD6E-48FD-8425-79960CDD6DA9}"/>
          </ac:cxnSpMkLst>
        </pc:cxnChg>
        <pc:cxnChg chg="mod">
          <ac:chgData name="Razin Farhan Hussain" userId="16b7238c-6589-4170-930f-b40af64db29a" providerId="ADAL" clId="{5BEA25D8-577A-984D-A7C7-894F9A62874F}" dt="2021-07-27T20:02:53.190" v="877" actId="1038"/>
          <ac:cxnSpMkLst>
            <pc:docMk/>
            <pc:sldMk cId="3752426838" sldId="508"/>
            <ac:cxnSpMk id="50" creationId="{3B8E68B3-3BC0-49DE-A6AA-1229A4F64F31}"/>
          </ac:cxnSpMkLst>
        </pc:cxnChg>
        <pc:cxnChg chg="mod">
          <ac:chgData name="Razin Farhan Hussain" userId="16b7238c-6589-4170-930f-b40af64db29a" providerId="ADAL" clId="{5BEA25D8-577A-984D-A7C7-894F9A62874F}" dt="2021-07-27T19:59:16.482" v="855" actId="1582"/>
          <ac:cxnSpMkLst>
            <pc:docMk/>
            <pc:sldMk cId="3752426838" sldId="508"/>
            <ac:cxnSpMk id="51" creationId="{F06262D7-AA42-4F4E-BCCA-8BFDE32F2599}"/>
          </ac:cxnSpMkLst>
        </pc:cxnChg>
        <pc:cxnChg chg="mod">
          <ac:chgData name="Razin Farhan Hussain" userId="16b7238c-6589-4170-930f-b40af64db29a" providerId="ADAL" clId="{5BEA25D8-577A-984D-A7C7-894F9A62874F}" dt="2021-07-27T19:59:16.482" v="855" actId="1582"/>
          <ac:cxnSpMkLst>
            <pc:docMk/>
            <pc:sldMk cId="3752426838" sldId="508"/>
            <ac:cxnSpMk id="54" creationId="{DB8341E8-8BF4-4B89-B381-34EC07EE45B2}"/>
          </ac:cxnSpMkLst>
        </pc:cxnChg>
      </pc:sldChg>
      <pc:sldChg chg="addSp delSp modSp mod modAnim">
        <pc:chgData name="Razin Farhan Hussain" userId="16b7238c-6589-4170-930f-b40af64db29a" providerId="ADAL" clId="{5BEA25D8-577A-984D-A7C7-894F9A62874F}" dt="2021-07-27T22:13:20.400" v="3200"/>
        <pc:sldMkLst>
          <pc:docMk/>
          <pc:sldMk cId="665677306" sldId="509"/>
        </pc:sldMkLst>
        <pc:spChg chg="mod">
          <ac:chgData name="Razin Farhan Hussain" userId="16b7238c-6589-4170-930f-b40af64db29a" providerId="ADAL" clId="{5BEA25D8-577A-984D-A7C7-894F9A62874F}" dt="2021-07-27T22:13:08.045" v="3199" actId="20577"/>
          <ac:spMkLst>
            <pc:docMk/>
            <pc:sldMk cId="665677306" sldId="509"/>
            <ac:spMk id="2" creationId="{F4EF188B-C74F-4550-8E55-33C8522EDA2C}"/>
          </ac:spMkLst>
        </pc:spChg>
        <pc:spChg chg="del">
          <ac:chgData name="Razin Farhan Hussain" userId="16b7238c-6589-4170-930f-b40af64db29a" providerId="ADAL" clId="{5BEA25D8-577A-984D-A7C7-894F9A62874F}" dt="2021-07-27T21:22:21.684" v="1972" actId="478"/>
          <ac:spMkLst>
            <pc:docMk/>
            <pc:sldMk cId="665677306" sldId="509"/>
            <ac:spMk id="3" creationId="{5F278BA1-3C3A-4A66-8E1F-0B4F04841AC9}"/>
          </ac:spMkLst>
        </pc:spChg>
        <pc:picChg chg="add mod">
          <ac:chgData name="Razin Farhan Hussain" userId="16b7238c-6589-4170-930f-b40af64db29a" providerId="ADAL" clId="{5BEA25D8-577A-984D-A7C7-894F9A62874F}" dt="2021-07-27T21:23:02.704" v="1981" actId="1076"/>
          <ac:picMkLst>
            <pc:docMk/>
            <pc:sldMk cId="665677306" sldId="509"/>
            <ac:picMk id="6" creationId="{B4F0D3CF-4F06-C547-90FA-9AE215F5B1FA}"/>
          </ac:picMkLst>
        </pc:picChg>
      </pc:sldChg>
      <pc:sldChg chg="addSp delSp modSp new mod modAnim">
        <pc:chgData name="Razin Farhan Hussain" userId="16b7238c-6589-4170-930f-b40af64db29a" providerId="ADAL" clId="{5BEA25D8-577A-984D-A7C7-894F9A62874F}" dt="2021-07-27T22:09:40.515" v="3196"/>
        <pc:sldMkLst>
          <pc:docMk/>
          <pc:sldMk cId="572723729" sldId="510"/>
        </pc:sldMkLst>
        <pc:spChg chg="mod">
          <ac:chgData name="Razin Farhan Hussain" userId="16b7238c-6589-4170-930f-b40af64db29a" providerId="ADAL" clId="{5BEA25D8-577A-984D-A7C7-894F9A62874F}" dt="2021-07-27T21:39:04.756" v="2082" actId="20577"/>
          <ac:spMkLst>
            <pc:docMk/>
            <pc:sldMk cId="572723729" sldId="510"/>
            <ac:spMk id="2" creationId="{15862EB0-5F25-664C-BBF7-BC675EFF9B1E}"/>
          </ac:spMkLst>
        </pc:spChg>
        <pc:spChg chg="del">
          <ac:chgData name="Razin Farhan Hussain" userId="16b7238c-6589-4170-930f-b40af64db29a" providerId="ADAL" clId="{5BEA25D8-577A-984D-A7C7-894F9A62874F}" dt="2021-07-27T21:35:49.177" v="1983" actId="931"/>
          <ac:spMkLst>
            <pc:docMk/>
            <pc:sldMk cId="572723729" sldId="510"/>
            <ac:spMk id="3" creationId="{2F70928B-A893-474F-BAA4-7A730707066C}"/>
          </ac:spMkLst>
        </pc:spChg>
        <pc:spChg chg="add mod">
          <ac:chgData name="Razin Farhan Hussain" userId="16b7238c-6589-4170-930f-b40af64db29a" providerId="ADAL" clId="{5BEA25D8-577A-984D-A7C7-894F9A62874F}" dt="2021-07-27T22:08:33.897" v="3190" actId="20577"/>
          <ac:spMkLst>
            <pc:docMk/>
            <pc:sldMk cId="572723729" sldId="510"/>
            <ac:spMk id="7" creationId="{E6BE4593-0552-0F40-9070-71C8309C61D3}"/>
          </ac:spMkLst>
        </pc:spChg>
        <pc:spChg chg="add mod">
          <ac:chgData name="Razin Farhan Hussain" userId="16b7238c-6589-4170-930f-b40af64db29a" providerId="ADAL" clId="{5BEA25D8-577A-984D-A7C7-894F9A62874F}" dt="2021-07-27T22:02:11.284" v="3126" actId="1582"/>
          <ac:spMkLst>
            <pc:docMk/>
            <pc:sldMk cId="572723729" sldId="510"/>
            <ac:spMk id="8" creationId="{7E04BEFF-F1E8-9248-A5F4-921B4963BF67}"/>
          </ac:spMkLst>
        </pc:spChg>
        <pc:spChg chg="add mod">
          <ac:chgData name="Razin Farhan Hussain" userId="16b7238c-6589-4170-930f-b40af64db29a" providerId="ADAL" clId="{5BEA25D8-577A-984D-A7C7-894F9A62874F}" dt="2021-07-27T22:04:00.466" v="3141" actId="1037"/>
          <ac:spMkLst>
            <pc:docMk/>
            <pc:sldMk cId="572723729" sldId="510"/>
            <ac:spMk id="11" creationId="{A4FB3700-23FD-9D4C-8BB3-96E021F1E68D}"/>
          </ac:spMkLst>
        </pc:spChg>
        <pc:spChg chg="add mod">
          <ac:chgData name="Razin Farhan Hussain" userId="16b7238c-6589-4170-930f-b40af64db29a" providerId="ADAL" clId="{5BEA25D8-577A-984D-A7C7-894F9A62874F}" dt="2021-07-27T22:06:09.804" v="3151" actId="208"/>
          <ac:spMkLst>
            <pc:docMk/>
            <pc:sldMk cId="572723729" sldId="510"/>
            <ac:spMk id="14" creationId="{455DAAAA-F3D0-2B4A-9350-515627A20BCF}"/>
          </ac:spMkLst>
        </pc:spChg>
        <pc:spChg chg="add mod">
          <ac:chgData name="Razin Farhan Hussain" userId="16b7238c-6589-4170-930f-b40af64db29a" providerId="ADAL" clId="{5BEA25D8-577A-984D-A7C7-894F9A62874F}" dt="2021-07-27T22:07:47.747" v="3181" actId="208"/>
          <ac:spMkLst>
            <pc:docMk/>
            <pc:sldMk cId="572723729" sldId="510"/>
            <ac:spMk id="17" creationId="{D1DFD964-CAC4-E04A-B232-220AD10B32A9}"/>
          </ac:spMkLst>
        </pc:spChg>
        <pc:picChg chg="add mod">
          <ac:chgData name="Razin Farhan Hussain" userId="16b7238c-6589-4170-930f-b40af64db29a" providerId="ADAL" clId="{5BEA25D8-577A-984D-A7C7-894F9A62874F}" dt="2021-07-27T22:04:44.578" v="3148" actId="1076"/>
          <ac:picMkLst>
            <pc:docMk/>
            <pc:sldMk cId="572723729" sldId="510"/>
            <ac:picMk id="6" creationId="{2C917FB3-8B7F-0146-9BBB-C6EF74308C6B}"/>
          </ac:picMkLst>
        </pc:picChg>
        <pc:cxnChg chg="add mod">
          <ac:chgData name="Razin Farhan Hussain" userId="16b7238c-6589-4170-930f-b40af64db29a" providerId="ADAL" clId="{5BEA25D8-577A-984D-A7C7-894F9A62874F}" dt="2021-07-27T22:03:00.222" v="3131" actId="1582"/>
          <ac:cxnSpMkLst>
            <pc:docMk/>
            <pc:sldMk cId="572723729" sldId="510"/>
            <ac:cxnSpMk id="10" creationId="{BE6F060D-2929-1041-9A62-8478E87806D2}"/>
          </ac:cxnSpMkLst>
        </pc:cxnChg>
        <pc:cxnChg chg="add mod">
          <ac:chgData name="Razin Farhan Hussain" userId="16b7238c-6589-4170-930f-b40af64db29a" providerId="ADAL" clId="{5BEA25D8-577A-984D-A7C7-894F9A62874F}" dt="2021-07-27T22:04:14.539" v="3145" actId="208"/>
          <ac:cxnSpMkLst>
            <pc:docMk/>
            <pc:sldMk cId="572723729" sldId="510"/>
            <ac:cxnSpMk id="12" creationId="{2B3A5879-DA84-254A-A840-EA32A3382885}"/>
          </ac:cxnSpMkLst>
        </pc:cxnChg>
        <pc:cxnChg chg="add mod">
          <ac:chgData name="Razin Farhan Hussain" userId="16b7238c-6589-4170-930f-b40af64db29a" providerId="ADAL" clId="{5BEA25D8-577A-984D-A7C7-894F9A62874F}" dt="2021-07-27T22:06:39.027" v="3155" actId="208"/>
          <ac:cxnSpMkLst>
            <pc:docMk/>
            <pc:sldMk cId="572723729" sldId="510"/>
            <ac:cxnSpMk id="15" creationId="{0C94EAA2-EA52-FB4F-8E62-F5F606DAE80E}"/>
          </ac:cxnSpMkLst>
        </pc:cxnChg>
        <pc:cxnChg chg="add mod">
          <ac:chgData name="Razin Farhan Hussain" userId="16b7238c-6589-4170-930f-b40af64db29a" providerId="ADAL" clId="{5BEA25D8-577A-984D-A7C7-894F9A62874F}" dt="2021-07-27T22:07:58.414" v="3182" actId="208"/>
          <ac:cxnSpMkLst>
            <pc:docMk/>
            <pc:sldMk cId="572723729" sldId="510"/>
            <ac:cxnSpMk id="18" creationId="{3E1CD057-3A9B-D042-8B58-8B427F2FF3CB}"/>
          </ac:cxnSpMkLst>
        </pc:cxnChg>
      </pc:sldChg>
      <pc:sldChg chg="modSp new mod">
        <pc:chgData name="Razin Farhan Hussain" userId="16b7238c-6589-4170-930f-b40af64db29a" providerId="ADAL" clId="{5BEA25D8-577A-984D-A7C7-894F9A62874F}" dt="2021-07-27T22:59:47.625" v="3247" actId="20577"/>
        <pc:sldMkLst>
          <pc:docMk/>
          <pc:sldMk cId="529280596" sldId="511"/>
        </pc:sldMkLst>
        <pc:spChg chg="mod">
          <ac:chgData name="Razin Farhan Hussain" userId="16b7238c-6589-4170-930f-b40af64db29a" providerId="ADAL" clId="{5BEA25D8-577A-984D-A7C7-894F9A62874F}" dt="2021-07-27T22:59:47.625" v="3247" actId="20577"/>
          <ac:spMkLst>
            <pc:docMk/>
            <pc:sldMk cId="529280596" sldId="511"/>
            <ac:spMk id="2" creationId="{ECC8E246-1FC5-4E49-A04A-E526684D0FB6}"/>
          </ac:spMkLst>
        </pc:spChg>
      </pc:sldChg>
    </pc:docChg>
  </pc:docChgLst>
  <pc:docChgLst>
    <pc:chgData name="Razin Farhan Hussain" clId="Web-{B2B27289-A9FF-444D-9F87-5033BF5FB3CA}"/>
    <pc:docChg chg="modSld">
      <pc:chgData name="Razin Farhan Hussain" userId="" providerId="" clId="Web-{B2B27289-A9FF-444D-9F87-5033BF5FB3CA}" dt="2021-03-26T05:19:51.332" v="168" actId="14100"/>
      <pc:docMkLst>
        <pc:docMk/>
      </pc:docMkLst>
      <pc:sldChg chg="modSp">
        <pc:chgData name="Razin Farhan Hussain" userId="" providerId="" clId="Web-{B2B27289-A9FF-444D-9F87-5033BF5FB3CA}" dt="2021-03-26T05:12:43.287" v="162" actId="20577"/>
        <pc:sldMkLst>
          <pc:docMk/>
          <pc:sldMk cId="332333467" sldId="395"/>
        </pc:sldMkLst>
        <pc:spChg chg="mod">
          <ac:chgData name="Razin Farhan Hussain" userId="" providerId="" clId="Web-{B2B27289-A9FF-444D-9F87-5033BF5FB3CA}" dt="2021-03-26T05:12:43.287" v="162" actId="20577"/>
          <ac:spMkLst>
            <pc:docMk/>
            <pc:sldMk cId="332333467" sldId="395"/>
            <ac:spMk id="4" creationId="{35FC146F-47F2-4741-B879-FC4DC72104F1}"/>
          </ac:spMkLst>
        </pc:spChg>
      </pc:sldChg>
      <pc:sldChg chg="modSp">
        <pc:chgData name="Razin Farhan Hussain" userId="" providerId="" clId="Web-{B2B27289-A9FF-444D-9F87-5033BF5FB3CA}" dt="2021-03-26T02:27:51.375" v="35" actId="20577"/>
        <pc:sldMkLst>
          <pc:docMk/>
          <pc:sldMk cId="3791648276" sldId="407"/>
        </pc:sldMkLst>
        <pc:spChg chg="mod">
          <ac:chgData name="Razin Farhan Hussain" userId="" providerId="" clId="Web-{B2B27289-A9FF-444D-9F87-5033BF5FB3CA}" dt="2021-03-26T02:27:51.375" v="35" actId="20577"/>
          <ac:spMkLst>
            <pc:docMk/>
            <pc:sldMk cId="3791648276" sldId="407"/>
            <ac:spMk id="9" creationId="{89284F47-D85D-48E5-B6E5-A3EB6683ECA6}"/>
          </ac:spMkLst>
        </pc:spChg>
        <pc:picChg chg="mod">
          <ac:chgData name="Razin Farhan Hussain" userId="" providerId="" clId="Web-{B2B27289-A9FF-444D-9F87-5033BF5FB3CA}" dt="2021-03-26T02:24:26.437" v="0" actId="14100"/>
          <ac:picMkLst>
            <pc:docMk/>
            <pc:sldMk cId="3791648276" sldId="407"/>
            <ac:picMk id="3" creationId="{E2335638-A5D0-48DF-B27F-51B12E1790E9}"/>
          </ac:picMkLst>
        </pc:picChg>
      </pc:sldChg>
      <pc:sldChg chg="modSp">
        <pc:chgData name="Razin Farhan Hussain" userId="" providerId="" clId="Web-{B2B27289-A9FF-444D-9F87-5033BF5FB3CA}" dt="2021-03-26T05:19:51.332" v="168" actId="14100"/>
        <pc:sldMkLst>
          <pc:docMk/>
          <pc:sldMk cId="2053818889" sldId="411"/>
        </pc:sldMkLst>
        <pc:spChg chg="mod">
          <ac:chgData name="Razin Farhan Hussain" userId="" providerId="" clId="Web-{B2B27289-A9FF-444D-9F87-5033BF5FB3CA}" dt="2021-03-26T05:17:39.890" v="165" actId="20577"/>
          <ac:spMkLst>
            <pc:docMk/>
            <pc:sldMk cId="2053818889" sldId="411"/>
            <ac:spMk id="3" creationId="{4A8BEB66-79D2-46E2-9AA1-0D5D7747F7CB}"/>
          </ac:spMkLst>
        </pc:spChg>
        <pc:picChg chg="mod">
          <ac:chgData name="Razin Farhan Hussain" userId="" providerId="" clId="Web-{B2B27289-A9FF-444D-9F87-5033BF5FB3CA}" dt="2021-03-26T05:19:51.332" v="168" actId="14100"/>
          <ac:picMkLst>
            <pc:docMk/>
            <pc:sldMk cId="2053818889" sldId="411"/>
            <ac:picMk id="9" creationId="{F842F465-66B5-48BC-9676-A1892EC26F20}"/>
          </ac:picMkLst>
        </pc:picChg>
      </pc:sldChg>
      <pc:sldChg chg="modSp">
        <pc:chgData name="Razin Farhan Hussain" userId="" providerId="" clId="Web-{B2B27289-A9FF-444D-9F87-5033BF5FB3CA}" dt="2021-03-26T03:53:43.909" v="148" actId="1076"/>
        <pc:sldMkLst>
          <pc:docMk/>
          <pc:sldMk cId="1768758273" sldId="420"/>
        </pc:sldMkLst>
        <pc:spChg chg="mod">
          <ac:chgData name="Razin Farhan Hussain" userId="" providerId="" clId="Web-{B2B27289-A9FF-444D-9F87-5033BF5FB3CA}" dt="2021-03-26T03:53:35.018" v="146" actId="20577"/>
          <ac:spMkLst>
            <pc:docMk/>
            <pc:sldMk cId="1768758273" sldId="420"/>
            <ac:spMk id="7" creationId="{D8D06DDE-26DE-4D80-9E16-F167D4EF4F38}"/>
          </ac:spMkLst>
        </pc:spChg>
        <pc:picChg chg="mod">
          <ac:chgData name="Razin Farhan Hussain" userId="" providerId="" clId="Web-{B2B27289-A9FF-444D-9F87-5033BF5FB3CA}" dt="2021-03-26T03:53:43.909" v="148" actId="1076"/>
          <ac:picMkLst>
            <pc:docMk/>
            <pc:sldMk cId="1768758273" sldId="420"/>
            <ac:picMk id="3" creationId="{37144A09-4B08-484E-9AE0-9B740F5DCAC2}"/>
          </ac:picMkLst>
        </pc:picChg>
      </pc:sldChg>
      <pc:sldChg chg="modSp">
        <pc:chgData name="Razin Farhan Hussain" userId="" providerId="" clId="Web-{B2B27289-A9FF-444D-9F87-5033BF5FB3CA}" dt="2021-03-26T03:40:18.566" v="142" actId="1076"/>
        <pc:sldMkLst>
          <pc:docMk/>
          <pc:sldMk cId="2665474608" sldId="433"/>
        </pc:sldMkLst>
        <pc:spChg chg="mod">
          <ac:chgData name="Razin Farhan Hussain" userId="" providerId="" clId="Web-{B2B27289-A9FF-444D-9F87-5033BF5FB3CA}" dt="2021-03-26T03:40:12.378" v="141" actId="20577"/>
          <ac:spMkLst>
            <pc:docMk/>
            <pc:sldMk cId="2665474608" sldId="433"/>
            <ac:spMk id="3" creationId="{05752AA6-54E7-4F94-A069-B7F62B5B9973}"/>
          </ac:spMkLst>
        </pc:spChg>
        <pc:spChg chg="mod">
          <ac:chgData name="Razin Farhan Hussain" userId="" providerId="" clId="Web-{B2B27289-A9FF-444D-9F87-5033BF5FB3CA}" dt="2021-03-26T03:38:11.933" v="136" actId="20577"/>
          <ac:spMkLst>
            <pc:docMk/>
            <pc:sldMk cId="2665474608" sldId="433"/>
            <ac:spMk id="5" creationId="{FFAA1579-E5DB-4C0D-93E4-B64A686B2DEC}"/>
          </ac:spMkLst>
        </pc:spChg>
        <pc:picChg chg="mod">
          <ac:chgData name="Razin Farhan Hussain" userId="" providerId="" clId="Web-{B2B27289-A9FF-444D-9F87-5033BF5FB3CA}" dt="2021-03-26T03:40:18.566" v="142" actId="1076"/>
          <ac:picMkLst>
            <pc:docMk/>
            <pc:sldMk cId="2665474608" sldId="433"/>
            <ac:picMk id="6" creationId="{8D1A3B0E-ECF4-4C1A-B4A4-BABCEB5BE171}"/>
          </ac:picMkLst>
        </pc:picChg>
      </pc:sldChg>
      <pc:sldChg chg="modSp">
        <pc:chgData name="Razin Farhan Hussain" userId="" providerId="" clId="Web-{B2B27289-A9FF-444D-9F87-5033BF5FB3CA}" dt="2021-03-26T03:33:29.913" v="109" actId="20577"/>
        <pc:sldMkLst>
          <pc:docMk/>
          <pc:sldMk cId="770211351" sldId="434"/>
        </pc:sldMkLst>
        <pc:spChg chg="mod">
          <ac:chgData name="Razin Farhan Hussain" userId="" providerId="" clId="Web-{B2B27289-A9FF-444D-9F87-5033BF5FB3CA}" dt="2021-03-26T03:32:44.132" v="90" actId="20577"/>
          <ac:spMkLst>
            <pc:docMk/>
            <pc:sldMk cId="770211351" sldId="434"/>
            <ac:spMk id="2" creationId="{3849D5EF-8862-48C3-A3DB-671B1DA20C24}"/>
          </ac:spMkLst>
        </pc:spChg>
        <pc:spChg chg="mod">
          <ac:chgData name="Razin Farhan Hussain" userId="" providerId="" clId="Web-{B2B27289-A9FF-444D-9F87-5033BF5FB3CA}" dt="2021-03-26T03:33:29.913" v="109" actId="20577"/>
          <ac:spMkLst>
            <pc:docMk/>
            <pc:sldMk cId="770211351" sldId="434"/>
            <ac:spMk id="3" creationId="{D5CDD941-4C01-42DB-AD70-33E7CE0A29EF}"/>
          </ac:spMkLst>
        </pc:spChg>
        <pc:spChg chg="mod">
          <ac:chgData name="Razin Farhan Hussain" userId="" providerId="" clId="Web-{B2B27289-A9FF-444D-9F87-5033BF5FB3CA}" dt="2021-03-26T02:49:52.867" v="70" actId="1076"/>
          <ac:spMkLst>
            <pc:docMk/>
            <pc:sldMk cId="770211351" sldId="434"/>
            <ac:spMk id="6" creationId="{ECA6587C-C3FD-4CC1-90CD-0E53ACB8FBEA}"/>
          </ac:spMkLst>
        </pc:spChg>
        <pc:picChg chg="mod">
          <ac:chgData name="Razin Farhan Hussain" userId="" providerId="" clId="Web-{B2B27289-A9FF-444D-9F87-5033BF5FB3CA}" dt="2021-03-26T02:50:51.773" v="75" actId="1076"/>
          <ac:picMkLst>
            <pc:docMk/>
            <pc:sldMk cId="770211351" sldId="434"/>
            <ac:picMk id="5" creationId="{A08CC2A2-534A-486F-BD7F-E90CC6CE896D}"/>
          </ac:picMkLst>
        </pc:picChg>
        <pc:picChg chg="mod">
          <ac:chgData name="Razin Farhan Hussain" userId="" providerId="" clId="Web-{B2B27289-A9FF-444D-9F87-5033BF5FB3CA}" dt="2021-03-26T02:51:43.195" v="79" actId="1076"/>
          <ac:picMkLst>
            <pc:docMk/>
            <pc:sldMk cId="770211351" sldId="434"/>
            <ac:picMk id="7" creationId="{D1DF0033-BB0C-4085-9475-CA46E3FD118F}"/>
          </ac:picMkLst>
        </pc:picChg>
      </pc:sldChg>
    </pc:docChg>
  </pc:docChgLst>
  <pc:docChgLst>
    <pc:chgData name="Razin Farhan Hussain" clId="Web-{9AE9624A-BA7E-4B8F-9626-B44C9535915F}"/>
    <pc:docChg chg="addSld delSld modSld sldOrd">
      <pc:chgData name="Razin Farhan Hussain" userId="" providerId="" clId="Web-{9AE9624A-BA7E-4B8F-9626-B44C9535915F}" dt="2022-11-05T18:15:30.027" v="826" actId="1076"/>
      <pc:docMkLst>
        <pc:docMk/>
      </pc:docMkLst>
      <pc:sldChg chg="addSp delSp modSp addAnim delAnim modAnim">
        <pc:chgData name="Razin Farhan Hussain" userId="" providerId="" clId="Web-{9AE9624A-BA7E-4B8F-9626-B44C9535915F}" dt="2022-11-05T17:35:57.063" v="456" actId="1076"/>
        <pc:sldMkLst>
          <pc:docMk/>
          <pc:sldMk cId="1628425605" sldId="517"/>
        </pc:sldMkLst>
        <pc:spChg chg="mod">
          <ac:chgData name="Razin Farhan Hussain" userId="" providerId="" clId="Web-{9AE9624A-BA7E-4B8F-9626-B44C9535915F}" dt="2022-11-05T17:35:52.437" v="454" actId="1076"/>
          <ac:spMkLst>
            <pc:docMk/>
            <pc:sldMk cId="1628425605" sldId="517"/>
            <ac:spMk id="3" creationId="{54B238D0-ACE9-AA11-A078-439048B2C772}"/>
          </ac:spMkLst>
        </pc:spChg>
        <pc:spChg chg="mod topLvl">
          <ac:chgData name="Razin Farhan Hussain" userId="" providerId="" clId="Web-{9AE9624A-BA7E-4B8F-9626-B44C9535915F}" dt="2022-11-05T17:35:24.514" v="448" actId="14100"/>
          <ac:spMkLst>
            <pc:docMk/>
            <pc:sldMk cId="1628425605" sldId="517"/>
            <ac:spMk id="8" creationId="{C7F429FA-2928-46C3-5931-9E3184950421}"/>
          </ac:spMkLst>
        </pc:spChg>
        <pc:spChg chg="mod">
          <ac:chgData name="Razin Farhan Hussain" userId="" providerId="" clId="Web-{9AE9624A-BA7E-4B8F-9626-B44C9535915F}" dt="2022-11-05T17:35:33.812" v="450" actId="1076"/>
          <ac:spMkLst>
            <pc:docMk/>
            <pc:sldMk cId="1628425605" sldId="517"/>
            <ac:spMk id="9" creationId="{07453E77-F2C2-1423-B033-39CE07382FFD}"/>
          </ac:spMkLst>
        </pc:spChg>
        <pc:spChg chg="mod">
          <ac:chgData name="Razin Farhan Hussain" userId="" providerId="" clId="Web-{9AE9624A-BA7E-4B8F-9626-B44C9535915F}" dt="2022-11-05T17:35:55.562" v="455" actId="1076"/>
          <ac:spMkLst>
            <pc:docMk/>
            <pc:sldMk cId="1628425605" sldId="517"/>
            <ac:spMk id="10" creationId="{DA640EFF-030D-C056-6D4E-92B92E11B32C}"/>
          </ac:spMkLst>
        </pc:spChg>
        <pc:spChg chg="add mod">
          <ac:chgData name="Razin Farhan Hussain" userId="" providerId="" clId="Web-{9AE9624A-BA7E-4B8F-9626-B44C9535915F}" dt="2022-11-05T17:34:49.482" v="440" actId="1076"/>
          <ac:spMkLst>
            <pc:docMk/>
            <pc:sldMk cId="1628425605" sldId="517"/>
            <ac:spMk id="14" creationId="{442A577B-6493-5666-0DC5-C7E68FDAE965}"/>
          </ac:spMkLst>
        </pc:spChg>
        <pc:grpChg chg="add del mod">
          <ac:chgData name="Razin Farhan Hussain" userId="" providerId="" clId="Web-{9AE9624A-BA7E-4B8F-9626-B44C9535915F}" dt="2022-11-05T17:35:05.951" v="442"/>
          <ac:grpSpMkLst>
            <pc:docMk/>
            <pc:sldMk cId="1628425605" sldId="517"/>
            <ac:grpSpMk id="12" creationId="{B6C8F936-1071-596C-D2E7-33E4C4BD7ECD}"/>
          </ac:grpSpMkLst>
        </pc:grpChg>
        <pc:grpChg chg="add">
          <ac:chgData name="Razin Farhan Hussain" userId="" providerId="" clId="Web-{9AE9624A-BA7E-4B8F-9626-B44C9535915F}" dt="2022-11-05T17:35:31.108" v="449"/>
          <ac:grpSpMkLst>
            <pc:docMk/>
            <pc:sldMk cId="1628425605" sldId="517"/>
            <ac:grpSpMk id="15" creationId="{9AA05FFB-AEB7-83D9-A084-0CE24D88008B}"/>
          </ac:grpSpMkLst>
        </pc:grpChg>
        <pc:picChg chg="mod">
          <ac:chgData name="Razin Farhan Hussain" userId="" providerId="" clId="Web-{9AE9624A-BA7E-4B8F-9626-B44C9535915F}" dt="2022-11-05T17:35:57.063" v="456" actId="1076"/>
          <ac:picMkLst>
            <pc:docMk/>
            <pc:sldMk cId="1628425605" sldId="517"/>
            <ac:picMk id="5" creationId="{18A78592-7CBB-D320-959E-DA4A7322278B}"/>
          </ac:picMkLst>
        </pc:picChg>
        <pc:picChg chg="del">
          <ac:chgData name="Razin Farhan Hussain" userId="" providerId="" clId="Web-{9AE9624A-BA7E-4B8F-9626-B44C9535915F}" dt="2022-11-05T16:58:24.617" v="0"/>
          <ac:picMkLst>
            <pc:docMk/>
            <pc:sldMk cId="1628425605" sldId="517"/>
            <ac:picMk id="6" creationId="{B2CCC2B9-6770-30B5-5703-33DDE297355B}"/>
          </ac:picMkLst>
        </pc:picChg>
        <pc:picChg chg="add mod topLvl modCrop">
          <ac:chgData name="Razin Farhan Hussain" userId="" providerId="" clId="Web-{9AE9624A-BA7E-4B8F-9626-B44C9535915F}" dt="2022-11-05T17:35:17.827" v="446" actId="1076"/>
          <ac:picMkLst>
            <pc:docMk/>
            <pc:sldMk cId="1628425605" sldId="517"/>
            <ac:picMk id="7" creationId="{88A56801-F69F-AF26-2326-FAE8FE77FBD3}"/>
          </ac:picMkLst>
        </pc:picChg>
        <pc:picChg chg="add del mod modCrop">
          <ac:chgData name="Razin Farhan Hussain" userId="" providerId="" clId="Web-{9AE9624A-BA7E-4B8F-9626-B44C9535915F}" dt="2022-11-05T17:00:39.497" v="31"/>
          <ac:picMkLst>
            <pc:docMk/>
            <pc:sldMk cId="1628425605" sldId="517"/>
            <ac:picMk id="11" creationId="{3F220A38-E18D-1B41-C7EE-A7F8E5C7E206}"/>
          </ac:picMkLst>
        </pc:picChg>
      </pc:sldChg>
      <pc:sldChg chg="del">
        <pc:chgData name="Razin Farhan Hussain" userId="" providerId="" clId="Web-{9AE9624A-BA7E-4B8F-9626-B44C9535915F}" dt="2022-11-05T17:04:57.381" v="68"/>
        <pc:sldMkLst>
          <pc:docMk/>
          <pc:sldMk cId="1496545145" sldId="518"/>
        </pc:sldMkLst>
      </pc:sldChg>
      <pc:sldChg chg="addSp modSp addAnim modAnim">
        <pc:chgData name="Razin Farhan Hussain" userId="" providerId="" clId="Web-{9AE9624A-BA7E-4B8F-9626-B44C9535915F}" dt="2022-11-05T17:36:31.158" v="464" actId="20577"/>
        <pc:sldMkLst>
          <pc:docMk/>
          <pc:sldMk cId="4182605228" sldId="519"/>
        </pc:sldMkLst>
        <pc:spChg chg="mod">
          <ac:chgData name="Razin Farhan Hussain" userId="" providerId="" clId="Web-{9AE9624A-BA7E-4B8F-9626-B44C9535915F}" dt="2022-11-05T17:36:31.158" v="464" actId="20577"/>
          <ac:spMkLst>
            <pc:docMk/>
            <pc:sldMk cId="4182605228" sldId="519"/>
            <ac:spMk id="2" creationId="{159F9B19-7AF2-B9C4-3BEC-300C4D15B264}"/>
          </ac:spMkLst>
        </pc:spChg>
        <pc:spChg chg="add mod">
          <ac:chgData name="Razin Farhan Hussain" userId="" providerId="" clId="Web-{9AE9624A-BA7E-4B8F-9626-B44C9535915F}" dt="2022-11-05T17:11:11.660" v="107" actId="1076"/>
          <ac:spMkLst>
            <pc:docMk/>
            <pc:sldMk cId="4182605228" sldId="519"/>
            <ac:spMk id="3" creationId="{3FC12292-A276-9CCF-ECC5-CEC956440A39}"/>
          </ac:spMkLst>
        </pc:spChg>
        <pc:spChg chg="add mod">
          <ac:chgData name="Razin Farhan Hussain" userId="" providerId="" clId="Web-{9AE9624A-BA7E-4B8F-9626-B44C9535915F}" dt="2022-11-05T17:09:49.860" v="105" actId="1076"/>
          <ac:spMkLst>
            <pc:docMk/>
            <pc:sldMk cId="4182605228" sldId="519"/>
            <ac:spMk id="6" creationId="{065B518E-1CF7-37C7-3C6B-EF2808C09D7B}"/>
          </ac:spMkLst>
        </pc:spChg>
        <pc:spChg chg="add mod">
          <ac:chgData name="Razin Farhan Hussain" userId="" providerId="" clId="Web-{9AE9624A-BA7E-4B8F-9626-B44C9535915F}" dt="2022-11-05T17:09:42.126" v="103" actId="1076"/>
          <ac:spMkLst>
            <pc:docMk/>
            <pc:sldMk cId="4182605228" sldId="519"/>
            <ac:spMk id="7" creationId="{1A1C536E-003F-C5B8-0659-4E033E6ABE90}"/>
          </ac:spMkLst>
        </pc:spChg>
        <pc:spChg chg="add mod">
          <ac:chgData name="Razin Farhan Hussain" userId="" providerId="" clId="Web-{9AE9624A-BA7E-4B8F-9626-B44C9535915F}" dt="2022-11-05T17:13:25.884" v="160" actId="1076"/>
          <ac:spMkLst>
            <pc:docMk/>
            <pc:sldMk cId="4182605228" sldId="519"/>
            <ac:spMk id="8" creationId="{F48B761D-073C-1FB3-86F3-D47B86EF3B9D}"/>
          </ac:spMkLst>
        </pc:spChg>
        <pc:spChg chg="add mod">
          <ac:chgData name="Razin Farhan Hussain" userId="" providerId="" clId="Web-{9AE9624A-BA7E-4B8F-9626-B44C9535915F}" dt="2022-11-05T17:18:32.802" v="273" actId="1076"/>
          <ac:spMkLst>
            <pc:docMk/>
            <pc:sldMk cId="4182605228" sldId="519"/>
            <ac:spMk id="10" creationId="{8624CFD4-32D5-9455-B10D-D1113CFC4595}"/>
          </ac:spMkLst>
        </pc:spChg>
        <pc:spChg chg="add mod">
          <ac:chgData name="Razin Farhan Hussain" userId="" providerId="" clId="Web-{9AE9624A-BA7E-4B8F-9626-B44C9535915F}" dt="2022-11-05T17:19:21.897" v="303" actId="20577"/>
          <ac:spMkLst>
            <pc:docMk/>
            <pc:sldMk cId="4182605228" sldId="519"/>
            <ac:spMk id="11" creationId="{B7433C38-4085-82B3-050F-E8A1C8D93658}"/>
          </ac:spMkLst>
        </pc:spChg>
        <pc:spChg chg="add mod">
          <ac:chgData name="Razin Farhan Hussain" userId="" providerId="" clId="Web-{9AE9624A-BA7E-4B8F-9626-B44C9535915F}" dt="2022-11-05T17:32:14.550" v="427" actId="1076"/>
          <ac:spMkLst>
            <pc:docMk/>
            <pc:sldMk cId="4182605228" sldId="519"/>
            <ac:spMk id="14" creationId="{BFBE3DB1-8673-05E7-12DA-176C87829659}"/>
          </ac:spMkLst>
        </pc:spChg>
        <pc:grpChg chg="add mod">
          <ac:chgData name="Razin Farhan Hussain" userId="" providerId="" clId="Web-{9AE9624A-BA7E-4B8F-9626-B44C9535915F}" dt="2022-11-05T17:28:50.543" v="347" actId="1076"/>
          <ac:grpSpMkLst>
            <pc:docMk/>
            <pc:sldMk cId="4182605228" sldId="519"/>
            <ac:grpSpMk id="9" creationId="{0D555A9C-AF27-9C1B-DD89-36C86D137ED4}"/>
          </ac:grpSpMkLst>
        </pc:grpChg>
        <pc:grpChg chg="add mod">
          <ac:chgData name="Razin Farhan Hussain" userId="" providerId="" clId="Web-{9AE9624A-BA7E-4B8F-9626-B44C9535915F}" dt="2022-11-05T17:28:44.152" v="345" actId="1076"/>
          <ac:grpSpMkLst>
            <pc:docMk/>
            <pc:sldMk cId="4182605228" sldId="519"/>
            <ac:grpSpMk id="12" creationId="{2C5AC2F3-411B-9D31-5A33-516E8D35C828}"/>
          </ac:grpSpMkLst>
        </pc:grpChg>
        <pc:grpChg chg="add mod">
          <ac:chgData name="Razin Farhan Hussain" userId="" providerId="" clId="Web-{9AE9624A-BA7E-4B8F-9626-B44C9535915F}" dt="2022-11-05T17:28:46.480" v="346" actId="1076"/>
          <ac:grpSpMkLst>
            <pc:docMk/>
            <pc:sldMk cId="4182605228" sldId="519"/>
            <ac:grpSpMk id="13" creationId="{CAFC242C-5D02-77A9-EF7A-09971110E9A1}"/>
          </ac:grpSpMkLst>
        </pc:grpChg>
        <pc:picChg chg="mod">
          <ac:chgData name="Razin Farhan Hussain" userId="" providerId="" clId="Web-{9AE9624A-BA7E-4B8F-9626-B44C9535915F}" dt="2022-11-05T17:29:36.669" v="364" actId="1076"/>
          <ac:picMkLst>
            <pc:docMk/>
            <pc:sldMk cId="4182605228" sldId="519"/>
            <ac:picMk id="5" creationId="{008E4DE0-6DE6-2253-DBB7-C3B70E742352}"/>
          </ac:picMkLst>
        </pc:picChg>
      </pc:sldChg>
      <pc:sldChg chg="modSp">
        <pc:chgData name="Razin Farhan Hussain" userId="" providerId="" clId="Web-{9AE9624A-BA7E-4B8F-9626-B44C9535915F}" dt="2022-11-05T17:37:15.862" v="471" actId="20577"/>
        <pc:sldMkLst>
          <pc:docMk/>
          <pc:sldMk cId="3104733042" sldId="520"/>
        </pc:sldMkLst>
        <pc:spChg chg="mod">
          <ac:chgData name="Razin Farhan Hussain" userId="" providerId="" clId="Web-{9AE9624A-BA7E-4B8F-9626-B44C9535915F}" dt="2022-11-05T17:37:15.862" v="471" actId="20577"/>
          <ac:spMkLst>
            <pc:docMk/>
            <pc:sldMk cId="3104733042" sldId="520"/>
            <ac:spMk id="2" creationId="{AF2C0704-4907-8274-009D-36CEB4964FA8}"/>
          </ac:spMkLst>
        </pc:spChg>
      </pc:sldChg>
      <pc:sldChg chg="addSp delSp modSp ord addAnim modAnim">
        <pc:chgData name="Razin Farhan Hussain" userId="" providerId="" clId="Web-{9AE9624A-BA7E-4B8F-9626-B44C9535915F}" dt="2022-11-05T18:15:30.027" v="826" actId="1076"/>
        <pc:sldMkLst>
          <pc:docMk/>
          <pc:sldMk cId="1179469354" sldId="526"/>
        </pc:sldMkLst>
        <pc:spChg chg="mod">
          <ac:chgData name="Razin Farhan Hussain" userId="" providerId="" clId="Web-{9AE9624A-BA7E-4B8F-9626-B44C9535915F}" dt="2022-11-05T18:15:30.027" v="826" actId="1076"/>
          <ac:spMkLst>
            <pc:docMk/>
            <pc:sldMk cId="1179469354" sldId="526"/>
            <ac:spMk id="2" creationId="{892AFFD5-7A4B-1A4C-40D6-9C49C1DAA44F}"/>
          </ac:spMkLst>
        </pc:spChg>
        <pc:spChg chg="add mod">
          <ac:chgData name="Razin Farhan Hussain" userId="" providerId="" clId="Web-{9AE9624A-BA7E-4B8F-9626-B44C9535915F}" dt="2022-11-05T18:04:07.706" v="641" actId="1076"/>
          <ac:spMkLst>
            <pc:docMk/>
            <pc:sldMk cId="1179469354" sldId="526"/>
            <ac:spMk id="5" creationId="{9B539984-CF70-E25E-62A4-A03DCF49B867}"/>
          </ac:spMkLst>
        </pc:spChg>
        <pc:spChg chg="add mod">
          <ac:chgData name="Razin Farhan Hussain" userId="" providerId="" clId="Web-{9AE9624A-BA7E-4B8F-9626-B44C9535915F}" dt="2022-11-05T18:04:07.721" v="643" actId="1076"/>
          <ac:spMkLst>
            <pc:docMk/>
            <pc:sldMk cId="1179469354" sldId="526"/>
            <ac:spMk id="7" creationId="{B1A289DE-FDD7-006B-9B71-5D0D9C5BBB8A}"/>
          </ac:spMkLst>
        </pc:spChg>
        <pc:spChg chg="add mod">
          <ac:chgData name="Razin Farhan Hussain" userId="" providerId="" clId="Web-{9AE9624A-BA7E-4B8F-9626-B44C9535915F}" dt="2022-11-05T18:04:07.753" v="647" actId="1076"/>
          <ac:spMkLst>
            <pc:docMk/>
            <pc:sldMk cId="1179469354" sldId="526"/>
            <ac:spMk id="12" creationId="{BA70A6B9-9938-70E0-D835-F7EBDAD7375E}"/>
          </ac:spMkLst>
        </pc:spChg>
        <pc:spChg chg="add mod">
          <ac:chgData name="Razin Farhan Hussain" userId="" providerId="" clId="Web-{9AE9624A-BA7E-4B8F-9626-B44C9535915F}" dt="2022-11-05T18:04:07.768" v="648" actId="1076"/>
          <ac:spMkLst>
            <pc:docMk/>
            <pc:sldMk cId="1179469354" sldId="526"/>
            <ac:spMk id="13" creationId="{F79B4721-9F0C-A9D4-AA10-269953136894}"/>
          </ac:spMkLst>
        </pc:spChg>
        <pc:spChg chg="add mod">
          <ac:chgData name="Razin Farhan Hussain" userId="" providerId="" clId="Web-{9AE9624A-BA7E-4B8F-9626-B44C9535915F}" dt="2022-11-05T18:04:07.768" v="649" actId="1076"/>
          <ac:spMkLst>
            <pc:docMk/>
            <pc:sldMk cId="1179469354" sldId="526"/>
            <ac:spMk id="14" creationId="{A1411233-4021-1B00-4584-A1744213BC73}"/>
          </ac:spMkLst>
        </pc:spChg>
        <pc:spChg chg="mod">
          <ac:chgData name="Razin Farhan Hussain" userId="" providerId="" clId="Web-{9AE9624A-BA7E-4B8F-9626-B44C9535915F}" dt="2022-11-05T18:04:15.268" v="662" actId="1076"/>
          <ac:spMkLst>
            <pc:docMk/>
            <pc:sldMk cId="1179469354" sldId="526"/>
            <ac:spMk id="17" creationId="{A68B364D-D589-3B9B-4586-2F9176BD6018}"/>
          </ac:spMkLst>
        </pc:spChg>
        <pc:spChg chg="mod">
          <ac:chgData name="Razin Farhan Hussain" userId="" providerId="" clId="Web-{9AE9624A-BA7E-4B8F-9626-B44C9535915F}" dt="2022-11-05T18:13:19.850" v="811" actId="14100"/>
          <ac:spMkLst>
            <pc:docMk/>
            <pc:sldMk cId="1179469354" sldId="526"/>
            <ac:spMk id="18" creationId="{2E502CA2-06C7-172C-B682-24C25F400467}"/>
          </ac:spMkLst>
        </pc:spChg>
        <pc:spChg chg="mod">
          <ac:chgData name="Razin Farhan Hussain" userId="" providerId="" clId="Web-{9AE9624A-BA7E-4B8F-9626-B44C9535915F}" dt="2022-11-05T18:04:07.659" v="632" actId="1076"/>
          <ac:spMkLst>
            <pc:docMk/>
            <pc:sldMk cId="1179469354" sldId="526"/>
            <ac:spMk id="20" creationId="{5154BDC5-6EF8-7460-D15F-5EC8782A946A}"/>
          </ac:spMkLst>
        </pc:spChg>
        <pc:spChg chg="mod">
          <ac:chgData name="Razin Farhan Hussain" userId="" providerId="" clId="Web-{9AE9624A-BA7E-4B8F-9626-B44C9535915F}" dt="2022-11-05T18:04:07.659" v="633" actId="1076"/>
          <ac:spMkLst>
            <pc:docMk/>
            <pc:sldMk cId="1179469354" sldId="526"/>
            <ac:spMk id="21" creationId="{334C6C6C-FD6C-0CD0-0449-4E334A7F4BFE}"/>
          </ac:spMkLst>
        </pc:spChg>
        <pc:spChg chg="mod">
          <ac:chgData name="Razin Farhan Hussain" userId="" providerId="" clId="Web-{9AE9624A-BA7E-4B8F-9626-B44C9535915F}" dt="2022-11-05T18:04:07.674" v="634" actId="1076"/>
          <ac:spMkLst>
            <pc:docMk/>
            <pc:sldMk cId="1179469354" sldId="526"/>
            <ac:spMk id="22" creationId="{6ABD2C78-D6AD-CD04-97C1-C487F46E9077}"/>
          </ac:spMkLst>
        </pc:spChg>
        <pc:spChg chg="mod">
          <ac:chgData name="Razin Farhan Hussain" userId="" providerId="" clId="Web-{9AE9624A-BA7E-4B8F-9626-B44C9535915F}" dt="2022-11-05T18:04:07.674" v="635" actId="1076"/>
          <ac:spMkLst>
            <pc:docMk/>
            <pc:sldMk cId="1179469354" sldId="526"/>
            <ac:spMk id="23" creationId="{3CE4D3E8-929C-EB48-143A-8A3B55B8E062}"/>
          </ac:spMkLst>
        </pc:spChg>
        <pc:spChg chg="mod">
          <ac:chgData name="Razin Farhan Hussain" userId="" providerId="" clId="Web-{9AE9624A-BA7E-4B8F-9626-B44C9535915F}" dt="2022-11-05T18:03:54.252" v="630" actId="1076"/>
          <ac:spMkLst>
            <pc:docMk/>
            <pc:sldMk cId="1179469354" sldId="526"/>
            <ac:spMk id="28" creationId="{21ADB37B-BFFA-CA70-0DEC-8396826A6423}"/>
          </ac:spMkLst>
        </pc:spChg>
        <pc:spChg chg="add mod">
          <ac:chgData name="Razin Farhan Hussain" userId="" providerId="" clId="Web-{9AE9624A-BA7E-4B8F-9626-B44C9535915F}" dt="2022-11-05T18:04:07.784" v="652" actId="1076"/>
          <ac:spMkLst>
            <pc:docMk/>
            <pc:sldMk cId="1179469354" sldId="526"/>
            <ac:spMk id="29" creationId="{D42C3E2E-FB5A-69FE-C833-C379A05C1150}"/>
          </ac:spMkLst>
        </pc:spChg>
        <pc:spChg chg="add mod">
          <ac:chgData name="Razin Farhan Hussain" userId="" providerId="" clId="Web-{9AE9624A-BA7E-4B8F-9626-B44C9535915F}" dt="2022-11-05T18:13:12.178" v="809" actId="1076"/>
          <ac:spMkLst>
            <pc:docMk/>
            <pc:sldMk cId="1179469354" sldId="526"/>
            <ac:spMk id="33" creationId="{02C29460-27BC-8CEE-1230-A29488B65883}"/>
          </ac:spMkLst>
        </pc:spChg>
        <pc:spChg chg="add mod">
          <ac:chgData name="Razin Farhan Hussain" userId="" providerId="" clId="Web-{9AE9624A-BA7E-4B8F-9626-B44C9535915F}" dt="2022-11-05T18:04:07.815" v="657" actId="1076"/>
          <ac:spMkLst>
            <pc:docMk/>
            <pc:sldMk cId="1179469354" sldId="526"/>
            <ac:spMk id="34" creationId="{2B104B80-8D92-9353-312C-6334341ED0FF}"/>
          </ac:spMkLst>
        </pc:spChg>
        <pc:spChg chg="add mod">
          <ac:chgData name="Razin Farhan Hussain" userId="" providerId="" clId="Web-{9AE9624A-BA7E-4B8F-9626-B44C9535915F}" dt="2022-11-05T18:13:09.209" v="808" actId="1076"/>
          <ac:spMkLst>
            <pc:docMk/>
            <pc:sldMk cId="1179469354" sldId="526"/>
            <ac:spMk id="35" creationId="{6B9B1B03-95F1-A4F5-7915-F5FE1C4E37FE}"/>
          </ac:spMkLst>
        </pc:spChg>
        <pc:spChg chg="add mod">
          <ac:chgData name="Razin Farhan Hussain" userId="" providerId="" clId="Web-{9AE9624A-BA7E-4B8F-9626-B44C9535915F}" dt="2022-11-05T18:12:59.287" v="806" actId="1076"/>
          <ac:spMkLst>
            <pc:docMk/>
            <pc:sldMk cId="1179469354" sldId="526"/>
            <ac:spMk id="36" creationId="{813A53AD-D6B9-67CA-21D8-919C79C6230F}"/>
          </ac:spMkLst>
        </pc:spChg>
        <pc:spChg chg="add del mod">
          <ac:chgData name="Razin Farhan Hussain" userId="" providerId="" clId="Web-{9AE9624A-BA7E-4B8F-9626-B44C9535915F}" dt="2022-11-05T18:05:28.380" v="666"/>
          <ac:spMkLst>
            <pc:docMk/>
            <pc:sldMk cId="1179469354" sldId="526"/>
            <ac:spMk id="37" creationId="{75C8E4E0-24E5-2F67-7996-EC615877A7DE}"/>
          </ac:spMkLst>
        </pc:spChg>
        <pc:spChg chg="add mod">
          <ac:chgData name="Razin Farhan Hussain" userId="" providerId="" clId="Web-{9AE9624A-BA7E-4B8F-9626-B44C9535915F}" dt="2022-11-05T18:13:24.772" v="813" actId="1076"/>
          <ac:spMkLst>
            <pc:docMk/>
            <pc:sldMk cId="1179469354" sldId="526"/>
            <ac:spMk id="38" creationId="{F7136A6D-CA2A-FB63-B25E-F8E01E193DCC}"/>
          </ac:spMkLst>
        </pc:spChg>
        <pc:spChg chg="add mod">
          <ac:chgData name="Razin Farhan Hussain" userId="" providerId="" clId="Web-{9AE9624A-BA7E-4B8F-9626-B44C9535915F}" dt="2022-11-05T18:13:31.523" v="814" actId="1076"/>
          <ac:spMkLst>
            <pc:docMk/>
            <pc:sldMk cId="1179469354" sldId="526"/>
            <ac:spMk id="39" creationId="{F97B0955-DFEC-45EE-D7D7-06E023FEDF55}"/>
          </ac:spMkLst>
        </pc:spChg>
        <pc:spChg chg="add mod">
          <ac:chgData name="Razin Farhan Hussain" userId="" providerId="" clId="Web-{9AE9624A-BA7E-4B8F-9626-B44C9535915F}" dt="2022-11-05T18:13:49.320" v="818"/>
          <ac:spMkLst>
            <pc:docMk/>
            <pc:sldMk cId="1179469354" sldId="526"/>
            <ac:spMk id="40" creationId="{3343C4ED-D494-6C3D-2EFB-3350E9CB36F8}"/>
          </ac:spMkLst>
        </pc:spChg>
        <pc:spChg chg="add mod">
          <ac:chgData name="Razin Farhan Hussain" userId="" providerId="" clId="Web-{9AE9624A-BA7E-4B8F-9626-B44C9535915F}" dt="2022-11-05T18:14:19.290" v="822"/>
          <ac:spMkLst>
            <pc:docMk/>
            <pc:sldMk cId="1179469354" sldId="526"/>
            <ac:spMk id="41" creationId="{0B941B0F-4C04-C830-F9EA-8BD5332EE5F4}"/>
          </ac:spMkLst>
        </pc:spChg>
        <pc:cxnChg chg="add mod">
          <ac:chgData name="Razin Farhan Hussain" userId="" providerId="" clId="Web-{9AE9624A-BA7E-4B8F-9626-B44C9535915F}" dt="2022-11-05T18:04:07.706" v="640" actId="1076"/>
          <ac:cxnSpMkLst>
            <pc:docMk/>
            <pc:sldMk cId="1179469354" sldId="526"/>
            <ac:cxnSpMk id="3" creationId="{175E044C-3762-B849-05EE-9A88382A9BF9}"/>
          </ac:cxnSpMkLst>
        </pc:cxnChg>
        <pc:cxnChg chg="add mod">
          <ac:chgData name="Razin Farhan Hussain" userId="" providerId="" clId="Web-{9AE9624A-BA7E-4B8F-9626-B44C9535915F}" dt="2022-11-05T18:04:07.721" v="642" actId="1076"/>
          <ac:cxnSpMkLst>
            <pc:docMk/>
            <pc:sldMk cId="1179469354" sldId="526"/>
            <ac:cxnSpMk id="6" creationId="{FDC091DA-ED96-DB72-CB64-90099974786E}"/>
          </ac:cxnSpMkLst>
        </pc:cxnChg>
        <pc:cxnChg chg="add mod">
          <ac:chgData name="Razin Farhan Hussain" userId="" providerId="" clId="Web-{9AE9624A-BA7E-4B8F-9626-B44C9535915F}" dt="2022-11-05T18:04:07.737" v="644" actId="1076"/>
          <ac:cxnSpMkLst>
            <pc:docMk/>
            <pc:sldMk cId="1179469354" sldId="526"/>
            <ac:cxnSpMk id="8" creationId="{0EEC8848-DC8A-E493-311A-3594898CAFB2}"/>
          </ac:cxnSpMkLst>
        </pc:cxnChg>
        <pc:cxnChg chg="add mod">
          <ac:chgData name="Razin Farhan Hussain" userId="" providerId="" clId="Web-{9AE9624A-BA7E-4B8F-9626-B44C9535915F}" dt="2022-11-05T18:04:07.737" v="645" actId="1076"/>
          <ac:cxnSpMkLst>
            <pc:docMk/>
            <pc:sldMk cId="1179469354" sldId="526"/>
            <ac:cxnSpMk id="9" creationId="{8934842C-2F1A-518A-586B-73FCDAED61FF}"/>
          </ac:cxnSpMkLst>
        </pc:cxnChg>
        <pc:cxnChg chg="add mod">
          <ac:chgData name="Razin Farhan Hussain" userId="" providerId="" clId="Web-{9AE9624A-BA7E-4B8F-9626-B44C9535915F}" dt="2022-11-05T18:04:07.737" v="646" actId="1076"/>
          <ac:cxnSpMkLst>
            <pc:docMk/>
            <pc:sldMk cId="1179469354" sldId="526"/>
            <ac:cxnSpMk id="10" creationId="{E8CC7EF7-87D4-49C9-4329-C9B460727B61}"/>
          </ac:cxnSpMkLst>
        </pc:cxnChg>
        <pc:cxnChg chg="add mod">
          <ac:chgData name="Razin Farhan Hussain" userId="" providerId="" clId="Web-{9AE9624A-BA7E-4B8F-9626-B44C9535915F}" dt="2022-11-05T18:04:07.768" v="650" actId="1076"/>
          <ac:cxnSpMkLst>
            <pc:docMk/>
            <pc:sldMk cId="1179469354" sldId="526"/>
            <ac:cxnSpMk id="15" creationId="{047AAE4A-73E1-2D13-1534-DE4F43F5706D}"/>
          </ac:cxnSpMkLst>
        </pc:cxnChg>
        <pc:cxnChg chg="add mod">
          <ac:chgData name="Razin Farhan Hussain" userId="" providerId="" clId="Web-{9AE9624A-BA7E-4B8F-9626-B44C9535915F}" dt="2022-11-05T18:04:07.784" v="651" actId="1076"/>
          <ac:cxnSpMkLst>
            <pc:docMk/>
            <pc:sldMk cId="1179469354" sldId="526"/>
            <ac:cxnSpMk id="16" creationId="{AFBDFD5B-B4D8-5944-BE7E-65855B1570ED}"/>
          </ac:cxnSpMkLst>
        </pc:cxnChg>
        <pc:cxnChg chg="mod">
          <ac:chgData name="Razin Farhan Hussain" userId="" providerId="" clId="Web-{9AE9624A-BA7E-4B8F-9626-B44C9535915F}" dt="2022-11-05T18:04:07.690" v="636" actId="1076"/>
          <ac:cxnSpMkLst>
            <pc:docMk/>
            <pc:sldMk cId="1179469354" sldId="526"/>
            <ac:cxnSpMk id="24" creationId="{9002280F-A4F1-CBAC-CC11-5B6000A38496}"/>
          </ac:cxnSpMkLst>
        </pc:cxnChg>
        <pc:cxnChg chg="mod">
          <ac:chgData name="Razin Farhan Hussain" userId="" providerId="" clId="Web-{9AE9624A-BA7E-4B8F-9626-B44C9535915F}" dt="2022-11-05T18:04:07.690" v="637" actId="1076"/>
          <ac:cxnSpMkLst>
            <pc:docMk/>
            <pc:sldMk cId="1179469354" sldId="526"/>
            <ac:cxnSpMk id="25" creationId="{B525B43F-7F99-21F0-EA3B-3C6AA1C27106}"/>
          </ac:cxnSpMkLst>
        </pc:cxnChg>
        <pc:cxnChg chg="mod">
          <ac:chgData name="Razin Farhan Hussain" userId="" providerId="" clId="Web-{9AE9624A-BA7E-4B8F-9626-B44C9535915F}" dt="2022-11-05T18:04:07.690" v="638" actId="1076"/>
          <ac:cxnSpMkLst>
            <pc:docMk/>
            <pc:sldMk cId="1179469354" sldId="526"/>
            <ac:cxnSpMk id="26" creationId="{BA1F0DCC-5408-DE94-C52E-D6056407086E}"/>
          </ac:cxnSpMkLst>
        </pc:cxnChg>
        <pc:cxnChg chg="mod">
          <ac:chgData name="Razin Farhan Hussain" userId="" providerId="" clId="Web-{9AE9624A-BA7E-4B8F-9626-B44C9535915F}" dt="2022-11-05T18:04:07.690" v="639" actId="1076"/>
          <ac:cxnSpMkLst>
            <pc:docMk/>
            <pc:sldMk cId="1179469354" sldId="526"/>
            <ac:cxnSpMk id="27" creationId="{D497B278-A011-4E2B-BE1B-B0BDC6F75B54}"/>
          </ac:cxnSpMkLst>
        </pc:cxnChg>
        <pc:cxnChg chg="add mod">
          <ac:chgData name="Razin Farhan Hussain" userId="" providerId="" clId="Web-{9AE9624A-BA7E-4B8F-9626-B44C9535915F}" dt="2022-11-05T18:04:07.799" v="653" actId="1076"/>
          <ac:cxnSpMkLst>
            <pc:docMk/>
            <pc:sldMk cId="1179469354" sldId="526"/>
            <ac:cxnSpMk id="30" creationId="{7E14F1EA-D488-42E5-F327-280347A5369D}"/>
          </ac:cxnSpMkLst>
        </pc:cxnChg>
        <pc:cxnChg chg="add mod">
          <ac:chgData name="Razin Farhan Hussain" userId="" providerId="" clId="Web-{9AE9624A-BA7E-4B8F-9626-B44C9535915F}" dt="2022-11-05T18:04:07.799" v="654" actId="1076"/>
          <ac:cxnSpMkLst>
            <pc:docMk/>
            <pc:sldMk cId="1179469354" sldId="526"/>
            <ac:cxnSpMk id="31" creationId="{3C1AB15E-CD0E-508B-3443-D9EBD988F85F}"/>
          </ac:cxnSpMkLst>
        </pc:cxnChg>
        <pc:cxnChg chg="add mod">
          <ac:chgData name="Razin Farhan Hussain" userId="" providerId="" clId="Web-{9AE9624A-BA7E-4B8F-9626-B44C9535915F}" dt="2022-11-05T18:04:07.799" v="655" actId="1076"/>
          <ac:cxnSpMkLst>
            <pc:docMk/>
            <pc:sldMk cId="1179469354" sldId="526"/>
            <ac:cxnSpMk id="32" creationId="{D88FDF87-2290-07EC-E0DA-AE88C3EFB52C}"/>
          </ac:cxnSpMkLst>
        </pc:cxnChg>
      </pc:sldChg>
      <pc:sldChg chg="modSp">
        <pc:chgData name="Razin Farhan Hussain" userId="" providerId="" clId="Web-{9AE9624A-BA7E-4B8F-9626-B44C9535915F}" dt="2022-11-05T17:37:43.004" v="485" actId="20577"/>
        <pc:sldMkLst>
          <pc:docMk/>
          <pc:sldMk cId="3380520835" sldId="527"/>
        </pc:sldMkLst>
        <pc:spChg chg="mod">
          <ac:chgData name="Razin Farhan Hussain" userId="" providerId="" clId="Web-{9AE9624A-BA7E-4B8F-9626-B44C9535915F}" dt="2022-11-05T17:37:36.504" v="484" actId="20577"/>
          <ac:spMkLst>
            <pc:docMk/>
            <pc:sldMk cId="3380520835" sldId="527"/>
            <ac:spMk id="2" creationId="{035A248B-4DD5-F2F1-8B1A-25EC8155F4DB}"/>
          </ac:spMkLst>
        </pc:spChg>
        <pc:spChg chg="mod">
          <ac:chgData name="Razin Farhan Hussain" userId="" providerId="" clId="Web-{9AE9624A-BA7E-4B8F-9626-B44C9535915F}" dt="2022-11-05T17:37:43.004" v="485" actId="20577"/>
          <ac:spMkLst>
            <pc:docMk/>
            <pc:sldMk cId="3380520835" sldId="527"/>
            <ac:spMk id="3" creationId="{93571CFB-72F4-3D23-C3BE-E534A5A4C16A}"/>
          </ac:spMkLst>
        </pc:spChg>
      </pc:sldChg>
      <pc:sldChg chg="new del">
        <pc:chgData name="Razin Farhan Hussain" userId="" providerId="" clId="Web-{9AE9624A-BA7E-4B8F-9626-B44C9535915F}" dt="2022-11-05T17:28:31.104" v="342"/>
        <pc:sldMkLst>
          <pc:docMk/>
          <pc:sldMk cId="746155874" sldId="530"/>
        </pc:sldMkLst>
      </pc:sldChg>
    </pc:docChg>
  </pc:docChgLst>
  <pc:docChgLst>
    <pc:chgData name="Razin Farhan Hussain" clId="Web-{A682586D-DCB1-4277-9197-44AF6E1FE887}"/>
    <pc:docChg chg="addSld modSld sldOrd">
      <pc:chgData name="Razin Farhan Hussain" userId="" providerId="" clId="Web-{A682586D-DCB1-4277-9197-44AF6E1FE887}" dt="2021-07-28T16:57:58.645" v="338" actId="14100"/>
      <pc:docMkLst>
        <pc:docMk/>
      </pc:docMkLst>
      <pc:sldChg chg="modSp">
        <pc:chgData name="Razin Farhan Hussain" userId="" providerId="" clId="Web-{A682586D-DCB1-4277-9197-44AF6E1FE887}" dt="2021-07-28T15:41:34.835" v="45" actId="1076"/>
        <pc:sldMkLst>
          <pc:docMk/>
          <pc:sldMk cId="2876127708" sldId="444"/>
        </pc:sldMkLst>
        <pc:spChg chg="mod">
          <ac:chgData name="Razin Farhan Hussain" userId="" providerId="" clId="Web-{A682586D-DCB1-4277-9197-44AF6E1FE887}" dt="2021-07-28T15:40:57.411" v="36" actId="14100"/>
          <ac:spMkLst>
            <pc:docMk/>
            <pc:sldMk cId="2876127708" sldId="444"/>
            <ac:spMk id="3" creationId="{789EEDB4-98C0-4846-92AA-6B700329CC17}"/>
          </ac:spMkLst>
        </pc:spChg>
        <pc:spChg chg="mod">
          <ac:chgData name="Razin Farhan Hussain" userId="" providerId="" clId="Web-{A682586D-DCB1-4277-9197-44AF6E1FE887}" dt="2021-07-28T15:41:30.069" v="44" actId="1076"/>
          <ac:spMkLst>
            <pc:docMk/>
            <pc:sldMk cId="2876127708" sldId="444"/>
            <ac:spMk id="8" creationId="{165F0E82-4191-4E0A-A421-180FCF99098A}"/>
          </ac:spMkLst>
        </pc:spChg>
        <pc:spChg chg="mod">
          <ac:chgData name="Razin Farhan Hussain" userId="" providerId="" clId="Web-{A682586D-DCB1-4277-9197-44AF6E1FE887}" dt="2021-07-28T15:41:16.771" v="41" actId="1076"/>
          <ac:spMkLst>
            <pc:docMk/>
            <pc:sldMk cId="2876127708" sldId="444"/>
            <ac:spMk id="9" creationId="{01785AC1-F2E4-4AB3-837B-3BAB3BFF26E4}"/>
          </ac:spMkLst>
        </pc:spChg>
        <pc:picChg chg="mod">
          <ac:chgData name="Razin Farhan Hussain" userId="" providerId="" clId="Web-{A682586D-DCB1-4277-9197-44AF6E1FE887}" dt="2021-07-28T15:31:15.342" v="12" actId="1076"/>
          <ac:picMkLst>
            <pc:docMk/>
            <pc:sldMk cId="2876127708" sldId="444"/>
            <ac:picMk id="2" creationId="{D72210C0-1582-4560-83EB-76BB56C4B23F}"/>
          </ac:picMkLst>
        </pc:picChg>
        <pc:picChg chg="mod">
          <ac:chgData name="Razin Farhan Hussain" userId="" providerId="" clId="Web-{A682586D-DCB1-4277-9197-44AF6E1FE887}" dt="2021-07-28T15:41:34.835" v="45" actId="1076"/>
          <ac:picMkLst>
            <pc:docMk/>
            <pc:sldMk cId="2876127708" sldId="444"/>
            <ac:picMk id="5" creationId="{92087200-70CA-411E-B129-E4278207D74C}"/>
          </ac:picMkLst>
        </pc:picChg>
        <pc:picChg chg="mod">
          <ac:chgData name="Razin Farhan Hussain" userId="" providerId="" clId="Web-{A682586D-DCB1-4277-9197-44AF6E1FE887}" dt="2021-07-28T15:41:24.678" v="43" actId="1076"/>
          <ac:picMkLst>
            <pc:docMk/>
            <pc:sldMk cId="2876127708" sldId="444"/>
            <ac:picMk id="7" creationId="{0A809D1F-28A6-4B29-AF25-9865A770627B}"/>
          </ac:picMkLst>
        </pc:picChg>
      </pc:sldChg>
      <pc:sldChg chg="modSp">
        <pc:chgData name="Razin Farhan Hussain" userId="" providerId="" clId="Web-{A682586D-DCB1-4277-9197-44AF6E1FE887}" dt="2021-07-28T15:45:42.616" v="47" actId="20577"/>
        <pc:sldMkLst>
          <pc:docMk/>
          <pc:sldMk cId="4012275385" sldId="451"/>
        </pc:sldMkLst>
        <pc:spChg chg="mod">
          <ac:chgData name="Razin Farhan Hussain" userId="" providerId="" clId="Web-{A682586D-DCB1-4277-9197-44AF6E1FE887}" dt="2021-07-28T15:45:42.616" v="47" actId="20577"/>
          <ac:spMkLst>
            <pc:docMk/>
            <pc:sldMk cId="4012275385" sldId="451"/>
            <ac:spMk id="3" creationId="{C47AEBF9-AB6D-4E7A-8F4D-AAB7644DCD17}"/>
          </ac:spMkLst>
        </pc:spChg>
      </pc:sldChg>
      <pc:sldChg chg="addSp delSp modSp addAnim delAnim modAnim">
        <pc:chgData name="Razin Farhan Hussain" userId="" providerId="" clId="Web-{A682586D-DCB1-4277-9197-44AF6E1FE887}" dt="2021-07-28T16:05:57.053" v="207"/>
        <pc:sldMkLst>
          <pc:docMk/>
          <pc:sldMk cId="3862659192" sldId="456"/>
        </pc:sldMkLst>
        <pc:spChg chg="del">
          <ac:chgData name="Razin Farhan Hussain" userId="" providerId="" clId="Web-{A682586D-DCB1-4277-9197-44AF6E1FE887}" dt="2021-07-28T15:59:43.123" v="126"/>
          <ac:spMkLst>
            <pc:docMk/>
            <pc:sldMk cId="3862659192" sldId="456"/>
            <ac:spMk id="7" creationId="{1FD30A8E-14F3-4C95-BE8F-13F961CC0528}"/>
          </ac:spMkLst>
        </pc:spChg>
        <pc:spChg chg="add mod">
          <ac:chgData name="Razin Farhan Hussain" userId="" providerId="" clId="Web-{A682586D-DCB1-4277-9197-44AF6E1FE887}" dt="2021-07-28T16:05:49.318" v="205"/>
          <ac:spMkLst>
            <pc:docMk/>
            <pc:sldMk cId="3862659192" sldId="456"/>
            <ac:spMk id="18" creationId="{78DCAB8A-EA1C-47D2-820C-BD7DF244F381}"/>
          </ac:spMkLst>
        </pc:spChg>
        <pc:graphicFrameChg chg="add mod modGraphic">
          <ac:chgData name="Razin Farhan Hussain" userId="" providerId="" clId="Web-{A682586D-DCB1-4277-9197-44AF6E1FE887}" dt="2021-07-28T16:01:52.834" v="161"/>
          <ac:graphicFrameMkLst>
            <pc:docMk/>
            <pc:sldMk cId="3862659192" sldId="456"/>
            <ac:graphicFrameMk id="5" creationId="{4353E9B7-BDF0-4B2A-8F20-4204ED844445}"/>
          </ac:graphicFrameMkLst>
        </pc:graphicFrameChg>
        <pc:picChg chg="add mod">
          <ac:chgData name="Razin Farhan Hussain" userId="" providerId="" clId="Web-{A682586D-DCB1-4277-9197-44AF6E1FE887}" dt="2021-07-28T16:02:19.586" v="166" actId="1076"/>
          <ac:picMkLst>
            <pc:docMk/>
            <pc:sldMk cId="3862659192" sldId="456"/>
            <ac:picMk id="6" creationId="{608A6190-0E4B-4841-BEF9-5A504A520E7F}"/>
          </ac:picMkLst>
        </pc:picChg>
        <pc:picChg chg="add del mod">
          <ac:chgData name="Razin Farhan Hussain" userId="" providerId="" clId="Web-{A682586D-DCB1-4277-9197-44AF6E1FE887}" dt="2021-07-28T16:03:35.262" v="183"/>
          <ac:picMkLst>
            <pc:docMk/>
            <pc:sldMk cId="3862659192" sldId="456"/>
            <ac:picMk id="9" creationId="{1F09F749-624D-4288-AEC0-AF6814639CC5}"/>
          </ac:picMkLst>
        </pc:picChg>
        <pc:picChg chg="add mod">
          <ac:chgData name="Razin Farhan Hussain" userId="" providerId="" clId="Web-{A682586D-DCB1-4277-9197-44AF6E1FE887}" dt="2021-07-28T16:03:39.606" v="184" actId="14100"/>
          <ac:picMkLst>
            <pc:docMk/>
            <pc:sldMk cId="3862659192" sldId="456"/>
            <ac:picMk id="13" creationId="{C6791AB3-192A-4728-8051-5C1588E36A6A}"/>
          </ac:picMkLst>
        </pc:picChg>
        <pc:picChg chg="add mod">
          <ac:chgData name="Razin Farhan Hussain" userId="" providerId="" clId="Web-{A682586D-DCB1-4277-9197-44AF6E1FE887}" dt="2021-07-28T16:03:20.730" v="180" actId="14100"/>
          <ac:picMkLst>
            <pc:docMk/>
            <pc:sldMk cId="3862659192" sldId="456"/>
            <ac:picMk id="15" creationId="{C55452C5-18AA-4347-B273-3A892E7E7231}"/>
          </ac:picMkLst>
        </pc:picChg>
        <pc:picChg chg="add mod">
          <ac:chgData name="Razin Farhan Hussain" userId="" providerId="" clId="Web-{A682586D-DCB1-4277-9197-44AF6E1FE887}" dt="2021-07-28T16:03:50.576" v="187" actId="1076"/>
          <ac:picMkLst>
            <pc:docMk/>
            <pc:sldMk cId="3862659192" sldId="456"/>
            <ac:picMk id="17" creationId="{0931C421-E537-45CA-86F5-9FF85B7375B5}"/>
          </ac:picMkLst>
        </pc:picChg>
      </pc:sldChg>
      <pc:sldChg chg="addSp delSp modSp addAnim delAnim modAnim">
        <pc:chgData name="Razin Farhan Hussain" userId="" providerId="" clId="Web-{A682586D-DCB1-4277-9197-44AF6E1FE887}" dt="2021-07-28T15:52:46.550" v="62"/>
        <pc:sldMkLst>
          <pc:docMk/>
          <pc:sldMk cId="3774550931" sldId="488"/>
        </pc:sldMkLst>
        <pc:picChg chg="add mod">
          <ac:chgData name="Razin Farhan Hussain" userId="" providerId="" clId="Web-{A682586D-DCB1-4277-9197-44AF6E1FE887}" dt="2021-07-28T15:52:36.518" v="60" actId="1076"/>
          <ac:picMkLst>
            <pc:docMk/>
            <pc:sldMk cId="3774550931" sldId="488"/>
            <ac:picMk id="5" creationId="{668D3832-5B63-474F-8305-4AF14935233F}"/>
          </ac:picMkLst>
        </pc:picChg>
        <pc:picChg chg="del">
          <ac:chgData name="Razin Farhan Hussain" userId="" providerId="" clId="Web-{A682586D-DCB1-4277-9197-44AF6E1FE887}" dt="2021-07-28T15:51:40.577" v="48"/>
          <ac:picMkLst>
            <pc:docMk/>
            <pc:sldMk cId="3774550931" sldId="488"/>
            <ac:picMk id="6" creationId="{70BE4971-C108-4376-9B23-9BCD5700C5B3}"/>
          </ac:picMkLst>
        </pc:picChg>
      </pc:sldChg>
      <pc:sldChg chg="addSp modSp">
        <pc:chgData name="Razin Farhan Hussain" userId="" providerId="" clId="Web-{A682586D-DCB1-4277-9197-44AF6E1FE887}" dt="2021-07-28T16:39:13.944" v="238" actId="1076"/>
        <pc:sldMkLst>
          <pc:docMk/>
          <pc:sldMk cId="946075807" sldId="494"/>
        </pc:sldMkLst>
        <pc:picChg chg="add mod">
          <ac:chgData name="Razin Farhan Hussain" userId="" providerId="" clId="Web-{A682586D-DCB1-4277-9197-44AF6E1FE887}" dt="2021-07-28T16:39:13.944" v="238" actId="1076"/>
          <ac:picMkLst>
            <pc:docMk/>
            <pc:sldMk cId="946075807" sldId="494"/>
            <ac:picMk id="5" creationId="{A1CC154B-9131-4E1B-88C1-CCF8C33C50DC}"/>
          </ac:picMkLst>
        </pc:picChg>
      </pc:sldChg>
      <pc:sldChg chg="addSp modSp addAnim delAnim modAnim">
        <pc:chgData name="Razin Farhan Hussain" userId="" providerId="" clId="Web-{A682586D-DCB1-4277-9197-44AF6E1FE887}" dt="2021-07-28T16:37:27.832" v="232"/>
        <pc:sldMkLst>
          <pc:docMk/>
          <pc:sldMk cId="3144612058" sldId="502"/>
        </pc:sldMkLst>
        <pc:spChg chg="add mod">
          <ac:chgData name="Razin Farhan Hussain" userId="" providerId="" clId="Web-{A682586D-DCB1-4277-9197-44AF6E1FE887}" dt="2021-07-28T16:37:16.160" v="230" actId="14100"/>
          <ac:spMkLst>
            <pc:docMk/>
            <pc:sldMk cId="3144612058" sldId="502"/>
            <ac:spMk id="11" creationId="{FA646BA3-233B-4060-A5CB-94815FD6995B}"/>
          </ac:spMkLst>
        </pc:spChg>
        <pc:grpChg chg="add">
          <ac:chgData name="Razin Farhan Hussain" userId="" providerId="" clId="Web-{A682586D-DCB1-4277-9197-44AF6E1FE887}" dt="2021-07-28T16:34:14.983" v="218"/>
          <ac:grpSpMkLst>
            <pc:docMk/>
            <pc:sldMk cId="3144612058" sldId="502"/>
            <ac:grpSpMk id="6" creationId="{BD4C47C6-6B3E-4350-9B22-9BFF8AA3BDF1}"/>
          </ac:grpSpMkLst>
        </pc:grpChg>
        <pc:picChg chg="add mod">
          <ac:chgData name="Razin Farhan Hussain" userId="" providerId="" clId="Web-{A682586D-DCB1-4277-9197-44AF6E1FE887}" dt="2021-07-28T16:33:48.920" v="215" actId="14100"/>
          <ac:picMkLst>
            <pc:docMk/>
            <pc:sldMk cId="3144612058" sldId="502"/>
            <ac:picMk id="5" creationId="{86EDA31E-923D-485A-9A24-18FABB0C5105}"/>
          </ac:picMkLst>
        </pc:picChg>
        <pc:picChg chg="add mod">
          <ac:chgData name="Razin Farhan Hussain" userId="" providerId="" clId="Web-{A682586D-DCB1-4277-9197-44AF6E1FE887}" dt="2021-07-28T16:34:07.092" v="217" actId="1076"/>
          <ac:picMkLst>
            <pc:docMk/>
            <pc:sldMk cId="3144612058" sldId="502"/>
            <ac:picMk id="28" creationId="{D409D94D-71CC-4B6D-BE32-2D5EC8591BA8}"/>
          </ac:picMkLst>
        </pc:picChg>
      </pc:sldChg>
      <pc:sldChg chg="ord">
        <pc:chgData name="Razin Farhan Hussain" userId="" providerId="" clId="Web-{A682586D-DCB1-4277-9197-44AF6E1FE887}" dt="2021-07-28T15:42:02.383" v="46"/>
        <pc:sldMkLst>
          <pc:docMk/>
          <pc:sldMk cId="572723729" sldId="510"/>
        </pc:sldMkLst>
      </pc:sldChg>
      <pc:sldChg chg="modSp">
        <pc:chgData name="Razin Farhan Hussain" userId="" providerId="" clId="Web-{A682586D-DCB1-4277-9197-44AF6E1FE887}" dt="2021-07-28T15:31:10.576" v="11" actId="20577"/>
        <pc:sldMkLst>
          <pc:docMk/>
          <pc:sldMk cId="529280596" sldId="511"/>
        </pc:sldMkLst>
        <pc:spChg chg="mod">
          <ac:chgData name="Razin Farhan Hussain" userId="" providerId="" clId="Web-{A682586D-DCB1-4277-9197-44AF6E1FE887}" dt="2021-07-28T15:31:10.576" v="11" actId="20577"/>
          <ac:spMkLst>
            <pc:docMk/>
            <pc:sldMk cId="529280596" sldId="511"/>
            <ac:spMk id="3" creationId="{E5851CE6-2F47-2C44-9E0A-0713810879E5}"/>
          </ac:spMkLst>
        </pc:spChg>
      </pc:sldChg>
      <pc:sldChg chg="addSp delSp modSp new ord">
        <pc:chgData name="Razin Farhan Hussain" userId="" providerId="" clId="Web-{A682586D-DCB1-4277-9197-44AF6E1FE887}" dt="2021-07-28T16:57:03.081" v="309" actId="14100"/>
        <pc:sldMkLst>
          <pc:docMk/>
          <pc:sldMk cId="3350132430" sldId="513"/>
        </pc:sldMkLst>
        <pc:spChg chg="mod">
          <ac:chgData name="Razin Farhan Hussain" userId="" providerId="" clId="Web-{A682586D-DCB1-4277-9197-44AF6E1FE887}" dt="2021-07-28T16:47:24.676" v="253" actId="20577"/>
          <ac:spMkLst>
            <pc:docMk/>
            <pc:sldMk cId="3350132430" sldId="513"/>
            <ac:spMk id="2" creationId="{170BD949-9FD2-4768-AD6B-313FAB04586F}"/>
          </ac:spMkLst>
        </pc:spChg>
        <pc:spChg chg="del">
          <ac:chgData name="Razin Farhan Hussain" userId="" providerId="" clId="Web-{A682586D-DCB1-4277-9197-44AF6E1FE887}" dt="2021-07-28T16:52:36.293" v="254"/>
          <ac:spMkLst>
            <pc:docMk/>
            <pc:sldMk cId="3350132430" sldId="513"/>
            <ac:spMk id="3" creationId="{A4748325-C919-4514-8D74-F502A5761F7D}"/>
          </ac:spMkLst>
        </pc:spChg>
        <pc:picChg chg="add mod ord modCrop">
          <ac:chgData name="Razin Farhan Hussain" userId="" providerId="" clId="Web-{A682586D-DCB1-4277-9197-44AF6E1FE887}" dt="2021-07-28T16:57:03.081" v="309" actId="14100"/>
          <ac:picMkLst>
            <pc:docMk/>
            <pc:sldMk cId="3350132430" sldId="513"/>
            <ac:picMk id="5" creationId="{A0A6C050-255B-4771-AE84-A9D4B4E3571C}"/>
          </ac:picMkLst>
        </pc:picChg>
        <pc:picChg chg="add del mod modCrop">
          <ac:chgData name="Razin Farhan Hussain" userId="" providerId="" clId="Web-{A682586D-DCB1-4277-9197-44AF6E1FE887}" dt="2021-07-28T16:55:41.360" v="289"/>
          <ac:picMkLst>
            <pc:docMk/>
            <pc:sldMk cId="3350132430" sldId="513"/>
            <ac:picMk id="6" creationId="{C20E01C2-53FB-4F3D-B129-179674E3F78D}"/>
          </ac:picMkLst>
        </pc:picChg>
        <pc:picChg chg="add del mod modCrop">
          <ac:chgData name="Razin Farhan Hussain" userId="" providerId="" clId="Web-{A682586D-DCB1-4277-9197-44AF6E1FE887}" dt="2021-07-28T16:55:42.188" v="290"/>
          <ac:picMkLst>
            <pc:docMk/>
            <pc:sldMk cId="3350132430" sldId="513"/>
            <ac:picMk id="7" creationId="{8D1263E5-FA10-47D0-BD40-31B838A1315B}"/>
          </ac:picMkLst>
        </pc:picChg>
        <pc:picChg chg="add mod modCrop">
          <ac:chgData name="Razin Farhan Hussain" userId="" providerId="" clId="Web-{A682586D-DCB1-4277-9197-44AF6E1FE887}" dt="2021-07-28T16:56:57.237" v="308" actId="14100"/>
          <ac:picMkLst>
            <pc:docMk/>
            <pc:sldMk cId="3350132430" sldId="513"/>
            <ac:picMk id="8" creationId="{21EC86B6-2EE3-4AA2-9D98-BBCCBE625506}"/>
          </ac:picMkLst>
        </pc:picChg>
      </pc:sldChg>
      <pc:sldChg chg="addSp delSp modSp new">
        <pc:chgData name="Razin Farhan Hussain" userId="" providerId="" clId="Web-{A682586D-DCB1-4277-9197-44AF6E1FE887}" dt="2021-07-28T16:57:58.645" v="338" actId="14100"/>
        <pc:sldMkLst>
          <pc:docMk/>
          <pc:sldMk cId="2466494845" sldId="514"/>
        </pc:sldMkLst>
        <pc:spChg chg="mod">
          <ac:chgData name="Razin Farhan Hussain" userId="" providerId="" clId="Web-{A682586D-DCB1-4277-9197-44AF6E1FE887}" dt="2021-07-28T16:57:37.191" v="333" actId="20577"/>
          <ac:spMkLst>
            <pc:docMk/>
            <pc:sldMk cId="2466494845" sldId="514"/>
            <ac:spMk id="2" creationId="{18A52BD1-D04E-4F24-A2E8-67C71FA29B4F}"/>
          </ac:spMkLst>
        </pc:spChg>
        <pc:spChg chg="del">
          <ac:chgData name="Razin Farhan Hussain" userId="" providerId="" clId="Web-{A682586D-DCB1-4277-9197-44AF6E1FE887}" dt="2021-07-28T16:57:44.426" v="334"/>
          <ac:spMkLst>
            <pc:docMk/>
            <pc:sldMk cId="2466494845" sldId="514"/>
            <ac:spMk id="3" creationId="{316E77DA-F2BF-4BE3-A175-7037064C1C13}"/>
          </ac:spMkLst>
        </pc:spChg>
        <pc:picChg chg="add mod">
          <ac:chgData name="Razin Farhan Hussain" userId="" providerId="" clId="Web-{A682586D-DCB1-4277-9197-44AF6E1FE887}" dt="2021-07-28T16:57:50.910" v="336" actId="14100"/>
          <ac:picMkLst>
            <pc:docMk/>
            <pc:sldMk cId="2466494845" sldId="514"/>
            <ac:picMk id="6" creationId="{AFB8604A-FC4A-4A93-A3A6-D68014F0D1F0}"/>
          </ac:picMkLst>
        </pc:picChg>
        <pc:picChg chg="add mod">
          <ac:chgData name="Razin Farhan Hussain" userId="" providerId="" clId="Web-{A682586D-DCB1-4277-9197-44AF6E1FE887}" dt="2021-07-28T16:57:58.645" v="338" actId="14100"/>
          <ac:picMkLst>
            <pc:docMk/>
            <pc:sldMk cId="2466494845" sldId="514"/>
            <ac:picMk id="8" creationId="{86AC72BC-38ED-4388-AF77-F2DEB5524F64}"/>
          </ac:picMkLst>
        </pc:picChg>
      </pc:sldChg>
    </pc:docChg>
  </pc:docChgLst>
  <pc:docChgLst>
    <pc:chgData name="Razin Farhan Hussain" clId="Web-{F20FF803-B43C-48F4-AA13-EF652C4193BE}"/>
    <pc:docChg chg="addSld modSld">
      <pc:chgData name="Razin Farhan Hussain" userId="" providerId="" clId="Web-{F20FF803-B43C-48F4-AA13-EF652C4193BE}" dt="2021-07-19T22:29:18.256" v="1085"/>
      <pc:docMkLst>
        <pc:docMk/>
      </pc:docMkLst>
      <pc:sldChg chg="modSp">
        <pc:chgData name="Razin Farhan Hussain" userId="" providerId="" clId="Web-{F20FF803-B43C-48F4-AA13-EF652C4193BE}" dt="2021-07-19T20:55:46.306" v="0" actId="14100"/>
        <pc:sldMkLst>
          <pc:docMk/>
          <pc:sldMk cId="1204138476" sldId="443"/>
        </pc:sldMkLst>
        <pc:picChg chg="mod">
          <ac:chgData name="Razin Farhan Hussain" userId="" providerId="" clId="Web-{F20FF803-B43C-48F4-AA13-EF652C4193BE}" dt="2021-07-19T20:55:46.306" v="0" actId="14100"/>
          <ac:picMkLst>
            <pc:docMk/>
            <pc:sldMk cId="1204138476" sldId="443"/>
            <ac:picMk id="145" creationId="{00000000-0000-0000-0000-000000000000}"/>
          </ac:picMkLst>
        </pc:picChg>
      </pc:sldChg>
      <pc:sldChg chg="addSp modSp">
        <pc:chgData name="Razin Farhan Hussain" userId="" providerId="" clId="Web-{F20FF803-B43C-48F4-AA13-EF652C4193BE}" dt="2021-07-19T21:05:14.709" v="97" actId="1076"/>
        <pc:sldMkLst>
          <pc:docMk/>
          <pc:sldMk cId="2002842984" sldId="445"/>
        </pc:sldMkLst>
        <pc:spChg chg="mod">
          <ac:chgData name="Razin Farhan Hussain" userId="" providerId="" clId="Web-{F20FF803-B43C-48F4-AA13-EF652C4193BE}" dt="2021-07-19T20:56:21.307" v="5" actId="20577"/>
          <ac:spMkLst>
            <pc:docMk/>
            <pc:sldMk cId="2002842984" sldId="445"/>
            <ac:spMk id="2" creationId="{596F6267-A894-4BBE-AB61-A354D70A23DE}"/>
          </ac:spMkLst>
        </pc:spChg>
        <pc:spChg chg="add mod">
          <ac:chgData name="Razin Farhan Hussain" userId="" providerId="" clId="Web-{F20FF803-B43C-48F4-AA13-EF652C4193BE}" dt="2021-07-19T21:04:44.662" v="94" actId="1076"/>
          <ac:spMkLst>
            <pc:docMk/>
            <pc:sldMk cId="2002842984" sldId="445"/>
            <ac:spMk id="3" creationId="{724D1F25-1D74-4F28-AC89-000D9509AF28}"/>
          </ac:spMkLst>
        </pc:spChg>
        <pc:spChg chg="add mod ord">
          <ac:chgData name="Razin Farhan Hussain" userId="" providerId="" clId="Web-{F20FF803-B43C-48F4-AA13-EF652C4193BE}" dt="2021-07-19T21:01:22.438" v="59"/>
          <ac:spMkLst>
            <pc:docMk/>
            <pc:sldMk cId="2002842984" sldId="445"/>
            <ac:spMk id="5" creationId="{08ABBE73-53CF-4E83-B5D9-26CF6CF48C7E}"/>
          </ac:spMkLst>
        </pc:spChg>
        <pc:spChg chg="add mod">
          <ac:chgData name="Razin Farhan Hussain" userId="" providerId="" clId="Web-{F20FF803-B43C-48F4-AA13-EF652C4193BE}" dt="2021-07-19T21:02:48.893" v="76" actId="1076"/>
          <ac:spMkLst>
            <pc:docMk/>
            <pc:sldMk cId="2002842984" sldId="445"/>
            <ac:spMk id="6" creationId="{01447693-5340-4715-8293-AB33D40C39F9}"/>
          </ac:spMkLst>
        </pc:spChg>
        <pc:spChg chg="mod">
          <ac:chgData name="Razin Farhan Hussain" userId="" providerId="" clId="Web-{F20FF803-B43C-48F4-AA13-EF652C4193BE}" dt="2021-07-19T21:05:05.349" v="96" actId="1076"/>
          <ac:spMkLst>
            <pc:docMk/>
            <pc:sldMk cId="2002842984" sldId="445"/>
            <ac:spMk id="8" creationId="{A43E9AAD-7DBF-4718-BC73-ECFE2B97EA25}"/>
          </ac:spMkLst>
        </pc:spChg>
        <pc:spChg chg="add mod">
          <ac:chgData name="Razin Farhan Hussain" userId="" providerId="" clId="Web-{F20FF803-B43C-48F4-AA13-EF652C4193BE}" dt="2021-07-19T21:05:14.709" v="97" actId="1076"/>
          <ac:spMkLst>
            <pc:docMk/>
            <pc:sldMk cId="2002842984" sldId="445"/>
            <ac:spMk id="10" creationId="{09B07087-EF01-476F-A722-AD80E5220710}"/>
          </ac:spMkLst>
        </pc:spChg>
        <pc:spChg chg="add mod">
          <ac:chgData name="Razin Farhan Hussain" userId="" providerId="" clId="Web-{F20FF803-B43C-48F4-AA13-EF652C4193BE}" dt="2021-07-19T21:03:49.723" v="86" actId="14100"/>
          <ac:spMkLst>
            <pc:docMk/>
            <pc:sldMk cId="2002842984" sldId="445"/>
            <ac:spMk id="11" creationId="{DA943FCA-E00F-4880-B48A-E9D0706D8802}"/>
          </ac:spMkLst>
        </pc:spChg>
        <pc:spChg chg="add mod">
          <ac:chgData name="Razin Farhan Hussain" userId="" providerId="" clId="Web-{F20FF803-B43C-48F4-AA13-EF652C4193BE}" dt="2021-07-19T21:04:26.567" v="91" actId="14100"/>
          <ac:spMkLst>
            <pc:docMk/>
            <pc:sldMk cId="2002842984" sldId="445"/>
            <ac:spMk id="12" creationId="{35739498-262E-445C-A6C4-B34B54150E99}"/>
          </ac:spMkLst>
        </pc:spChg>
        <pc:picChg chg="mod ord">
          <ac:chgData name="Razin Farhan Hussain" userId="" providerId="" clId="Web-{F20FF803-B43C-48F4-AA13-EF652C4193BE}" dt="2021-07-19T21:00:56.735" v="56"/>
          <ac:picMkLst>
            <pc:docMk/>
            <pc:sldMk cId="2002842984" sldId="445"/>
            <ac:picMk id="9" creationId="{7BAA578E-3A11-4BF4-8858-F44A2FFF0816}"/>
          </ac:picMkLst>
        </pc:picChg>
      </pc:sldChg>
      <pc:sldChg chg="addSp modSp">
        <pc:chgData name="Razin Farhan Hussain" userId="" providerId="" clId="Web-{F20FF803-B43C-48F4-AA13-EF652C4193BE}" dt="2021-07-19T21:21:39.481" v="128" actId="1076"/>
        <pc:sldMkLst>
          <pc:docMk/>
          <pc:sldMk cId="1682417270" sldId="473"/>
        </pc:sldMkLst>
        <pc:spChg chg="add mod">
          <ac:chgData name="Razin Farhan Hussain" userId="" providerId="" clId="Web-{F20FF803-B43C-48F4-AA13-EF652C4193BE}" dt="2021-07-19T21:21:27.621" v="125" actId="1076"/>
          <ac:spMkLst>
            <pc:docMk/>
            <pc:sldMk cId="1682417270" sldId="473"/>
            <ac:spMk id="6" creationId="{68653DFF-E412-4C24-8F3B-2F03A69A4802}"/>
          </ac:spMkLst>
        </pc:spChg>
        <pc:spChg chg="add mod">
          <ac:chgData name="Razin Farhan Hussain" userId="" providerId="" clId="Web-{F20FF803-B43C-48F4-AA13-EF652C4193BE}" dt="2021-07-19T21:21:39.481" v="128" actId="1076"/>
          <ac:spMkLst>
            <pc:docMk/>
            <pc:sldMk cId="1682417270" sldId="473"/>
            <ac:spMk id="7" creationId="{8DFE994D-9079-4ECE-93EC-CA9CEE6E79FE}"/>
          </ac:spMkLst>
        </pc:spChg>
      </pc:sldChg>
      <pc:sldChg chg="addSp delSp modSp">
        <pc:chgData name="Razin Farhan Hussain" userId="" providerId="" clId="Web-{F20FF803-B43C-48F4-AA13-EF652C4193BE}" dt="2021-07-19T21:33:25.965" v="393" actId="20577"/>
        <pc:sldMkLst>
          <pc:docMk/>
          <pc:sldMk cId="1886581384" sldId="474"/>
        </pc:sldMkLst>
        <pc:spChg chg="mod">
          <ac:chgData name="Razin Farhan Hussain" userId="" providerId="" clId="Web-{F20FF803-B43C-48F4-AA13-EF652C4193BE}" dt="2021-07-19T21:32:05.276" v="354" actId="20577"/>
          <ac:spMkLst>
            <pc:docMk/>
            <pc:sldMk cId="1886581384" sldId="474"/>
            <ac:spMk id="2" creationId="{D55F9D31-AA6C-40A7-800A-1AE5904BAAF0}"/>
          </ac:spMkLst>
        </pc:spChg>
        <pc:spChg chg="del">
          <ac:chgData name="Razin Farhan Hussain" userId="" providerId="" clId="Web-{F20FF803-B43C-48F4-AA13-EF652C4193BE}" dt="2021-07-19T21:20:03.338" v="108"/>
          <ac:spMkLst>
            <pc:docMk/>
            <pc:sldMk cId="1886581384" sldId="474"/>
            <ac:spMk id="3" creationId="{A7C53CEE-5C56-4A44-B860-7E984FBCB048}"/>
          </ac:spMkLst>
        </pc:spChg>
        <pc:spChg chg="add mod">
          <ac:chgData name="Razin Farhan Hussain" userId="" providerId="" clId="Web-{F20FF803-B43C-48F4-AA13-EF652C4193BE}" dt="2021-07-19T21:33:25.965" v="393" actId="20577"/>
          <ac:spMkLst>
            <pc:docMk/>
            <pc:sldMk cId="1886581384" sldId="474"/>
            <ac:spMk id="6" creationId="{17F9EFE0-1440-4175-9285-4A2F6F11EEEF}"/>
          </ac:spMkLst>
        </pc:spChg>
        <pc:picChg chg="add mod ord">
          <ac:chgData name="Razin Farhan Hussain" userId="" providerId="" clId="Web-{F20FF803-B43C-48F4-AA13-EF652C4193BE}" dt="2021-07-19T21:20:49.292" v="118" actId="1076"/>
          <ac:picMkLst>
            <pc:docMk/>
            <pc:sldMk cId="1886581384" sldId="474"/>
            <ac:picMk id="5" creationId="{868830F7-436E-40C4-90E8-4EA6680C5836}"/>
          </ac:picMkLst>
        </pc:picChg>
      </pc:sldChg>
      <pc:sldChg chg="addSp modSp">
        <pc:chgData name="Razin Farhan Hussain" userId="" providerId="" clId="Web-{F20FF803-B43C-48F4-AA13-EF652C4193BE}" dt="2021-07-19T22:26:28.847" v="1019" actId="14100"/>
        <pc:sldMkLst>
          <pc:docMk/>
          <pc:sldMk cId="3206160849" sldId="475"/>
        </pc:sldMkLst>
        <pc:spChg chg="mod">
          <ac:chgData name="Razin Farhan Hussain" userId="" providerId="" clId="Web-{F20FF803-B43C-48F4-AA13-EF652C4193BE}" dt="2021-07-19T22:22:52.686" v="918" actId="20577"/>
          <ac:spMkLst>
            <pc:docMk/>
            <pc:sldMk cId="3206160849" sldId="475"/>
            <ac:spMk id="2" creationId="{3D84BBCF-3AEB-42A6-A6FD-212A9262E5BC}"/>
          </ac:spMkLst>
        </pc:spChg>
        <pc:spChg chg="mod">
          <ac:chgData name="Razin Farhan Hussain" userId="" providerId="" clId="Web-{F20FF803-B43C-48F4-AA13-EF652C4193BE}" dt="2021-07-19T22:26:24.221" v="1017" actId="20577"/>
          <ac:spMkLst>
            <pc:docMk/>
            <pc:sldMk cId="3206160849" sldId="475"/>
            <ac:spMk id="3" creationId="{D85BC693-4A3F-4E93-9DB4-0FBDE066D5FC}"/>
          </ac:spMkLst>
        </pc:spChg>
        <pc:picChg chg="add mod">
          <ac:chgData name="Razin Farhan Hussain" userId="" providerId="" clId="Web-{F20FF803-B43C-48F4-AA13-EF652C4193BE}" dt="2021-07-19T22:26:28.847" v="1019" actId="14100"/>
          <ac:picMkLst>
            <pc:docMk/>
            <pc:sldMk cId="3206160849" sldId="475"/>
            <ac:picMk id="5" creationId="{BD738173-0268-43E1-9830-F3BC23F73978}"/>
          </ac:picMkLst>
        </pc:picChg>
      </pc:sldChg>
      <pc:sldChg chg="modSp new">
        <pc:chgData name="Razin Farhan Hussain" userId="" providerId="" clId="Web-{F20FF803-B43C-48F4-AA13-EF652C4193BE}" dt="2021-07-19T22:22:22.310" v="911" actId="20577"/>
        <pc:sldMkLst>
          <pc:docMk/>
          <pc:sldMk cId="1842379589" sldId="476"/>
        </pc:sldMkLst>
        <pc:spChg chg="mod">
          <ac:chgData name="Razin Farhan Hussain" userId="" providerId="" clId="Web-{F20FF803-B43C-48F4-AA13-EF652C4193BE}" dt="2021-07-19T22:22:22.310" v="911" actId="20577"/>
          <ac:spMkLst>
            <pc:docMk/>
            <pc:sldMk cId="1842379589" sldId="476"/>
            <ac:spMk id="2" creationId="{A9856702-216A-4DDF-92CF-5A1D5D0BA60C}"/>
          </ac:spMkLst>
        </pc:spChg>
      </pc:sldChg>
      <pc:sldChg chg="new">
        <pc:chgData name="Razin Farhan Hussain" userId="" providerId="" clId="Web-{F20FF803-B43C-48F4-AA13-EF652C4193BE}" dt="2021-07-19T22:22:23.966" v="912"/>
        <pc:sldMkLst>
          <pc:docMk/>
          <pc:sldMk cId="3654249066" sldId="477"/>
        </pc:sldMkLst>
      </pc:sldChg>
      <pc:sldChg chg="new">
        <pc:chgData name="Razin Farhan Hussain" userId="" providerId="" clId="Web-{F20FF803-B43C-48F4-AA13-EF652C4193BE}" dt="2021-07-19T22:22:27.529" v="913"/>
        <pc:sldMkLst>
          <pc:docMk/>
          <pc:sldMk cId="1767177588" sldId="478"/>
        </pc:sldMkLst>
      </pc:sldChg>
      <pc:sldChg chg="modSp new">
        <pc:chgData name="Razin Farhan Hussain" userId="" providerId="" clId="Web-{F20FF803-B43C-48F4-AA13-EF652C4193BE}" dt="2021-07-19T22:29:08.225" v="1084" actId="14100"/>
        <pc:sldMkLst>
          <pc:docMk/>
          <pc:sldMk cId="3264717776" sldId="479"/>
        </pc:sldMkLst>
        <pc:spChg chg="mod">
          <ac:chgData name="Razin Farhan Hussain" userId="" providerId="" clId="Web-{F20FF803-B43C-48F4-AA13-EF652C4193BE}" dt="2021-07-19T22:29:08.225" v="1084" actId="14100"/>
          <ac:spMkLst>
            <pc:docMk/>
            <pc:sldMk cId="3264717776" sldId="479"/>
            <ac:spMk id="2" creationId="{E34F5DFA-8C95-4D5C-87C8-71748E9C3575}"/>
          </ac:spMkLst>
        </pc:spChg>
        <pc:spChg chg="mod">
          <ac:chgData name="Razin Farhan Hussain" userId="" providerId="" clId="Web-{F20FF803-B43C-48F4-AA13-EF652C4193BE}" dt="2021-07-19T22:28:19.833" v="1062" actId="20577"/>
          <ac:spMkLst>
            <pc:docMk/>
            <pc:sldMk cId="3264717776" sldId="479"/>
            <ac:spMk id="3" creationId="{84CE732D-DE07-4541-8851-9921BFCABF35}"/>
          </ac:spMkLst>
        </pc:spChg>
      </pc:sldChg>
      <pc:sldChg chg="new">
        <pc:chgData name="Razin Farhan Hussain" userId="" providerId="" clId="Web-{F20FF803-B43C-48F4-AA13-EF652C4193BE}" dt="2021-07-19T22:29:18.256" v="1085"/>
        <pc:sldMkLst>
          <pc:docMk/>
          <pc:sldMk cId="1906881945" sldId="480"/>
        </pc:sldMkLst>
      </pc:sldChg>
    </pc:docChg>
  </pc:docChgLst>
  <pc:docChgLst>
    <pc:chgData name="Razin Farhan Hussain" userId="bL/IyTPea6UEOGjIFjK2ugEKbkBZKWWoFErjYdNQqcM=" providerId="None" clId="Web-{16314733-7B33-4044-9F40-97EE2E0C099A}"/>
    <pc:docChg chg="addSld delSld modSld">
      <pc:chgData name="Razin Farhan Hussain" userId="bL/IyTPea6UEOGjIFjK2ugEKbkBZKWWoFErjYdNQqcM=" providerId="None" clId="Web-{16314733-7B33-4044-9F40-97EE2E0C099A}" dt="2022-11-05T02:02:33.396" v="884" actId="1076"/>
      <pc:docMkLst>
        <pc:docMk/>
      </pc:docMkLst>
      <pc:sldChg chg="addSp modSp addAnim delAnim modAnim">
        <pc:chgData name="Razin Farhan Hussain" userId="bL/IyTPea6UEOGjIFjK2ugEKbkBZKWWoFErjYdNQqcM=" providerId="None" clId="Web-{16314733-7B33-4044-9F40-97EE2E0C099A}" dt="2022-11-05T01:33:56.899" v="621" actId="1076"/>
        <pc:sldMkLst>
          <pc:docMk/>
          <pc:sldMk cId="3102643082" sldId="402"/>
        </pc:sldMkLst>
        <pc:spChg chg="mod">
          <ac:chgData name="Razin Farhan Hussain" userId="bL/IyTPea6UEOGjIFjK2ugEKbkBZKWWoFErjYdNQqcM=" providerId="None" clId="Web-{16314733-7B33-4044-9F40-97EE2E0C099A}" dt="2022-11-05T00:30:21.707" v="11" actId="1076"/>
          <ac:spMkLst>
            <pc:docMk/>
            <pc:sldMk cId="3102643082" sldId="402"/>
            <ac:spMk id="3" creationId="{E6A9C0FA-D706-5B92-445E-B1BACCDF5602}"/>
          </ac:spMkLst>
        </pc:spChg>
        <pc:spChg chg="mod">
          <ac:chgData name="Razin Farhan Hussain" userId="bL/IyTPea6UEOGjIFjK2ugEKbkBZKWWoFErjYdNQqcM=" providerId="None" clId="Web-{16314733-7B33-4044-9F40-97EE2E0C099A}" dt="2022-11-05T01:29:31.466" v="552" actId="14100"/>
          <ac:spMkLst>
            <pc:docMk/>
            <pc:sldMk cId="3102643082" sldId="402"/>
            <ac:spMk id="7" creationId="{4AAF8D3C-C4C3-EF2C-C72A-73F55FADE829}"/>
          </ac:spMkLst>
        </pc:spChg>
        <pc:spChg chg="mod">
          <ac:chgData name="Razin Farhan Hussain" userId="bL/IyTPea6UEOGjIFjK2ugEKbkBZKWWoFErjYdNQqcM=" providerId="None" clId="Web-{16314733-7B33-4044-9F40-97EE2E0C099A}" dt="2022-11-05T00:29:54.549" v="7" actId="14100"/>
          <ac:spMkLst>
            <pc:docMk/>
            <pc:sldMk cId="3102643082" sldId="402"/>
            <ac:spMk id="11" creationId="{BBA41ECC-4A47-CDCE-8E78-D9DBC1365B70}"/>
          </ac:spMkLst>
        </pc:spChg>
        <pc:spChg chg="add mod">
          <ac:chgData name="Razin Farhan Hussain" userId="bL/IyTPea6UEOGjIFjK2ugEKbkBZKWWoFErjYdNQqcM=" providerId="None" clId="Web-{16314733-7B33-4044-9F40-97EE2E0C099A}" dt="2022-11-05T01:32:46.551" v="607"/>
          <ac:spMkLst>
            <pc:docMk/>
            <pc:sldMk cId="3102643082" sldId="402"/>
            <ac:spMk id="14" creationId="{6C9F513B-2FC8-18FE-5F04-3E4EF4BED937}"/>
          </ac:spMkLst>
        </pc:spChg>
        <pc:spChg chg="add mod">
          <ac:chgData name="Razin Farhan Hussain" userId="bL/IyTPea6UEOGjIFjK2ugEKbkBZKWWoFErjYdNQqcM=" providerId="None" clId="Web-{16314733-7B33-4044-9F40-97EE2E0C099A}" dt="2022-11-05T01:33:56.899" v="621" actId="1076"/>
          <ac:spMkLst>
            <pc:docMk/>
            <pc:sldMk cId="3102643082" sldId="402"/>
            <ac:spMk id="15" creationId="{46564FD2-699B-0333-05DB-25F46134A3C9}"/>
          </ac:spMkLst>
        </pc:spChg>
        <pc:spChg chg="add mod">
          <ac:chgData name="Razin Farhan Hussain" userId="bL/IyTPea6UEOGjIFjK2ugEKbkBZKWWoFErjYdNQqcM=" providerId="None" clId="Web-{16314733-7B33-4044-9F40-97EE2E0C099A}" dt="2022-11-05T01:33:45.477" v="619" actId="1076"/>
          <ac:spMkLst>
            <pc:docMk/>
            <pc:sldMk cId="3102643082" sldId="402"/>
            <ac:spMk id="16" creationId="{6655E429-8EB2-D380-14AF-86ECFA2D6CBB}"/>
          </ac:spMkLst>
        </pc:spChg>
        <pc:spChg chg="mod ord">
          <ac:chgData name="Razin Farhan Hussain" userId="bL/IyTPea6UEOGjIFjK2ugEKbkBZKWWoFErjYdNQqcM=" providerId="None" clId="Web-{16314733-7B33-4044-9F40-97EE2E0C099A}" dt="2022-11-05T00:29:58.237" v="8" actId="1076"/>
          <ac:spMkLst>
            <pc:docMk/>
            <pc:sldMk cId="3102643082" sldId="402"/>
            <ac:spMk id="17" creationId="{FD45E067-5F34-C930-8DA0-9A20250C22F5}"/>
          </ac:spMkLst>
        </pc:spChg>
        <pc:spChg chg="add mod">
          <ac:chgData name="Razin Farhan Hussain" userId="bL/IyTPea6UEOGjIFjK2ugEKbkBZKWWoFErjYdNQqcM=" providerId="None" clId="Web-{16314733-7B33-4044-9F40-97EE2E0C099A}" dt="2022-11-05T01:32:38.046" v="606" actId="14100"/>
          <ac:spMkLst>
            <pc:docMk/>
            <pc:sldMk cId="3102643082" sldId="402"/>
            <ac:spMk id="18" creationId="{19B57A3C-B5A3-4FA1-178F-6D48937B8002}"/>
          </ac:spMkLst>
        </pc:spChg>
        <pc:spChg chg="add mod">
          <ac:chgData name="Razin Farhan Hussain" userId="bL/IyTPea6UEOGjIFjK2ugEKbkBZKWWoFErjYdNQqcM=" providerId="None" clId="Web-{16314733-7B33-4044-9F40-97EE2E0C099A}" dt="2022-11-05T01:33:10.959" v="611"/>
          <ac:spMkLst>
            <pc:docMk/>
            <pc:sldMk cId="3102643082" sldId="402"/>
            <ac:spMk id="19" creationId="{74B8F99E-DCB5-5155-683E-718E419D8F9D}"/>
          </ac:spMkLst>
        </pc:spChg>
        <pc:spChg chg="add mod">
          <ac:chgData name="Razin Farhan Hussain" userId="bL/IyTPea6UEOGjIFjK2ugEKbkBZKWWoFErjYdNQqcM=" providerId="None" clId="Web-{16314733-7B33-4044-9F40-97EE2E0C099A}" dt="2022-11-05T01:33:52.680" v="620" actId="14100"/>
          <ac:spMkLst>
            <pc:docMk/>
            <pc:sldMk cId="3102643082" sldId="402"/>
            <ac:spMk id="20" creationId="{96765C15-845D-97CD-579F-EE6291E96BAC}"/>
          </ac:spMkLst>
        </pc:spChg>
        <pc:grpChg chg="add mod">
          <ac:chgData name="Razin Farhan Hussain" userId="bL/IyTPea6UEOGjIFjK2ugEKbkBZKWWoFErjYdNQqcM=" providerId="None" clId="Web-{16314733-7B33-4044-9F40-97EE2E0C099A}" dt="2022-11-05T01:31:53.699" v="601" actId="1076"/>
          <ac:grpSpMkLst>
            <pc:docMk/>
            <pc:sldMk cId="3102643082" sldId="402"/>
            <ac:grpSpMk id="5" creationId="{E4E33524-6F4C-8F82-DEA2-B0967B77F8CA}"/>
          </ac:grpSpMkLst>
        </pc:grpChg>
        <pc:grpChg chg="add">
          <ac:chgData name="Razin Farhan Hussain" userId="bL/IyTPea6UEOGjIFjK2ugEKbkBZKWWoFErjYdNQqcM=" providerId="None" clId="Web-{16314733-7B33-4044-9F40-97EE2E0C099A}" dt="2022-11-05T00:30:15.644" v="10"/>
          <ac:grpSpMkLst>
            <pc:docMk/>
            <pc:sldMk cId="3102643082" sldId="402"/>
            <ac:grpSpMk id="6" creationId="{6CD9C35D-689F-01EB-CEE2-BC39B4082C30}"/>
          </ac:grpSpMkLst>
        </pc:grpChg>
        <pc:grpChg chg="add mod">
          <ac:chgData name="Razin Farhan Hussain" userId="bL/IyTPea6UEOGjIFjK2ugEKbkBZKWWoFErjYdNQqcM=" providerId="None" clId="Web-{16314733-7B33-4044-9F40-97EE2E0C099A}" dt="2022-11-05T01:29:46.217" v="554" actId="1076"/>
          <ac:grpSpMkLst>
            <pc:docMk/>
            <pc:sldMk cId="3102643082" sldId="402"/>
            <ac:grpSpMk id="10" creationId="{76A5FF3C-5A4E-71D5-11EF-D59A0DE1BEFE}"/>
          </ac:grpSpMkLst>
        </pc:grpChg>
        <pc:grpChg chg="add mod">
          <ac:chgData name="Razin Farhan Hussain" userId="bL/IyTPea6UEOGjIFjK2ugEKbkBZKWWoFErjYdNQqcM=" providerId="None" clId="Web-{16314733-7B33-4044-9F40-97EE2E0C099A}" dt="2022-11-05T01:29:49.030" v="555" actId="1076"/>
          <ac:grpSpMkLst>
            <pc:docMk/>
            <pc:sldMk cId="3102643082" sldId="402"/>
            <ac:grpSpMk id="12" creationId="{FDE0D09D-88DB-1190-DD6A-13CD833BAF9C}"/>
          </ac:grpSpMkLst>
        </pc:grpChg>
        <pc:grpChg chg="add mod">
          <ac:chgData name="Razin Farhan Hussain" userId="bL/IyTPea6UEOGjIFjK2ugEKbkBZKWWoFErjYdNQqcM=" providerId="None" clId="Web-{16314733-7B33-4044-9F40-97EE2E0C099A}" dt="2022-11-05T01:29:51.795" v="556" actId="1076"/>
          <ac:grpSpMkLst>
            <pc:docMk/>
            <pc:sldMk cId="3102643082" sldId="402"/>
            <ac:grpSpMk id="13" creationId="{56FEFC3F-00ED-CE6C-DDA6-4D73F2D4E693}"/>
          </ac:grpSpMkLst>
        </pc:grpChg>
      </pc:sldChg>
      <pc:sldChg chg="modSp">
        <pc:chgData name="Razin Farhan Hussain" userId="bL/IyTPea6UEOGjIFjK2ugEKbkBZKWWoFErjYdNQqcM=" providerId="None" clId="Web-{16314733-7B33-4044-9F40-97EE2E0C099A}" dt="2022-11-05T01:28:31.414" v="532" actId="1076"/>
        <pc:sldMkLst>
          <pc:docMk/>
          <pc:sldMk cId="1182690751" sldId="462"/>
        </pc:sldMkLst>
        <pc:spChg chg="mod">
          <ac:chgData name="Razin Farhan Hussain" userId="bL/IyTPea6UEOGjIFjK2ugEKbkBZKWWoFErjYdNQqcM=" providerId="None" clId="Web-{16314733-7B33-4044-9F40-97EE2E0C099A}" dt="2022-11-05T01:28:31.414" v="532" actId="1076"/>
          <ac:spMkLst>
            <pc:docMk/>
            <pc:sldMk cId="1182690751" sldId="462"/>
            <ac:spMk id="7" creationId="{E0C4C58F-FC61-474B-A4DF-9D321B24152C}"/>
          </ac:spMkLst>
        </pc:spChg>
        <pc:picChg chg="mod">
          <ac:chgData name="Razin Farhan Hussain" userId="bL/IyTPea6UEOGjIFjK2ugEKbkBZKWWoFErjYdNQqcM=" providerId="None" clId="Web-{16314733-7B33-4044-9F40-97EE2E0C099A}" dt="2022-11-05T01:28:28.508" v="531" actId="1076"/>
          <ac:picMkLst>
            <pc:docMk/>
            <pc:sldMk cId="1182690751" sldId="462"/>
            <ac:picMk id="5" creationId="{178E44B8-7713-448B-B7B0-24143E1C5B8C}"/>
          </ac:picMkLst>
        </pc:picChg>
      </pc:sldChg>
      <pc:sldChg chg="modSp">
        <pc:chgData name="Razin Farhan Hussain" userId="bL/IyTPea6UEOGjIFjK2ugEKbkBZKWWoFErjYdNQqcM=" providerId="None" clId="Web-{16314733-7B33-4044-9F40-97EE2E0C099A}" dt="2022-11-05T02:02:33.396" v="884" actId="1076"/>
        <pc:sldMkLst>
          <pc:docMk/>
          <pc:sldMk cId="1146854186" sldId="485"/>
        </pc:sldMkLst>
        <pc:spChg chg="mod">
          <ac:chgData name="Razin Farhan Hussain" userId="bL/IyTPea6UEOGjIFjK2ugEKbkBZKWWoFErjYdNQqcM=" providerId="None" clId="Web-{16314733-7B33-4044-9F40-97EE2E0C099A}" dt="2022-11-05T02:02:33.396" v="884" actId="1076"/>
          <ac:spMkLst>
            <pc:docMk/>
            <pc:sldMk cId="1146854186" sldId="485"/>
            <ac:spMk id="6" creationId="{1BBBD98D-19B6-45C6-9837-1D009F928FF4}"/>
          </ac:spMkLst>
        </pc:spChg>
        <pc:grpChg chg="mod">
          <ac:chgData name="Razin Farhan Hussain" userId="bL/IyTPea6UEOGjIFjK2ugEKbkBZKWWoFErjYdNQqcM=" providerId="None" clId="Web-{16314733-7B33-4044-9F40-97EE2E0C099A}" dt="2022-11-05T02:02:24.020" v="881" actId="1076"/>
          <ac:grpSpMkLst>
            <pc:docMk/>
            <pc:sldMk cId="1146854186" sldId="485"/>
            <ac:grpSpMk id="8" creationId="{9A50B588-5C4A-4D31-A229-A6D4A004710B}"/>
          </ac:grpSpMkLst>
        </pc:grpChg>
      </pc:sldChg>
      <pc:sldChg chg="modSp">
        <pc:chgData name="Razin Farhan Hussain" userId="bL/IyTPea6UEOGjIFjK2ugEKbkBZKWWoFErjYdNQqcM=" providerId="None" clId="Web-{16314733-7B33-4044-9F40-97EE2E0C099A}" dt="2022-11-05T01:39:20.879" v="646" actId="20577"/>
        <pc:sldMkLst>
          <pc:docMk/>
          <pc:sldMk cId="4190056132" sldId="489"/>
        </pc:sldMkLst>
        <pc:spChg chg="mod">
          <ac:chgData name="Razin Farhan Hussain" userId="bL/IyTPea6UEOGjIFjK2ugEKbkBZKWWoFErjYdNQqcM=" providerId="None" clId="Web-{16314733-7B33-4044-9F40-97EE2E0C099A}" dt="2022-11-05T01:39:20.879" v="646" actId="20577"/>
          <ac:spMkLst>
            <pc:docMk/>
            <pc:sldMk cId="4190056132" sldId="489"/>
            <ac:spMk id="3" creationId="{9FCD961E-8EB3-4F14-A1A0-57ED82895595}"/>
          </ac:spMkLst>
        </pc:spChg>
      </pc:sldChg>
      <pc:sldChg chg="del">
        <pc:chgData name="Razin Farhan Hussain" userId="bL/IyTPea6UEOGjIFjK2ugEKbkBZKWWoFErjYdNQqcM=" providerId="None" clId="Web-{16314733-7B33-4044-9F40-97EE2E0C099A}" dt="2022-11-05T01:35:08.966" v="623"/>
        <pc:sldMkLst>
          <pc:docMk/>
          <pc:sldMk cId="2992218009" sldId="496"/>
        </pc:sldMkLst>
      </pc:sldChg>
      <pc:sldChg chg="modSp">
        <pc:chgData name="Razin Farhan Hussain" userId="bL/IyTPea6UEOGjIFjK2ugEKbkBZKWWoFErjYdNQqcM=" providerId="None" clId="Web-{16314733-7B33-4044-9F40-97EE2E0C099A}" dt="2022-11-05T02:02:16.754" v="880" actId="20577"/>
        <pc:sldMkLst>
          <pc:docMk/>
          <pc:sldMk cId="586707395" sldId="500"/>
        </pc:sldMkLst>
        <pc:spChg chg="mod">
          <ac:chgData name="Razin Farhan Hussain" userId="bL/IyTPea6UEOGjIFjK2ugEKbkBZKWWoFErjYdNQqcM=" providerId="None" clId="Web-{16314733-7B33-4044-9F40-97EE2E0C099A}" dt="2022-11-05T02:02:16.754" v="880" actId="20577"/>
          <ac:spMkLst>
            <pc:docMk/>
            <pc:sldMk cId="586707395" sldId="500"/>
            <ac:spMk id="3" creationId="{0AEEA00F-790B-4906-9CC8-A2303B4C4CDE}"/>
          </ac:spMkLst>
        </pc:spChg>
      </pc:sldChg>
      <pc:sldChg chg="modSp add del">
        <pc:chgData name="Razin Farhan Hussain" userId="bL/IyTPea6UEOGjIFjK2ugEKbkBZKWWoFErjYdNQqcM=" providerId="None" clId="Web-{16314733-7B33-4044-9F40-97EE2E0C099A}" dt="2022-11-05T01:28:59.198" v="551" actId="20577"/>
        <pc:sldMkLst>
          <pc:docMk/>
          <pc:sldMk cId="2686476291" sldId="501"/>
        </pc:sldMkLst>
        <pc:spChg chg="mod">
          <ac:chgData name="Razin Farhan Hussain" userId="bL/IyTPea6UEOGjIFjK2ugEKbkBZKWWoFErjYdNQqcM=" providerId="None" clId="Web-{16314733-7B33-4044-9F40-97EE2E0C099A}" dt="2022-11-05T01:28:59.198" v="551" actId="20577"/>
          <ac:spMkLst>
            <pc:docMk/>
            <pc:sldMk cId="2686476291" sldId="501"/>
            <ac:spMk id="2" creationId="{268C1ADD-7D53-4388-8CB7-6879CF9FFD7C}"/>
          </ac:spMkLst>
        </pc:spChg>
      </pc:sldChg>
      <pc:sldChg chg="modSp add del">
        <pc:chgData name="Razin Farhan Hussain" userId="bL/IyTPea6UEOGjIFjK2ugEKbkBZKWWoFErjYdNQqcM=" providerId="None" clId="Web-{16314733-7B33-4044-9F40-97EE2E0C099A}" dt="2022-11-05T01:28:34.586" v="533"/>
        <pc:sldMkLst>
          <pc:docMk/>
          <pc:sldMk cId="49504403" sldId="507"/>
        </pc:sldMkLst>
        <pc:picChg chg="mod">
          <ac:chgData name="Razin Farhan Hussain" userId="bL/IyTPea6UEOGjIFjK2ugEKbkBZKWWoFErjYdNQqcM=" providerId="None" clId="Web-{16314733-7B33-4044-9F40-97EE2E0C099A}" dt="2022-11-05T00:33:56.318" v="28" actId="1076"/>
          <ac:picMkLst>
            <pc:docMk/>
            <pc:sldMk cId="49504403" sldId="507"/>
            <ac:picMk id="8" creationId="{3FB8F963-A7CE-488E-ADEB-C68FDE2762D6}"/>
          </ac:picMkLst>
        </pc:picChg>
      </pc:sldChg>
      <pc:sldChg chg="modSp mod modShow">
        <pc:chgData name="Razin Farhan Hussain" userId="bL/IyTPea6UEOGjIFjK2ugEKbkBZKWWoFErjYdNQqcM=" providerId="None" clId="Web-{16314733-7B33-4044-9F40-97EE2E0C099A}" dt="2022-11-05T01:24:46.476" v="525" actId="20577"/>
        <pc:sldMkLst>
          <pc:docMk/>
          <pc:sldMk cId="3752426838" sldId="508"/>
        </pc:sldMkLst>
        <pc:spChg chg="mod">
          <ac:chgData name="Razin Farhan Hussain" userId="bL/IyTPea6UEOGjIFjK2ugEKbkBZKWWoFErjYdNQqcM=" providerId="None" clId="Web-{16314733-7B33-4044-9F40-97EE2E0C099A}" dt="2022-11-05T01:24:46.476" v="525" actId="20577"/>
          <ac:spMkLst>
            <pc:docMk/>
            <pc:sldMk cId="3752426838" sldId="508"/>
            <ac:spMk id="2" creationId="{2BA8208A-2627-4479-9F7B-01D6F29AB240}"/>
          </ac:spMkLst>
        </pc:spChg>
      </pc:sldChg>
      <pc:sldChg chg="modSp">
        <pc:chgData name="Razin Farhan Hussain" userId="bL/IyTPea6UEOGjIFjK2ugEKbkBZKWWoFErjYdNQqcM=" providerId="None" clId="Web-{16314733-7B33-4044-9F40-97EE2E0C099A}" dt="2022-11-05T02:02:01.566" v="879" actId="20577"/>
        <pc:sldMkLst>
          <pc:docMk/>
          <pc:sldMk cId="3739991173" sldId="516"/>
        </pc:sldMkLst>
        <pc:spChg chg="mod">
          <ac:chgData name="Razin Farhan Hussain" userId="bL/IyTPea6UEOGjIFjK2ugEKbkBZKWWoFErjYdNQqcM=" providerId="None" clId="Web-{16314733-7B33-4044-9F40-97EE2E0C099A}" dt="2022-11-05T02:02:01.566" v="879" actId="20577"/>
          <ac:spMkLst>
            <pc:docMk/>
            <pc:sldMk cId="3739991173" sldId="516"/>
            <ac:spMk id="3" creationId="{8A896F50-CBB7-8B26-5DF7-7B33087C0D83}"/>
          </ac:spMkLst>
        </pc:spChg>
      </pc:sldChg>
      <pc:sldChg chg="modSp">
        <pc:chgData name="Razin Farhan Hussain" userId="bL/IyTPea6UEOGjIFjK2ugEKbkBZKWWoFErjYdNQqcM=" providerId="None" clId="Web-{16314733-7B33-4044-9F40-97EE2E0C099A}" dt="2022-11-05T01:40:46.369" v="650" actId="1076"/>
        <pc:sldMkLst>
          <pc:docMk/>
          <pc:sldMk cId="4182605228" sldId="519"/>
        </pc:sldMkLst>
        <pc:spChg chg="mod">
          <ac:chgData name="Razin Farhan Hussain" userId="bL/IyTPea6UEOGjIFjK2ugEKbkBZKWWoFErjYdNQqcM=" providerId="None" clId="Web-{16314733-7B33-4044-9F40-97EE2E0C099A}" dt="2022-11-05T01:40:46.369" v="650" actId="1076"/>
          <ac:spMkLst>
            <pc:docMk/>
            <pc:sldMk cId="4182605228" sldId="519"/>
            <ac:spMk id="2" creationId="{159F9B19-7AF2-B9C4-3BEC-300C4D15B264}"/>
          </ac:spMkLst>
        </pc:spChg>
      </pc:sldChg>
      <pc:sldChg chg="addSp modSp">
        <pc:chgData name="Razin Farhan Hussain" userId="bL/IyTPea6UEOGjIFjK2ugEKbkBZKWWoFErjYdNQqcM=" providerId="None" clId="Web-{16314733-7B33-4044-9F40-97EE2E0C099A}" dt="2022-11-05T01:23:52.754" v="519" actId="1076"/>
        <pc:sldMkLst>
          <pc:docMk/>
          <pc:sldMk cId="1446939272" sldId="524"/>
        </pc:sldMkLst>
        <pc:spChg chg="mod">
          <ac:chgData name="Razin Farhan Hussain" userId="bL/IyTPea6UEOGjIFjK2ugEKbkBZKWWoFErjYdNQqcM=" providerId="None" clId="Web-{16314733-7B33-4044-9F40-97EE2E0C099A}" dt="2022-11-05T00:37:07.923" v="55" actId="20577"/>
          <ac:spMkLst>
            <pc:docMk/>
            <pc:sldMk cId="1446939272" sldId="524"/>
            <ac:spMk id="2" creationId="{F6FACC46-8EEB-600A-1430-02A0696ECFF4}"/>
          </ac:spMkLst>
        </pc:spChg>
        <pc:spChg chg="mod">
          <ac:chgData name="Razin Farhan Hussain" userId="bL/IyTPea6UEOGjIFjK2ugEKbkBZKWWoFErjYdNQqcM=" providerId="None" clId="Web-{16314733-7B33-4044-9F40-97EE2E0C099A}" dt="2022-11-05T01:21:15.926" v="502" actId="20577"/>
          <ac:spMkLst>
            <pc:docMk/>
            <pc:sldMk cId="1446939272" sldId="524"/>
            <ac:spMk id="3" creationId="{E0467D80-67D5-89FF-64DE-677CB2F719A7}"/>
          </ac:spMkLst>
        </pc:spChg>
        <pc:picChg chg="mod">
          <ac:chgData name="Razin Farhan Hussain" userId="bL/IyTPea6UEOGjIFjK2ugEKbkBZKWWoFErjYdNQqcM=" providerId="None" clId="Web-{16314733-7B33-4044-9F40-97EE2E0C099A}" dt="2022-11-05T01:23:52.754" v="519" actId="1076"/>
          <ac:picMkLst>
            <pc:docMk/>
            <pc:sldMk cId="1446939272" sldId="524"/>
            <ac:picMk id="5" creationId="{EE3B2CCC-DA34-F00B-76E7-3771DEAB748B}"/>
          </ac:picMkLst>
        </pc:picChg>
        <pc:picChg chg="add mod">
          <ac:chgData name="Razin Farhan Hussain" userId="bL/IyTPea6UEOGjIFjK2ugEKbkBZKWWoFErjYdNQqcM=" providerId="None" clId="Web-{16314733-7B33-4044-9F40-97EE2E0C099A}" dt="2022-11-05T01:23:37.800" v="518" actId="1076"/>
          <ac:picMkLst>
            <pc:docMk/>
            <pc:sldMk cId="1446939272" sldId="524"/>
            <ac:picMk id="6" creationId="{3F070F47-74B6-0E79-9C37-9EEA9B2C0AD3}"/>
          </ac:picMkLst>
        </pc:picChg>
      </pc:sldChg>
      <pc:sldChg chg="del mod modShow">
        <pc:chgData name="Razin Farhan Hussain" userId="bL/IyTPea6UEOGjIFjK2ugEKbkBZKWWoFErjYdNQqcM=" providerId="None" clId="Web-{16314733-7B33-4044-9F40-97EE2E0C099A}" dt="2022-11-05T01:25:00.102" v="526"/>
        <pc:sldMkLst>
          <pc:docMk/>
          <pc:sldMk cId="2344497665" sldId="525"/>
        </pc:sldMkLst>
      </pc:sldChg>
      <pc:sldChg chg="addSp delSp modSp">
        <pc:chgData name="Razin Farhan Hussain" userId="bL/IyTPea6UEOGjIFjK2ugEKbkBZKWWoFErjYdNQqcM=" providerId="None" clId="Web-{16314733-7B33-4044-9F40-97EE2E0C099A}" dt="2022-11-05T02:00:37.935" v="871" actId="1076"/>
        <pc:sldMkLst>
          <pc:docMk/>
          <pc:sldMk cId="1179469354" sldId="526"/>
        </pc:sldMkLst>
        <pc:spChg chg="mod">
          <ac:chgData name="Razin Farhan Hussain" userId="bL/IyTPea6UEOGjIFjK2ugEKbkBZKWWoFErjYdNQqcM=" providerId="None" clId="Web-{16314733-7B33-4044-9F40-97EE2E0C099A}" dt="2022-11-05T01:44:29.683" v="732" actId="20577"/>
          <ac:spMkLst>
            <pc:docMk/>
            <pc:sldMk cId="1179469354" sldId="526"/>
            <ac:spMk id="2" creationId="{892AFFD5-7A4B-1A4C-40D6-9C49C1DAA44F}"/>
          </ac:spMkLst>
        </pc:spChg>
        <pc:spChg chg="del">
          <ac:chgData name="Razin Farhan Hussain" userId="bL/IyTPea6UEOGjIFjK2ugEKbkBZKWWoFErjYdNQqcM=" providerId="None" clId="Web-{16314733-7B33-4044-9F40-97EE2E0C099A}" dt="2022-11-05T01:44:44.293" v="733"/>
          <ac:spMkLst>
            <pc:docMk/>
            <pc:sldMk cId="1179469354" sldId="526"/>
            <ac:spMk id="3" creationId="{9202014C-013B-9194-A6BB-7725041823C8}"/>
          </ac:spMkLst>
        </pc:spChg>
        <pc:spChg chg="add del mod">
          <ac:chgData name="Razin Farhan Hussain" userId="bL/IyTPea6UEOGjIFjK2ugEKbkBZKWWoFErjYdNQqcM=" providerId="None" clId="Web-{16314733-7B33-4044-9F40-97EE2E0C099A}" dt="2022-11-05T01:49:11.106" v="740"/>
          <ac:spMkLst>
            <pc:docMk/>
            <pc:sldMk cId="1179469354" sldId="526"/>
            <ac:spMk id="7" creationId="{982A4B1E-750E-F7C5-5EBC-248986D5EF62}"/>
          </ac:spMkLst>
        </pc:spChg>
        <pc:spChg chg="add del mod">
          <ac:chgData name="Razin Farhan Hussain" userId="bL/IyTPea6UEOGjIFjK2ugEKbkBZKWWoFErjYdNQqcM=" providerId="None" clId="Web-{16314733-7B33-4044-9F40-97EE2E0C099A}" dt="2022-11-05T01:52:04.991" v="753"/>
          <ac:spMkLst>
            <pc:docMk/>
            <pc:sldMk cId="1179469354" sldId="526"/>
            <ac:spMk id="10" creationId="{51E88170-8DEB-CB3E-C06E-16F18B2E48C6}"/>
          </ac:spMkLst>
        </pc:spChg>
        <pc:spChg chg="add del mod">
          <ac:chgData name="Razin Farhan Hussain" userId="bL/IyTPea6UEOGjIFjK2ugEKbkBZKWWoFErjYdNQqcM=" providerId="None" clId="Web-{16314733-7B33-4044-9F40-97EE2E0C099A}" dt="2022-11-05T01:53:12.419" v="764"/>
          <ac:spMkLst>
            <pc:docMk/>
            <pc:sldMk cId="1179469354" sldId="526"/>
            <ac:spMk id="12" creationId="{DA8A6F13-9089-0EF3-B3D2-A0D6A3474475}"/>
          </ac:spMkLst>
        </pc:spChg>
        <pc:spChg chg="add del">
          <ac:chgData name="Razin Farhan Hussain" userId="bL/IyTPea6UEOGjIFjK2ugEKbkBZKWWoFErjYdNQqcM=" providerId="None" clId="Web-{16314733-7B33-4044-9F40-97EE2E0C099A}" dt="2022-11-05T01:53:30.857" v="766"/>
          <ac:spMkLst>
            <pc:docMk/>
            <pc:sldMk cId="1179469354" sldId="526"/>
            <ac:spMk id="13" creationId="{38B945F1-FB0E-050E-D20C-55A634248220}"/>
          </ac:spMkLst>
        </pc:spChg>
        <pc:spChg chg="add del mod">
          <ac:chgData name="Razin Farhan Hussain" userId="bL/IyTPea6UEOGjIFjK2ugEKbkBZKWWoFErjYdNQqcM=" providerId="None" clId="Web-{16314733-7B33-4044-9F40-97EE2E0C099A}" dt="2022-11-05T01:54:01.596" v="770"/>
          <ac:spMkLst>
            <pc:docMk/>
            <pc:sldMk cId="1179469354" sldId="526"/>
            <ac:spMk id="14" creationId="{66B8DE6F-69B0-AD67-4C39-3E641D99F737}"/>
          </ac:spMkLst>
        </pc:spChg>
        <pc:spChg chg="add del mod">
          <ac:chgData name="Razin Farhan Hussain" userId="bL/IyTPea6UEOGjIFjK2ugEKbkBZKWWoFErjYdNQqcM=" providerId="None" clId="Web-{16314733-7B33-4044-9F40-97EE2E0C099A}" dt="2022-11-05T01:54:41.974" v="777"/>
          <ac:spMkLst>
            <pc:docMk/>
            <pc:sldMk cId="1179469354" sldId="526"/>
            <ac:spMk id="15" creationId="{86295270-EBC9-C24A-527C-BD291824E3B8}"/>
          </ac:spMkLst>
        </pc:spChg>
        <pc:spChg chg="add del mod">
          <ac:chgData name="Razin Farhan Hussain" userId="bL/IyTPea6UEOGjIFjK2ugEKbkBZKWWoFErjYdNQqcM=" providerId="None" clId="Web-{16314733-7B33-4044-9F40-97EE2E0C099A}" dt="2022-11-05T01:55:26.914" v="791"/>
          <ac:spMkLst>
            <pc:docMk/>
            <pc:sldMk cId="1179469354" sldId="526"/>
            <ac:spMk id="16" creationId="{555E4E87-83D3-BA6F-658D-BDC4F4CE6A43}"/>
          </ac:spMkLst>
        </pc:spChg>
        <pc:spChg chg="add mod">
          <ac:chgData name="Razin Farhan Hussain" userId="bL/IyTPea6UEOGjIFjK2ugEKbkBZKWWoFErjYdNQqcM=" providerId="None" clId="Web-{16314733-7B33-4044-9F40-97EE2E0C099A}" dt="2022-11-05T01:56:55.578" v="810" actId="14100"/>
          <ac:spMkLst>
            <pc:docMk/>
            <pc:sldMk cId="1179469354" sldId="526"/>
            <ac:spMk id="17" creationId="{A68B364D-D589-3B9B-4586-2F9176BD6018}"/>
          </ac:spMkLst>
        </pc:spChg>
        <pc:spChg chg="add mod">
          <ac:chgData name="Razin Farhan Hussain" userId="bL/IyTPea6UEOGjIFjK2ugEKbkBZKWWoFErjYdNQqcM=" providerId="None" clId="Web-{16314733-7B33-4044-9F40-97EE2E0C099A}" dt="2022-11-05T01:56:12.387" v="801" actId="14100"/>
          <ac:spMkLst>
            <pc:docMk/>
            <pc:sldMk cId="1179469354" sldId="526"/>
            <ac:spMk id="18" creationId="{2E502CA2-06C7-172C-B682-24C25F400467}"/>
          </ac:spMkLst>
        </pc:spChg>
        <pc:spChg chg="add mod">
          <ac:chgData name="Razin Farhan Hussain" userId="bL/IyTPea6UEOGjIFjK2ugEKbkBZKWWoFErjYdNQqcM=" providerId="None" clId="Web-{16314733-7B33-4044-9F40-97EE2E0C099A}" dt="2022-11-05T01:56:50.015" v="808" actId="1076"/>
          <ac:spMkLst>
            <pc:docMk/>
            <pc:sldMk cId="1179469354" sldId="526"/>
            <ac:spMk id="19" creationId="{44AFA90F-7049-A022-73B7-7C2F931973E1}"/>
          </ac:spMkLst>
        </pc:spChg>
        <pc:spChg chg="add mod">
          <ac:chgData name="Razin Farhan Hussain" userId="bL/IyTPea6UEOGjIFjK2ugEKbkBZKWWoFErjYdNQqcM=" providerId="None" clId="Web-{16314733-7B33-4044-9F40-97EE2E0C099A}" dt="2022-11-05T01:58:41.740" v="831" actId="1076"/>
          <ac:spMkLst>
            <pc:docMk/>
            <pc:sldMk cId="1179469354" sldId="526"/>
            <ac:spMk id="20" creationId="{5154BDC5-6EF8-7460-D15F-5EC8782A946A}"/>
          </ac:spMkLst>
        </pc:spChg>
        <pc:spChg chg="add mod">
          <ac:chgData name="Razin Farhan Hussain" userId="bL/IyTPea6UEOGjIFjK2ugEKbkBZKWWoFErjYdNQqcM=" providerId="None" clId="Web-{16314733-7B33-4044-9F40-97EE2E0C099A}" dt="2022-11-05T01:59:26.758" v="842" actId="1076"/>
          <ac:spMkLst>
            <pc:docMk/>
            <pc:sldMk cId="1179469354" sldId="526"/>
            <ac:spMk id="21" creationId="{334C6C6C-FD6C-0CD0-0449-4E334A7F4BFE}"/>
          </ac:spMkLst>
        </pc:spChg>
        <pc:spChg chg="add mod">
          <ac:chgData name="Razin Farhan Hussain" userId="bL/IyTPea6UEOGjIFjK2ugEKbkBZKWWoFErjYdNQqcM=" providerId="None" clId="Web-{16314733-7B33-4044-9F40-97EE2E0C099A}" dt="2022-11-05T01:58:34.677" v="829" actId="1076"/>
          <ac:spMkLst>
            <pc:docMk/>
            <pc:sldMk cId="1179469354" sldId="526"/>
            <ac:spMk id="22" creationId="{6ABD2C78-D6AD-CD04-97C1-C487F46E9077}"/>
          </ac:spMkLst>
        </pc:spChg>
        <pc:spChg chg="add mod">
          <ac:chgData name="Razin Farhan Hussain" userId="bL/IyTPea6UEOGjIFjK2ugEKbkBZKWWoFErjYdNQqcM=" providerId="None" clId="Web-{16314733-7B33-4044-9F40-97EE2E0C099A}" dt="2022-11-05T01:58:45.678" v="832" actId="1076"/>
          <ac:spMkLst>
            <pc:docMk/>
            <pc:sldMk cId="1179469354" sldId="526"/>
            <ac:spMk id="23" creationId="{3CE4D3E8-929C-EB48-143A-8A3B55B8E062}"/>
          </ac:spMkLst>
        </pc:spChg>
        <pc:spChg chg="add mod">
          <ac:chgData name="Razin Farhan Hussain" userId="bL/IyTPea6UEOGjIFjK2ugEKbkBZKWWoFErjYdNQqcM=" providerId="None" clId="Web-{16314733-7B33-4044-9F40-97EE2E0C099A}" dt="2022-11-05T02:00:37.935" v="871" actId="1076"/>
          <ac:spMkLst>
            <pc:docMk/>
            <pc:sldMk cId="1179469354" sldId="526"/>
            <ac:spMk id="28" creationId="{21ADB37B-BFFA-CA70-0DEC-8396826A6423}"/>
          </ac:spMkLst>
        </pc:spChg>
        <pc:picChg chg="add del mod ord">
          <ac:chgData name="Razin Farhan Hussain" userId="bL/IyTPea6UEOGjIFjK2ugEKbkBZKWWoFErjYdNQqcM=" providerId="None" clId="Web-{16314733-7B33-4044-9F40-97EE2E0C099A}" dt="2022-11-05T01:45:14.138" v="739"/>
          <ac:picMkLst>
            <pc:docMk/>
            <pc:sldMk cId="1179469354" sldId="526"/>
            <ac:picMk id="5" creationId="{0D6DED46-04B9-154A-4347-B4CD0827F11F}"/>
          </ac:picMkLst>
        </pc:picChg>
        <pc:picChg chg="add del mod ord modCrop">
          <ac:chgData name="Razin Farhan Hussain" userId="bL/IyTPea6UEOGjIFjK2ugEKbkBZKWWoFErjYdNQqcM=" providerId="None" clId="Web-{16314733-7B33-4044-9F40-97EE2E0C099A}" dt="2022-11-05T01:51:55.444" v="752"/>
          <ac:picMkLst>
            <pc:docMk/>
            <pc:sldMk cId="1179469354" sldId="526"/>
            <ac:picMk id="8" creationId="{F96D44AE-FE39-CA20-21F6-6F7D8B6F2F71}"/>
          </ac:picMkLst>
        </pc:picChg>
        <pc:picChg chg="add mod ord">
          <ac:chgData name="Razin Farhan Hussain" userId="bL/IyTPea6UEOGjIFjK2ugEKbkBZKWWoFErjYdNQqcM=" providerId="None" clId="Web-{16314733-7B33-4044-9F40-97EE2E0C099A}" dt="2022-11-05T01:52:28.836" v="761" actId="1076"/>
          <ac:picMkLst>
            <pc:docMk/>
            <pc:sldMk cId="1179469354" sldId="526"/>
            <ac:picMk id="11" creationId="{EF53A63F-8ED0-E251-005B-F63EE25CF432}"/>
          </ac:picMkLst>
        </pc:picChg>
        <pc:cxnChg chg="add mod">
          <ac:chgData name="Razin Farhan Hussain" userId="bL/IyTPea6UEOGjIFjK2ugEKbkBZKWWoFErjYdNQqcM=" providerId="None" clId="Web-{16314733-7B33-4044-9F40-97EE2E0C099A}" dt="2022-11-05T02:00:09.339" v="854" actId="14100"/>
          <ac:cxnSpMkLst>
            <pc:docMk/>
            <pc:sldMk cId="1179469354" sldId="526"/>
            <ac:cxnSpMk id="24" creationId="{9002280F-A4F1-CBAC-CC11-5B6000A38496}"/>
          </ac:cxnSpMkLst>
        </pc:cxnChg>
        <pc:cxnChg chg="add mod">
          <ac:chgData name="Razin Farhan Hussain" userId="bL/IyTPea6UEOGjIFjK2ugEKbkBZKWWoFErjYdNQqcM=" providerId="None" clId="Web-{16314733-7B33-4044-9F40-97EE2E0C099A}" dt="2022-11-05T01:59:22.461" v="841" actId="14100"/>
          <ac:cxnSpMkLst>
            <pc:docMk/>
            <pc:sldMk cId="1179469354" sldId="526"/>
            <ac:cxnSpMk id="25" creationId="{B525B43F-7F99-21F0-EA3B-3C6AA1C27106}"/>
          </ac:cxnSpMkLst>
        </pc:cxnChg>
        <pc:cxnChg chg="add mod">
          <ac:chgData name="Razin Farhan Hussain" userId="bL/IyTPea6UEOGjIFjK2ugEKbkBZKWWoFErjYdNQqcM=" providerId="None" clId="Web-{16314733-7B33-4044-9F40-97EE2E0C099A}" dt="2022-11-05T01:59:50.572" v="850" actId="14100"/>
          <ac:cxnSpMkLst>
            <pc:docMk/>
            <pc:sldMk cId="1179469354" sldId="526"/>
            <ac:cxnSpMk id="26" creationId="{BA1F0DCC-5408-DE94-C52E-D6056407086E}"/>
          </ac:cxnSpMkLst>
        </pc:cxnChg>
        <pc:cxnChg chg="add mod">
          <ac:chgData name="Razin Farhan Hussain" userId="bL/IyTPea6UEOGjIFjK2ugEKbkBZKWWoFErjYdNQqcM=" providerId="None" clId="Web-{16314733-7B33-4044-9F40-97EE2E0C099A}" dt="2022-11-05T02:00:00.776" v="853" actId="14100"/>
          <ac:cxnSpMkLst>
            <pc:docMk/>
            <pc:sldMk cId="1179469354" sldId="526"/>
            <ac:cxnSpMk id="27" creationId="{D497B278-A011-4E2B-BE1B-B0BDC6F75B54}"/>
          </ac:cxnSpMkLst>
        </pc:cxnChg>
      </pc:sldChg>
      <pc:sldChg chg="modSp">
        <pc:chgData name="Razin Farhan Hussain" userId="bL/IyTPea6UEOGjIFjK2ugEKbkBZKWWoFErjYdNQqcM=" providerId="None" clId="Web-{16314733-7B33-4044-9F40-97EE2E0C099A}" dt="2022-11-05T01:42:19.159" v="716" actId="20577"/>
        <pc:sldMkLst>
          <pc:docMk/>
          <pc:sldMk cId="3380520835" sldId="527"/>
        </pc:sldMkLst>
        <pc:spChg chg="mod">
          <ac:chgData name="Razin Farhan Hussain" userId="bL/IyTPea6UEOGjIFjK2ugEKbkBZKWWoFErjYdNQqcM=" providerId="None" clId="Web-{16314733-7B33-4044-9F40-97EE2E0C099A}" dt="2022-11-05T01:41:32.700" v="672" actId="20577"/>
          <ac:spMkLst>
            <pc:docMk/>
            <pc:sldMk cId="3380520835" sldId="527"/>
            <ac:spMk id="2" creationId="{035A248B-4DD5-F2F1-8B1A-25EC8155F4DB}"/>
          </ac:spMkLst>
        </pc:spChg>
        <pc:spChg chg="mod">
          <ac:chgData name="Razin Farhan Hussain" userId="bL/IyTPea6UEOGjIFjK2ugEKbkBZKWWoFErjYdNQqcM=" providerId="None" clId="Web-{16314733-7B33-4044-9F40-97EE2E0C099A}" dt="2022-11-05T01:42:19.159" v="716" actId="20577"/>
          <ac:spMkLst>
            <pc:docMk/>
            <pc:sldMk cId="3380520835" sldId="527"/>
            <ac:spMk id="3" creationId="{93571CFB-72F4-3D23-C3BE-E534A5A4C16A}"/>
          </ac:spMkLst>
        </pc:spChg>
      </pc:sldChg>
      <pc:sldChg chg="modSp add replId">
        <pc:chgData name="Razin Farhan Hussain" userId="bL/IyTPea6UEOGjIFjK2ugEKbkBZKWWoFErjYdNQqcM=" providerId="None" clId="Web-{16314733-7B33-4044-9F40-97EE2E0C099A}" dt="2022-11-05T01:36:28.674" v="633" actId="20577"/>
        <pc:sldMkLst>
          <pc:docMk/>
          <pc:sldMk cId="1568143061" sldId="529"/>
        </pc:sldMkLst>
        <pc:spChg chg="mod">
          <ac:chgData name="Razin Farhan Hussain" userId="bL/IyTPea6UEOGjIFjK2ugEKbkBZKWWoFErjYdNQqcM=" providerId="None" clId="Web-{16314733-7B33-4044-9F40-97EE2E0C099A}" dt="2022-11-05T01:36:28.674" v="633" actId="20577"/>
          <ac:spMkLst>
            <pc:docMk/>
            <pc:sldMk cId="1568143061" sldId="529"/>
            <ac:spMk id="3" creationId="{0AEEA00F-790B-4906-9CC8-A2303B4C4CDE}"/>
          </ac:spMkLst>
        </pc:spChg>
      </pc:sldChg>
    </pc:docChg>
  </pc:docChgLst>
  <pc:docChgLst>
    <pc:chgData name="Razin Farhan Hussain" userId="bL/IyTPea6UEOGjIFjK2ugEKbkBZKWWoFErjYdNQqcM=" providerId="None" clId="Web-{3765F0C3-EF56-47D0-98CE-8B163B71CC8C}"/>
    <pc:docChg chg="modSld">
      <pc:chgData name="Razin Farhan Hussain" userId="bL/IyTPea6UEOGjIFjK2ugEKbkBZKWWoFErjYdNQqcM=" providerId="None" clId="Web-{3765F0C3-EF56-47D0-98CE-8B163B71CC8C}" dt="2022-10-23T00:29:19.934" v="29"/>
      <pc:docMkLst>
        <pc:docMk/>
      </pc:docMkLst>
      <pc:sldChg chg="modSp">
        <pc:chgData name="Razin Farhan Hussain" userId="bL/IyTPea6UEOGjIFjK2ugEKbkBZKWWoFErjYdNQqcM=" providerId="None" clId="Web-{3765F0C3-EF56-47D0-98CE-8B163B71CC8C}" dt="2022-10-23T00:23:55.486" v="17" actId="20577"/>
        <pc:sldMkLst>
          <pc:docMk/>
          <pc:sldMk cId="2908148847" sldId="441"/>
        </pc:sldMkLst>
        <pc:spChg chg="mod">
          <ac:chgData name="Razin Farhan Hussain" userId="bL/IyTPea6UEOGjIFjK2ugEKbkBZKWWoFErjYdNQqcM=" providerId="None" clId="Web-{3765F0C3-EF56-47D0-98CE-8B163B71CC8C}" dt="2022-10-23T00:23:55.486" v="17" actId="20577"/>
          <ac:spMkLst>
            <pc:docMk/>
            <pc:sldMk cId="2908148847" sldId="441"/>
            <ac:spMk id="3" creationId="{0AEEA00F-790B-4906-9CC8-A2303B4C4CDE}"/>
          </ac:spMkLst>
        </pc:spChg>
      </pc:sldChg>
      <pc:sldChg chg="modSp">
        <pc:chgData name="Razin Farhan Hussain" userId="bL/IyTPea6UEOGjIFjK2ugEKbkBZKWWoFErjYdNQqcM=" providerId="None" clId="Web-{3765F0C3-EF56-47D0-98CE-8B163B71CC8C}" dt="2022-10-23T00:24:25.205" v="18" actId="1076"/>
        <pc:sldMkLst>
          <pc:docMk/>
          <pc:sldMk cId="2608860063" sldId="493"/>
        </pc:sldMkLst>
        <pc:spChg chg="mod">
          <ac:chgData name="Razin Farhan Hussain" userId="bL/IyTPea6UEOGjIFjK2ugEKbkBZKWWoFErjYdNQqcM=" providerId="None" clId="Web-{3765F0C3-EF56-47D0-98CE-8B163B71CC8C}" dt="2022-10-23T00:24:25.205" v="18" actId="1076"/>
          <ac:spMkLst>
            <pc:docMk/>
            <pc:sldMk cId="2608860063" sldId="493"/>
            <ac:spMk id="7" creationId="{ED6D2DC8-7894-4E6E-B860-72E306A7A372}"/>
          </ac:spMkLst>
        </pc:spChg>
      </pc:sldChg>
      <pc:sldChg chg="addSp delSp modSp">
        <pc:chgData name="Razin Farhan Hussain" userId="bL/IyTPea6UEOGjIFjK2ugEKbkBZKWWoFErjYdNQqcM=" providerId="None" clId="Web-{3765F0C3-EF56-47D0-98CE-8B163B71CC8C}" dt="2022-10-23T00:29:19.934" v="29"/>
        <pc:sldMkLst>
          <pc:docMk/>
          <pc:sldMk cId="946075807" sldId="494"/>
        </pc:sldMkLst>
        <pc:spChg chg="add del mod">
          <ac:chgData name="Razin Farhan Hussain" userId="bL/IyTPea6UEOGjIFjK2ugEKbkBZKWWoFErjYdNQqcM=" providerId="None" clId="Web-{3765F0C3-EF56-47D0-98CE-8B163B71CC8C}" dt="2022-10-23T00:29:19.934" v="29"/>
          <ac:spMkLst>
            <pc:docMk/>
            <pc:sldMk cId="946075807" sldId="494"/>
            <ac:spMk id="7" creationId="{F7C2F04C-8089-75DB-E6B4-83A3D1C02A8E}"/>
          </ac:spMkLst>
        </pc:spChg>
        <pc:spChg chg="mod">
          <ac:chgData name="Razin Farhan Hussain" userId="bL/IyTPea6UEOGjIFjK2ugEKbkBZKWWoFErjYdNQqcM=" providerId="None" clId="Web-{3765F0C3-EF56-47D0-98CE-8B163B71CC8C}" dt="2022-10-23T00:26:02.490" v="19" actId="1076"/>
          <ac:spMkLst>
            <pc:docMk/>
            <pc:sldMk cId="946075807" sldId="494"/>
            <ac:spMk id="13" creationId="{9A17CF12-F6D9-4E59-9658-79009D1F1969}"/>
          </ac:spMkLst>
        </pc:spChg>
      </pc:sldChg>
    </pc:docChg>
  </pc:docChgLst>
  <pc:docChgLst>
    <pc:chgData name="Razin Farhan Hussain" userId="1cVv77yr1ZiNe1UCsVw/FtraFZZMhOB31k/vbZOdZxE=" providerId="None" clId="Web-{9CDFB235-CFEA-4CDA-9A42-4F888EF1EBB6}"/>
    <pc:docChg chg="modSld">
      <pc:chgData name="Razin Farhan Hussain" userId="1cVv77yr1ZiNe1UCsVw/FtraFZZMhOB31k/vbZOdZxE=" providerId="None" clId="Web-{9CDFB235-CFEA-4CDA-9A42-4F888EF1EBB6}" dt="2020-10-02T01:26:20.473" v="3088" actId="14100"/>
      <pc:docMkLst>
        <pc:docMk/>
      </pc:docMkLst>
      <pc:sldChg chg="modSp">
        <pc:chgData name="Razin Farhan Hussain" userId="1cVv77yr1ZiNe1UCsVw/FtraFZZMhOB31k/vbZOdZxE=" providerId="None" clId="Web-{9CDFB235-CFEA-4CDA-9A42-4F888EF1EBB6}" dt="2020-10-01T23:57:45.153" v="1170" actId="20577"/>
        <pc:sldMkLst>
          <pc:docMk/>
          <pc:sldMk cId="1973726866" sldId="397"/>
        </pc:sldMkLst>
        <pc:spChg chg="mod">
          <ac:chgData name="Razin Farhan Hussain" userId="1cVv77yr1ZiNe1UCsVw/FtraFZZMhOB31k/vbZOdZxE=" providerId="None" clId="Web-{9CDFB235-CFEA-4CDA-9A42-4F888EF1EBB6}" dt="2020-10-01T23:57:45.153" v="1170" actId="20577"/>
          <ac:spMkLst>
            <pc:docMk/>
            <pc:sldMk cId="1973726866" sldId="397"/>
            <ac:spMk id="6" creationId="{00000000-0000-0000-0000-000000000000}"/>
          </ac:spMkLst>
        </pc:spChg>
      </pc:sldChg>
      <pc:sldChg chg="addSp delSp modSp">
        <pc:chgData name="Razin Farhan Hussain" userId="1cVv77yr1ZiNe1UCsVw/FtraFZZMhOB31k/vbZOdZxE=" providerId="None" clId="Web-{9CDFB235-CFEA-4CDA-9A42-4F888EF1EBB6}" dt="2020-10-02T01:26:20.473" v="3088" actId="14100"/>
        <pc:sldMkLst>
          <pc:docMk/>
          <pc:sldMk cId="1552732433" sldId="405"/>
        </pc:sldMkLst>
        <pc:spChg chg="del mod">
          <ac:chgData name="Razin Farhan Hussain" userId="1cVv77yr1ZiNe1UCsVw/FtraFZZMhOB31k/vbZOdZxE=" providerId="None" clId="Web-{9CDFB235-CFEA-4CDA-9A42-4F888EF1EBB6}" dt="2020-10-02T01:03:42.836" v="2505"/>
          <ac:spMkLst>
            <pc:docMk/>
            <pc:sldMk cId="1552732433" sldId="405"/>
            <ac:spMk id="3" creationId="{F8F7FFC1-58C9-47AD-A90E-E38C7D2D7EE8}"/>
          </ac:spMkLst>
        </pc:spChg>
        <pc:spChg chg="add del mod">
          <ac:chgData name="Razin Farhan Hussain" userId="1cVv77yr1ZiNe1UCsVw/FtraFZZMhOB31k/vbZOdZxE=" providerId="None" clId="Web-{9CDFB235-CFEA-4CDA-9A42-4F888EF1EBB6}" dt="2020-10-02T01:07:35.309" v="2506"/>
          <ac:spMkLst>
            <pc:docMk/>
            <pc:sldMk cId="1552732433" sldId="405"/>
            <ac:spMk id="6" creationId="{87EA5E1A-4F84-4A03-BD04-B97F14315AE4}"/>
          </ac:spMkLst>
        </pc:spChg>
        <pc:spChg chg="add del mod">
          <ac:chgData name="Razin Farhan Hussain" userId="1cVv77yr1ZiNe1UCsVw/FtraFZZMhOB31k/vbZOdZxE=" providerId="None" clId="Web-{9CDFB235-CFEA-4CDA-9A42-4F888EF1EBB6}" dt="2020-10-02T01:09:06.295" v="2512"/>
          <ac:spMkLst>
            <pc:docMk/>
            <pc:sldMk cId="1552732433" sldId="405"/>
            <ac:spMk id="9" creationId="{709A8CFF-1931-4C3B-AAC8-E2A48BA4343B}"/>
          </ac:spMkLst>
        </pc:spChg>
        <pc:spChg chg="add mod">
          <ac:chgData name="Razin Farhan Hussain" userId="1cVv77yr1ZiNe1UCsVw/FtraFZZMhOB31k/vbZOdZxE=" providerId="None" clId="Web-{9CDFB235-CFEA-4CDA-9A42-4F888EF1EBB6}" dt="2020-10-02T01:17:17.821" v="2639" actId="20577"/>
          <ac:spMkLst>
            <pc:docMk/>
            <pc:sldMk cId="1552732433" sldId="405"/>
            <ac:spMk id="11" creationId="{BAFEB389-0954-4054-B2D2-EB4D15474655}"/>
          </ac:spMkLst>
        </pc:spChg>
        <pc:spChg chg="add mod">
          <ac:chgData name="Razin Farhan Hussain" userId="1cVv77yr1ZiNe1UCsVw/FtraFZZMhOB31k/vbZOdZxE=" providerId="None" clId="Web-{9CDFB235-CFEA-4CDA-9A42-4F888EF1EBB6}" dt="2020-10-02T01:26:20.473" v="3088" actId="14100"/>
          <ac:spMkLst>
            <pc:docMk/>
            <pc:sldMk cId="1552732433" sldId="405"/>
            <ac:spMk id="12" creationId="{1973E21D-B78A-489B-8DC5-0B780AAA95A0}"/>
          </ac:spMkLst>
        </pc:spChg>
        <pc:picChg chg="add del mod ord">
          <ac:chgData name="Razin Farhan Hussain" userId="1cVv77yr1ZiNe1UCsVw/FtraFZZMhOB31k/vbZOdZxE=" providerId="None" clId="Web-{9CDFB235-CFEA-4CDA-9A42-4F888EF1EBB6}" dt="2020-10-02T01:07:53.934" v="2511"/>
          <ac:picMkLst>
            <pc:docMk/>
            <pc:sldMk cId="1552732433" sldId="405"/>
            <ac:picMk id="7" creationId="{BFFED6CC-825D-4C6B-99F1-CB327D5444FB}"/>
          </ac:picMkLst>
        </pc:picChg>
        <pc:picChg chg="add mod ord">
          <ac:chgData name="Razin Farhan Hussain" userId="1cVv77yr1ZiNe1UCsVw/FtraFZZMhOB31k/vbZOdZxE=" providerId="None" clId="Web-{9CDFB235-CFEA-4CDA-9A42-4F888EF1EBB6}" dt="2020-10-02T01:25:49.379" v="3067" actId="1076"/>
          <ac:picMkLst>
            <pc:docMk/>
            <pc:sldMk cId="1552732433" sldId="405"/>
            <ac:picMk id="10" creationId="{AFA726DD-AF98-4243-9A70-FDCCCB28DF06}"/>
          </ac:picMkLst>
        </pc:picChg>
      </pc:sldChg>
      <pc:sldChg chg="modSp">
        <pc:chgData name="Razin Farhan Hussain" userId="1cVv77yr1ZiNe1UCsVw/FtraFZZMhOB31k/vbZOdZxE=" providerId="None" clId="Web-{9CDFB235-CFEA-4CDA-9A42-4F888EF1EBB6}" dt="2020-10-02T01:01:01.395" v="2499" actId="20577"/>
        <pc:sldMkLst>
          <pc:docMk/>
          <pc:sldMk cId="2188313480" sldId="421"/>
        </pc:sldMkLst>
        <pc:spChg chg="mod">
          <ac:chgData name="Razin Farhan Hussain" userId="1cVv77yr1ZiNe1UCsVw/FtraFZZMhOB31k/vbZOdZxE=" providerId="None" clId="Web-{9CDFB235-CFEA-4CDA-9A42-4F888EF1EBB6}" dt="2020-10-02T01:01:01.395" v="2499" actId="20577"/>
          <ac:spMkLst>
            <pc:docMk/>
            <pc:sldMk cId="2188313480" sldId="421"/>
            <ac:spMk id="6" creationId="{00000000-0000-0000-0000-000000000000}"/>
          </ac:spMkLst>
        </pc:spChg>
      </pc:sldChg>
    </pc:docChg>
  </pc:docChgLst>
  <pc:docChgLst>
    <pc:chgData name="Razin Farhan Hussain" userId="bL/IyTPea6UEOGjIFjK2ugEKbkBZKWWoFErjYdNQqcM=" providerId="None" clId="Web-{70DD7AFA-B7ED-403A-9D4A-0898B7885D52}"/>
    <pc:docChg chg="delSld modSld">
      <pc:chgData name="Razin Farhan Hussain" userId="bL/IyTPea6UEOGjIFjK2ugEKbkBZKWWoFErjYdNQqcM=" providerId="None" clId="Web-{70DD7AFA-B7ED-403A-9D4A-0898B7885D52}" dt="2022-11-05T23:57:09.778" v="76" actId="20577"/>
      <pc:docMkLst>
        <pc:docMk/>
      </pc:docMkLst>
      <pc:sldChg chg="modSp addAnim modAnim">
        <pc:chgData name="Razin Farhan Hussain" userId="bL/IyTPea6UEOGjIFjK2ugEKbkBZKWWoFErjYdNQqcM=" providerId="None" clId="Web-{70DD7AFA-B7ED-403A-9D4A-0898B7885D52}" dt="2022-11-05T23:45:58.549" v="33" actId="20577"/>
        <pc:sldMkLst>
          <pc:docMk/>
          <pc:sldMk cId="820788569" sldId="449"/>
        </pc:sldMkLst>
        <pc:spChg chg="mod">
          <ac:chgData name="Razin Farhan Hussain" userId="bL/IyTPea6UEOGjIFjK2ugEKbkBZKWWoFErjYdNQqcM=" providerId="None" clId="Web-{70DD7AFA-B7ED-403A-9D4A-0898B7885D52}" dt="2022-11-05T23:45:58.549" v="33" actId="20577"/>
          <ac:spMkLst>
            <pc:docMk/>
            <pc:sldMk cId="820788569" sldId="449"/>
            <ac:spMk id="2" creationId="{A8C26E1E-6260-4507-89E2-B5CBE3E07233}"/>
          </ac:spMkLst>
        </pc:spChg>
      </pc:sldChg>
      <pc:sldChg chg="modSp">
        <pc:chgData name="Razin Farhan Hussain" userId="bL/IyTPea6UEOGjIFjK2ugEKbkBZKWWoFErjYdNQqcM=" providerId="None" clId="Web-{70DD7AFA-B7ED-403A-9D4A-0898B7885D52}" dt="2022-11-05T23:52:57.888" v="66" actId="20577"/>
        <pc:sldMkLst>
          <pc:docMk/>
          <pc:sldMk cId="4012275385" sldId="451"/>
        </pc:sldMkLst>
        <pc:spChg chg="mod">
          <ac:chgData name="Razin Farhan Hussain" userId="bL/IyTPea6UEOGjIFjK2ugEKbkBZKWWoFErjYdNQqcM=" providerId="None" clId="Web-{70DD7AFA-B7ED-403A-9D4A-0898B7885D52}" dt="2022-11-05T23:52:57.888" v="66" actId="20577"/>
          <ac:spMkLst>
            <pc:docMk/>
            <pc:sldMk cId="4012275385" sldId="451"/>
            <ac:spMk id="3" creationId="{C47AEBF9-AB6D-4E7A-8F4D-AAB7644DCD17}"/>
          </ac:spMkLst>
        </pc:spChg>
      </pc:sldChg>
      <pc:sldChg chg="modSp">
        <pc:chgData name="Razin Farhan Hussain" userId="bL/IyTPea6UEOGjIFjK2ugEKbkBZKWWoFErjYdNQqcM=" providerId="None" clId="Web-{70DD7AFA-B7ED-403A-9D4A-0898B7885D52}" dt="2022-11-05T23:55:52.602" v="68" actId="1076"/>
        <pc:sldMkLst>
          <pc:docMk/>
          <pc:sldMk cId="4163349765" sldId="453"/>
        </pc:sldMkLst>
        <pc:spChg chg="mod">
          <ac:chgData name="Razin Farhan Hussain" userId="bL/IyTPea6UEOGjIFjK2ugEKbkBZKWWoFErjYdNQqcM=" providerId="None" clId="Web-{70DD7AFA-B7ED-403A-9D4A-0898B7885D52}" dt="2022-11-05T23:55:52.602" v="68" actId="1076"/>
          <ac:spMkLst>
            <pc:docMk/>
            <pc:sldMk cId="4163349765" sldId="453"/>
            <ac:spMk id="3" creationId="{58CC8F8D-1719-49BF-9C95-13884A63BB70}"/>
          </ac:spMkLst>
        </pc:spChg>
      </pc:sldChg>
      <pc:sldChg chg="modSp">
        <pc:chgData name="Razin Farhan Hussain" userId="bL/IyTPea6UEOGjIFjK2ugEKbkBZKWWoFErjYdNQqcM=" providerId="None" clId="Web-{70DD7AFA-B7ED-403A-9D4A-0898B7885D52}" dt="2022-11-05T23:57:09.778" v="76" actId="20577"/>
        <pc:sldMkLst>
          <pc:docMk/>
          <pc:sldMk cId="2856254661" sldId="455"/>
        </pc:sldMkLst>
        <pc:spChg chg="mod">
          <ac:chgData name="Razin Farhan Hussain" userId="bL/IyTPea6UEOGjIFjK2ugEKbkBZKWWoFErjYdNQqcM=" providerId="None" clId="Web-{70DD7AFA-B7ED-403A-9D4A-0898B7885D52}" dt="2022-11-05T23:57:09.778" v="76" actId="20577"/>
          <ac:spMkLst>
            <pc:docMk/>
            <pc:sldMk cId="2856254661" sldId="455"/>
            <ac:spMk id="3" creationId="{5CD029A2-0CCE-4CA7-B4F2-0E86D8F7167B}"/>
          </ac:spMkLst>
        </pc:spChg>
      </pc:sldChg>
      <pc:sldChg chg="modSp">
        <pc:chgData name="Razin Farhan Hussain" userId="bL/IyTPea6UEOGjIFjK2ugEKbkBZKWWoFErjYdNQqcM=" providerId="None" clId="Web-{70DD7AFA-B7ED-403A-9D4A-0898B7885D52}" dt="2022-11-05T23:46:10.893" v="34" actId="20577"/>
        <pc:sldMkLst>
          <pc:docMk/>
          <pc:sldMk cId="3290235452" sldId="461"/>
        </pc:sldMkLst>
        <pc:spChg chg="mod">
          <ac:chgData name="Razin Farhan Hussain" userId="bL/IyTPea6UEOGjIFjK2ugEKbkBZKWWoFErjYdNQqcM=" providerId="None" clId="Web-{70DD7AFA-B7ED-403A-9D4A-0898B7885D52}" dt="2022-11-05T23:46:10.893" v="34" actId="20577"/>
          <ac:spMkLst>
            <pc:docMk/>
            <pc:sldMk cId="3290235452" sldId="461"/>
            <ac:spMk id="2" creationId="{556BEE3E-30A9-4DAA-8C07-E67A78238B9A}"/>
          </ac:spMkLst>
        </pc:spChg>
      </pc:sldChg>
      <pc:sldChg chg="modSp addAnim modAnim">
        <pc:chgData name="Razin Farhan Hussain" userId="bL/IyTPea6UEOGjIFjK2ugEKbkBZKWWoFErjYdNQqcM=" providerId="None" clId="Web-{70DD7AFA-B7ED-403A-9D4A-0898B7885D52}" dt="2022-11-05T23:46:18.284" v="35" actId="20577"/>
        <pc:sldMkLst>
          <pc:docMk/>
          <pc:sldMk cId="1182690751" sldId="462"/>
        </pc:sldMkLst>
        <pc:spChg chg="mod">
          <ac:chgData name="Razin Farhan Hussain" userId="bL/IyTPea6UEOGjIFjK2ugEKbkBZKWWoFErjYdNQqcM=" providerId="None" clId="Web-{70DD7AFA-B7ED-403A-9D4A-0898B7885D52}" dt="2022-11-05T23:46:18.284" v="35" actId="20577"/>
          <ac:spMkLst>
            <pc:docMk/>
            <pc:sldMk cId="1182690751" sldId="462"/>
            <ac:spMk id="2" creationId="{5F188947-ECAF-493F-A9A1-852A488616F7}"/>
          </ac:spMkLst>
        </pc:spChg>
        <pc:spChg chg="mod">
          <ac:chgData name="Razin Farhan Hussain" userId="bL/IyTPea6UEOGjIFjK2ugEKbkBZKWWoFErjYdNQqcM=" providerId="None" clId="Web-{70DD7AFA-B7ED-403A-9D4A-0898B7885D52}" dt="2022-11-05T23:45:23.031" v="22" actId="1076"/>
          <ac:spMkLst>
            <pc:docMk/>
            <pc:sldMk cId="1182690751" sldId="462"/>
            <ac:spMk id="3" creationId="{53153D77-49C6-469D-8DF7-64EE1A3FDE86}"/>
          </ac:spMkLst>
        </pc:spChg>
        <pc:picChg chg="mod modCrop">
          <ac:chgData name="Razin Farhan Hussain" userId="bL/IyTPea6UEOGjIFjK2ugEKbkBZKWWoFErjYdNQqcM=" providerId="None" clId="Web-{70DD7AFA-B7ED-403A-9D4A-0898B7885D52}" dt="2022-11-05T23:45:12.280" v="21" actId="1076"/>
          <ac:picMkLst>
            <pc:docMk/>
            <pc:sldMk cId="1182690751" sldId="462"/>
            <ac:picMk id="5" creationId="{178E44B8-7713-448B-B7B0-24143E1C5B8C}"/>
          </ac:picMkLst>
        </pc:picChg>
      </pc:sldChg>
      <pc:sldChg chg="modSp">
        <pc:chgData name="Razin Farhan Hussain" userId="bL/IyTPea6UEOGjIFjK2ugEKbkBZKWWoFErjYdNQqcM=" providerId="None" clId="Web-{70DD7AFA-B7ED-403A-9D4A-0898B7885D52}" dt="2022-11-05T23:46:30.426" v="38" actId="20577"/>
        <pc:sldMkLst>
          <pc:docMk/>
          <pc:sldMk cId="3885357940" sldId="463"/>
        </pc:sldMkLst>
        <pc:spChg chg="mod">
          <ac:chgData name="Razin Farhan Hussain" userId="bL/IyTPea6UEOGjIFjK2ugEKbkBZKWWoFErjYdNQqcM=" providerId="None" clId="Web-{70DD7AFA-B7ED-403A-9D4A-0898B7885D52}" dt="2022-11-05T23:46:30.426" v="38" actId="20577"/>
          <ac:spMkLst>
            <pc:docMk/>
            <pc:sldMk cId="3885357940" sldId="463"/>
            <ac:spMk id="2" creationId="{DB8C80FD-9013-4AE3-81CD-F42A7426500E}"/>
          </ac:spMkLst>
        </pc:spChg>
      </pc:sldChg>
      <pc:sldChg chg="modSp">
        <pc:chgData name="Razin Farhan Hussain" userId="bL/IyTPea6UEOGjIFjK2ugEKbkBZKWWoFErjYdNQqcM=" providerId="None" clId="Web-{70DD7AFA-B7ED-403A-9D4A-0898B7885D52}" dt="2022-11-05T23:46:45.459" v="41" actId="20577"/>
        <pc:sldMkLst>
          <pc:docMk/>
          <pc:sldMk cId="3010086427" sldId="464"/>
        </pc:sldMkLst>
        <pc:spChg chg="mod">
          <ac:chgData name="Razin Farhan Hussain" userId="bL/IyTPea6UEOGjIFjK2ugEKbkBZKWWoFErjYdNQqcM=" providerId="None" clId="Web-{70DD7AFA-B7ED-403A-9D4A-0898B7885D52}" dt="2022-11-05T23:46:45.459" v="41" actId="20577"/>
          <ac:spMkLst>
            <pc:docMk/>
            <pc:sldMk cId="3010086427" sldId="464"/>
            <ac:spMk id="2" creationId="{E3740852-200A-4690-BC2C-61326907D630}"/>
          </ac:spMkLst>
        </pc:spChg>
      </pc:sldChg>
      <pc:sldChg chg="modSp">
        <pc:chgData name="Razin Farhan Hussain" userId="bL/IyTPea6UEOGjIFjK2ugEKbkBZKWWoFErjYdNQqcM=" providerId="None" clId="Web-{70DD7AFA-B7ED-403A-9D4A-0898B7885D52}" dt="2022-11-05T23:50:34.363" v="58" actId="20577"/>
        <pc:sldMkLst>
          <pc:docMk/>
          <pc:sldMk cId="64418216" sldId="465"/>
        </pc:sldMkLst>
        <pc:spChg chg="mod">
          <ac:chgData name="Razin Farhan Hussain" userId="bL/IyTPea6UEOGjIFjK2ugEKbkBZKWWoFErjYdNQqcM=" providerId="None" clId="Web-{70DD7AFA-B7ED-403A-9D4A-0898B7885D52}" dt="2022-11-05T23:50:34.363" v="58" actId="20577"/>
          <ac:spMkLst>
            <pc:docMk/>
            <pc:sldMk cId="64418216" sldId="465"/>
            <ac:spMk id="2" creationId="{6EC98F2C-ACCD-40D5-BBB2-F489BD99021A}"/>
          </ac:spMkLst>
        </pc:spChg>
      </pc:sldChg>
      <pc:sldChg chg="modSp">
        <pc:chgData name="Razin Farhan Hussain" userId="bL/IyTPea6UEOGjIFjK2ugEKbkBZKWWoFErjYdNQqcM=" providerId="None" clId="Web-{70DD7AFA-B7ED-403A-9D4A-0898B7885D52}" dt="2022-11-05T23:48:05.041" v="46" actId="20577"/>
        <pc:sldMkLst>
          <pc:docMk/>
          <pc:sldMk cId="1409167575" sldId="466"/>
        </pc:sldMkLst>
        <pc:spChg chg="mod">
          <ac:chgData name="Razin Farhan Hussain" userId="bL/IyTPea6UEOGjIFjK2ugEKbkBZKWWoFErjYdNQqcM=" providerId="None" clId="Web-{70DD7AFA-B7ED-403A-9D4A-0898B7885D52}" dt="2022-11-05T23:48:05.041" v="46" actId="20577"/>
          <ac:spMkLst>
            <pc:docMk/>
            <pc:sldMk cId="1409167575" sldId="466"/>
            <ac:spMk id="2" creationId="{795B69E6-DBC3-41FD-86ED-E8744593A911}"/>
          </ac:spMkLst>
        </pc:spChg>
      </pc:sldChg>
      <pc:sldChg chg="modSp">
        <pc:chgData name="Razin Farhan Hussain" userId="bL/IyTPea6UEOGjIFjK2ugEKbkBZKWWoFErjYdNQqcM=" providerId="None" clId="Web-{70DD7AFA-B7ED-403A-9D4A-0898B7885D52}" dt="2022-11-05T23:49:50.673" v="53" actId="14100"/>
        <pc:sldMkLst>
          <pc:docMk/>
          <pc:sldMk cId="37856129" sldId="467"/>
        </pc:sldMkLst>
        <pc:spChg chg="mod">
          <ac:chgData name="Razin Farhan Hussain" userId="bL/IyTPea6UEOGjIFjK2ugEKbkBZKWWoFErjYdNQqcM=" providerId="None" clId="Web-{70DD7AFA-B7ED-403A-9D4A-0898B7885D52}" dt="2022-11-05T23:48:34.512" v="50" actId="20577"/>
          <ac:spMkLst>
            <pc:docMk/>
            <pc:sldMk cId="37856129" sldId="467"/>
            <ac:spMk id="2" creationId="{122BC95B-FC6F-42AB-9306-81516DAFD78B}"/>
          </ac:spMkLst>
        </pc:spChg>
        <pc:spChg chg="mod">
          <ac:chgData name="Razin Farhan Hussain" userId="bL/IyTPea6UEOGjIFjK2ugEKbkBZKWWoFErjYdNQqcM=" providerId="None" clId="Web-{70DD7AFA-B7ED-403A-9D4A-0898B7885D52}" dt="2022-11-05T23:49:50.673" v="53" actId="14100"/>
          <ac:spMkLst>
            <pc:docMk/>
            <pc:sldMk cId="37856129" sldId="467"/>
            <ac:spMk id="9" creationId="{1ED02FD2-91A3-4C49-A131-1B92789BD1A8}"/>
          </ac:spMkLst>
        </pc:spChg>
      </pc:sldChg>
      <pc:sldChg chg="del">
        <pc:chgData name="Razin Farhan Hussain" userId="bL/IyTPea6UEOGjIFjK2ugEKbkBZKWWoFErjYdNQqcM=" providerId="None" clId="Web-{70DD7AFA-B7ED-403A-9D4A-0898B7885D52}" dt="2022-11-05T23:42:13.488" v="0"/>
        <pc:sldMkLst>
          <pc:docMk/>
          <pc:sldMk cId="51184837" sldId="531"/>
        </pc:sldMkLst>
      </pc:sldChg>
    </pc:docChg>
  </pc:docChgLst>
  <pc:docChgLst>
    <pc:chgData name="Razin Farhan Hussain" userId="bL/IyTPea6UEOGjIFjK2ugEKbkBZKWWoFErjYdNQqcM=" providerId="None" clId="Web-{06E4E9DF-2BEB-406C-9ADF-DB6B8335646F}"/>
    <pc:docChg chg="addSld modSld sldOrd">
      <pc:chgData name="Razin Farhan Hussain" userId="bL/IyTPea6UEOGjIFjK2ugEKbkBZKWWoFErjYdNQqcM=" providerId="None" clId="Web-{06E4E9DF-2BEB-406C-9ADF-DB6B8335646F}" dt="2021-07-24T20:18:45.587" v="854"/>
      <pc:docMkLst>
        <pc:docMk/>
      </pc:docMkLst>
      <pc:sldChg chg="addSp delSp modSp ord addAnim delAnim modAnim">
        <pc:chgData name="Razin Farhan Hussain" userId="bL/IyTPea6UEOGjIFjK2ugEKbkBZKWWoFErjYdNQqcM=" providerId="None" clId="Web-{06E4E9DF-2BEB-406C-9ADF-DB6B8335646F}" dt="2021-07-24T18:05:40.829" v="273"/>
        <pc:sldMkLst>
          <pc:docMk/>
          <pc:sldMk cId="3791648276" sldId="407"/>
        </pc:sldMkLst>
        <pc:spChg chg="del mod">
          <ac:chgData name="Razin Farhan Hussain" userId="bL/IyTPea6UEOGjIFjK2ugEKbkBZKWWoFErjYdNQqcM=" providerId="None" clId="Web-{06E4E9DF-2BEB-406C-9ADF-DB6B8335646F}" dt="2021-07-24T17:59:20.801" v="168"/>
          <ac:spMkLst>
            <pc:docMk/>
            <pc:sldMk cId="3791648276" sldId="407"/>
            <ac:spMk id="3" creationId="{AA8B383B-13D5-4123-B649-8E00BFB18E7F}"/>
          </ac:spMkLst>
        </pc:spChg>
        <pc:spChg chg="add mod">
          <ac:chgData name="Razin Farhan Hussain" userId="bL/IyTPea6UEOGjIFjK2ugEKbkBZKWWoFErjYdNQqcM=" providerId="None" clId="Web-{06E4E9DF-2BEB-406C-9ADF-DB6B8335646F}" dt="2021-07-24T18:05:18.360" v="270" actId="1076"/>
          <ac:spMkLst>
            <pc:docMk/>
            <pc:sldMk cId="3791648276" sldId="407"/>
            <ac:spMk id="5" creationId="{C3651D5A-3BE1-4FAD-BE04-B8337C36B850}"/>
          </ac:spMkLst>
        </pc:spChg>
        <pc:spChg chg="del">
          <ac:chgData name="Razin Farhan Hussain" userId="bL/IyTPea6UEOGjIFjK2ugEKbkBZKWWoFErjYdNQqcM=" providerId="None" clId="Web-{06E4E9DF-2BEB-406C-9ADF-DB6B8335646F}" dt="2021-07-24T17:55:55.111" v="112"/>
          <ac:spMkLst>
            <pc:docMk/>
            <pc:sldMk cId="3791648276" sldId="407"/>
            <ac:spMk id="9" creationId="{7AFA248E-3628-4E3A-9E41-84AF77FDA26E}"/>
          </ac:spMkLst>
        </pc:spChg>
        <pc:spChg chg="del">
          <ac:chgData name="Razin Farhan Hussain" userId="bL/IyTPea6UEOGjIFjK2ugEKbkBZKWWoFErjYdNQqcM=" providerId="None" clId="Web-{06E4E9DF-2BEB-406C-9ADF-DB6B8335646F}" dt="2021-07-24T17:55:41.751" v="111"/>
          <ac:spMkLst>
            <pc:docMk/>
            <pc:sldMk cId="3791648276" sldId="407"/>
            <ac:spMk id="10" creationId="{0F97F744-0842-441B-B518-F237FDA649AE}"/>
          </ac:spMkLst>
        </pc:spChg>
        <pc:picChg chg="mod">
          <ac:chgData name="Razin Farhan Hussain" userId="bL/IyTPea6UEOGjIFjK2ugEKbkBZKWWoFErjYdNQqcM=" providerId="None" clId="Web-{06E4E9DF-2BEB-406C-9ADF-DB6B8335646F}" dt="2021-07-24T18:05:13.844" v="269" actId="1076"/>
          <ac:picMkLst>
            <pc:docMk/>
            <pc:sldMk cId="3791648276" sldId="407"/>
            <ac:picMk id="6" creationId="{73FD3627-8DF9-4BC8-9C43-647D8C166EC5}"/>
          </ac:picMkLst>
        </pc:picChg>
        <pc:picChg chg="del">
          <ac:chgData name="Razin Farhan Hussain" userId="bL/IyTPea6UEOGjIFjK2ugEKbkBZKWWoFErjYdNQqcM=" providerId="None" clId="Web-{06E4E9DF-2BEB-406C-9ADF-DB6B8335646F}" dt="2021-07-24T17:55:36.611" v="109"/>
          <ac:picMkLst>
            <pc:docMk/>
            <pc:sldMk cId="3791648276" sldId="407"/>
            <ac:picMk id="8" creationId="{ADED667F-8922-47BD-A8C3-5251D8C0C991}"/>
          </ac:picMkLst>
        </pc:picChg>
        <pc:picChg chg="del">
          <ac:chgData name="Razin Farhan Hussain" userId="bL/IyTPea6UEOGjIFjK2ugEKbkBZKWWoFErjYdNQqcM=" providerId="None" clId="Web-{06E4E9DF-2BEB-406C-9ADF-DB6B8335646F}" dt="2021-07-24T17:55:39.142" v="110"/>
          <ac:picMkLst>
            <pc:docMk/>
            <pc:sldMk cId="3791648276" sldId="407"/>
            <ac:picMk id="11" creationId="{E0BDD4A0-90AC-4D8B-AD5E-A3B5833098C5}"/>
          </ac:picMkLst>
        </pc:picChg>
      </pc:sldChg>
      <pc:sldChg chg="addSp modSp">
        <pc:chgData name="Razin Farhan Hussain" userId="bL/IyTPea6UEOGjIFjK2ugEKbkBZKWWoFErjYdNQqcM=" providerId="None" clId="Web-{06E4E9DF-2BEB-406C-9ADF-DB6B8335646F}" dt="2021-07-24T17:30:40.218" v="73" actId="1076"/>
        <pc:sldMkLst>
          <pc:docMk/>
          <pc:sldMk cId="3872104825" sldId="410"/>
        </pc:sldMkLst>
        <pc:spChg chg="add mod">
          <ac:chgData name="Razin Farhan Hussain" userId="bL/IyTPea6UEOGjIFjK2ugEKbkBZKWWoFErjYdNQqcM=" providerId="None" clId="Web-{06E4E9DF-2BEB-406C-9ADF-DB6B8335646F}" dt="2021-07-24T17:30:40.218" v="73" actId="1076"/>
          <ac:spMkLst>
            <pc:docMk/>
            <pc:sldMk cId="3872104825" sldId="410"/>
            <ac:spMk id="8" creationId="{F66A8178-8520-4995-AAE3-B2C91EACE01E}"/>
          </ac:spMkLst>
        </pc:spChg>
        <pc:picChg chg="add mod">
          <ac:chgData name="Razin Farhan Hussain" userId="bL/IyTPea6UEOGjIFjK2ugEKbkBZKWWoFErjYdNQqcM=" providerId="None" clId="Web-{06E4E9DF-2BEB-406C-9ADF-DB6B8335646F}" dt="2021-07-24T17:30:31.218" v="71" actId="1076"/>
          <ac:picMkLst>
            <pc:docMk/>
            <pc:sldMk cId="3872104825" sldId="410"/>
            <ac:picMk id="5" creationId="{D1516E30-1724-4C70-932A-B61D4FF42919}"/>
          </ac:picMkLst>
        </pc:picChg>
        <pc:picChg chg="add mod">
          <ac:chgData name="Razin Farhan Hussain" userId="bL/IyTPea6UEOGjIFjK2ugEKbkBZKWWoFErjYdNQqcM=" providerId="None" clId="Web-{06E4E9DF-2BEB-406C-9ADF-DB6B8335646F}" dt="2021-07-24T17:30:16.375" v="66" actId="1076"/>
          <ac:picMkLst>
            <pc:docMk/>
            <pc:sldMk cId="3872104825" sldId="410"/>
            <ac:picMk id="6" creationId="{F5D34B9C-9AA4-4BA5-B0EE-F787F772130F}"/>
          </ac:picMkLst>
        </pc:picChg>
        <pc:picChg chg="add mod">
          <ac:chgData name="Razin Farhan Hussain" userId="bL/IyTPea6UEOGjIFjK2ugEKbkBZKWWoFErjYdNQqcM=" providerId="None" clId="Web-{06E4E9DF-2BEB-406C-9ADF-DB6B8335646F}" dt="2021-07-24T17:30:21.656" v="68" actId="1076"/>
          <ac:picMkLst>
            <pc:docMk/>
            <pc:sldMk cId="3872104825" sldId="410"/>
            <ac:picMk id="7" creationId="{5FD59ABC-658B-4CC6-BE0E-F83B9110940E}"/>
          </ac:picMkLst>
        </pc:picChg>
      </pc:sldChg>
      <pc:sldChg chg="modSp">
        <pc:chgData name="Razin Farhan Hussain" userId="bL/IyTPea6UEOGjIFjK2ugEKbkBZKWWoFErjYdNQqcM=" providerId="None" clId="Web-{06E4E9DF-2BEB-406C-9ADF-DB6B8335646F}" dt="2021-07-24T16:56:37.587" v="62" actId="20577"/>
        <pc:sldMkLst>
          <pc:docMk/>
          <pc:sldMk cId="2876127708" sldId="444"/>
        </pc:sldMkLst>
        <pc:spChg chg="mod">
          <ac:chgData name="Razin Farhan Hussain" userId="bL/IyTPea6UEOGjIFjK2ugEKbkBZKWWoFErjYdNQqcM=" providerId="None" clId="Web-{06E4E9DF-2BEB-406C-9ADF-DB6B8335646F}" dt="2021-07-24T16:56:37.587" v="62" actId="20577"/>
          <ac:spMkLst>
            <pc:docMk/>
            <pc:sldMk cId="2876127708" sldId="444"/>
            <ac:spMk id="3" creationId="{789EEDB4-98C0-4846-92AA-6B700329CC17}"/>
          </ac:spMkLst>
        </pc:spChg>
        <pc:picChg chg="mod">
          <ac:chgData name="Razin Farhan Hussain" userId="bL/IyTPea6UEOGjIFjK2ugEKbkBZKWWoFErjYdNQqcM=" providerId="None" clId="Web-{06E4E9DF-2BEB-406C-9ADF-DB6B8335646F}" dt="2021-07-24T16:55:11.524" v="46" actId="1076"/>
          <ac:picMkLst>
            <pc:docMk/>
            <pc:sldMk cId="2876127708" sldId="444"/>
            <ac:picMk id="2" creationId="{D72210C0-1582-4560-83EB-76BB56C4B23F}"/>
          </ac:picMkLst>
        </pc:picChg>
      </pc:sldChg>
      <pc:sldChg chg="modSp">
        <pc:chgData name="Razin Farhan Hussain" userId="bL/IyTPea6UEOGjIFjK2ugEKbkBZKWWoFErjYdNQqcM=" providerId="None" clId="Web-{06E4E9DF-2BEB-406C-9ADF-DB6B8335646F}" dt="2021-07-24T16:30:21.709" v="20" actId="1076"/>
        <pc:sldMkLst>
          <pc:docMk/>
          <pc:sldMk cId="2608860063" sldId="493"/>
        </pc:sldMkLst>
        <pc:spChg chg="mod">
          <ac:chgData name="Razin Farhan Hussain" userId="bL/IyTPea6UEOGjIFjK2ugEKbkBZKWWoFErjYdNQqcM=" providerId="None" clId="Web-{06E4E9DF-2BEB-406C-9ADF-DB6B8335646F}" dt="2021-07-24T16:29:58.818" v="18" actId="20577"/>
          <ac:spMkLst>
            <pc:docMk/>
            <pc:sldMk cId="2608860063" sldId="493"/>
            <ac:spMk id="7" creationId="{ED6D2DC8-7894-4E6E-B860-72E306A7A372}"/>
          </ac:spMkLst>
        </pc:spChg>
        <pc:picChg chg="mod">
          <ac:chgData name="Razin Farhan Hussain" userId="bL/IyTPea6UEOGjIFjK2ugEKbkBZKWWoFErjYdNQqcM=" providerId="None" clId="Web-{06E4E9DF-2BEB-406C-9ADF-DB6B8335646F}" dt="2021-07-24T16:30:17.740" v="19" actId="14100"/>
          <ac:picMkLst>
            <pc:docMk/>
            <pc:sldMk cId="2608860063" sldId="493"/>
            <ac:picMk id="5" creationId="{246ECB48-6999-44BF-92C1-4FB811A98403}"/>
          </ac:picMkLst>
        </pc:picChg>
        <pc:picChg chg="mod">
          <ac:chgData name="Razin Farhan Hussain" userId="bL/IyTPea6UEOGjIFjK2ugEKbkBZKWWoFErjYdNQqcM=" providerId="None" clId="Web-{06E4E9DF-2BEB-406C-9ADF-DB6B8335646F}" dt="2021-07-24T16:30:21.709" v="20" actId="1076"/>
          <ac:picMkLst>
            <pc:docMk/>
            <pc:sldMk cId="2608860063" sldId="493"/>
            <ac:picMk id="8" creationId="{EB288140-A0A6-4DA6-A231-A3A02A1B21DC}"/>
          </ac:picMkLst>
        </pc:picChg>
      </pc:sldChg>
      <pc:sldChg chg="modSp">
        <pc:chgData name="Razin Farhan Hussain" userId="bL/IyTPea6UEOGjIFjK2ugEKbkBZKWWoFErjYdNQqcM=" providerId="None" clId="Web-{06E4E9DF-2BEB-406C-9ADF-DB6B8335646F}" dt="2021-07-24T17:27:58.392" v="63" actId="20577"/>
        <pc:sldMkLst>
          <pc:docMk/>
          <pc:sldMk cId="2686476291" sldId="501"/>
        </pc:sldMkLst>
        <pc:spChg chg="mod">
          <ac:chgData name="Razin Farhan Hussain" userId="bL/IyTPea6UEOGjIFjK2ugEKbkBZKWWoFErjYdNQqcM=" providerId="None" clId="Web-{06E4E9DF-2BEB-406C-9ADF-DB6B8335646F}" dt="2021-07-24T17:27:58.392" v="63" actId="20577"/>
          <ac:spMkLst>
            <pc:docMk/>
            <pc:sldMk cId="2686476291" sldId="501"/>
            <ac:spMk id="3" creationId="{32EA018F-93F1-4ABB-B860-965AB5607CD3}"/>
          </ac:spMkLst>
        </pc:spChg>
      </pc:sldChg>
      <pc:sldChg chg="modAnim">
        <pc:chgData name="Razin Farhan Hussain" userId="bL/IyTPea6UEOGjIFjK2ugEKbkBZKWWoFErjYdNQqcM=" providerId="None" clId="Web-{06E4E9DF-2BEB-406C-9ADF-DB6B8335646F}" dt="2021-07-24T18:06:16.125" v="276"/>
        <pc:sldMkLst>
          <pc:docMk/>
          <pc:sldMk cId="3144612058" sldId="502"/>
        </pc:sldMkLst>
      </pc:sldChg>
      <pc:sldChg chg="addSp delSp modSp new ord">
        <pc:chgData name="Razin Farhan Hussain" userId="bL/IyTPea6UEOGjIFjK2ugEKbkBZKWWoFErjYdNQqcM=" providerId="None" clId="Web-{06E4E9DF-2BEB-406C-9ADF-DB6B8335646F}" dt="2021-07-24T17:55:17.486" v="108" actId="14100"/>
        <pc:sldMkLst>
          <pc:docMk/>
          <pc:sldMk cId="49504403" sldId="507"/>
        </pc:sldMkLst>
        <pc:spChg chg="mod">
          <ac:chgData name="Razin Farhan Hussain" userId="bL/IyTPea6UEOGjIFjK2ugEKbkBZKWWoFErjYdNQqcM=" providerId="None" clId="Web-{06E4E9DF-2BEB-406C-9ADF-DB6B8335646F}" dt="2021-07-24T17:43:06.665" v="97" actId="20577"/>
          <ac:spMkLst>
            <pc:docMk/>
            <pc:sldMk cId="49504403" sldId="507"/>
            <ac:spMk id="2" creationId="{C0D91D8E-16CC-47B3-BBA8-B48AF22C4677}"/>
          </ac:spMkLst>
        </pc:spChg>
        <pc:spChg chg="del">
          <ac:chgData name="Razin Farhan Hussain" userId="bL/IyTPea6UEOGjIFjK2ugEKbkBZKWWoFErjYdNQqcM=" providerId="None" clId="Web-{06E4E9DF-2BEB-406C-9ADF-DB6B8335646F}" dt="2021-07-24T17:36:38.292" v="75"/>
          <ac:spMkLst>
            <pc:docMk/>
            <pc:sldMk cId="49504403" sldId="507"/>
            <ac:spMk id="3" creationId="{45DAC266-6C9D-4C0D-9218-BD9841EF0416}"/>
          </ac:spMkLst>
        </pc:spChg>
        <pc:spChg chg="add del mod">
          <ac:chgData name="Razin Farhan Hussain" userId="bL/IyTPea6UEOGjIFjK2ugEKbkBZKWWoFErjYdNQqcM=" providerId="None" clId="Web-{06E4E9DF-2BEB-406C-9ADF-DB6B8335646F}" dt="2021-07-24T17:54:37.221" v="100"/>
          <ac:spMkLst>
            <pc:docMk/>
            <pc:sldMk cId="49504403" sldId="507"/>
            <ac:spMk id="7" creationId="{CA50C0B6-4D47-46FE-AB40-57680A2C6B26}"/>
          </ac:spMkLst>
        </pc:spChg>
        <pc:picChg chg="add del mod ord">
          <ac:chgData name="Razin Farhan Hussain" userId="bL/IyTPea6UEOGjIFjK2ugEKbkBZKWWoFErjYdNQqcM=" providerId="None" clId="Web-{06E4E9DF-2BEB-406C-9ADF-DB6B8335646F}" dt="2021-07-24T17:54:25.658" v="99"/>
          <ac:picMkLst>
            <pc:docMk/>
            <pc:sldMk cId="49504403" sldId="507"/>
            <ac:picMk id="5" creationId="{A34E2B9A-A4AE-40C9-A0DB-A752F1F5E79E}"/>
          </ac:picMkLst>
        </pc:picChg>
        <pc:picChg chg="add mod ord">
          <ac:chgData name="Razin Farhan Hussain" userId="bL/IyTPea6UEOGjIFjK2ugEKbkBZKWWoFErjYdNQqcM=" providerId="None" clId="Web-{06E4E9DF-2BEB-406C-9ADF-DB6B8335646F}" dt="2021-07-24T17:55:17.486" v="108" actId="14100"/>
          <ac:picMkLst>
            <pc:docMk/>
            <pc:sldMk cId="49504403" sldId="507"/>
            <ac:picMk id="8" creationId="{3FB8F963-A7CE-488E-ADEB-C68FDE2762D6}"/>
          </ac:picMkLst>
        </pc:picChg>
      </pc:sldChg>
      <pc:sldChg chg="addSp delSp modSp new addAnim delAnim modAnim">
        <pc:chgData name="Razin Farhan Hussain" userId="bL/IyTPea6UEOGjIFjK2ugEKbkBZKWWoFErjYdNQqcM=" providerId="None" clId="Web-{06E4E9DF-2BEB-406C-9ADF-DB6B8335646F}" dt="2021-07-24T20:18:45.587" v="854"/>
        <pc:sldMkLst>
          <pc:docMk/>
          <pc:sldMk cId="3752426838" sldId="508"/>
        </pc:sldMkLst>
        <pc:spChg chg="mod">
          <ac:chgData name="Razin Farhan Hussain" userId="bL/IyTPea6UEOGjIFjK2ugEKbkBZKWWoFErjYdNQqcM=" providerId="None" clId="Web-{06E4E9DF-2BEB-406C-9ADF-DB6B8335646F}" dt="2021-07-24T20:07:47.747" v="805" actId="20577"/>
          <ac:spMkLst>
            <pc:docMk/>
            <pc:sldMk cId="3752426838" sldId="508"/>
            <ac:spMk id="2" creationId="{2BA8208A-2627-4479-9F7B-01D6F29AB240}"/>
          </ac:spMkLst>
        </pc:spChg>
        <pc:spChg chg="del">
          <ac:chgData name="Razin Farhan Hussain" userId="bL/IyTPea6UEOGjIFjK2ugEKbkBZKWWoFErjYdNQqcM=" providerId="None" clId="Web-{06E4E9DF-2BEB-406C-9ADF-DB6B8335646F}" dt="2021-07-24T18:35:04.021" v="295"/>
          <ac:spMkLst>
            <pc:docMk/>
            <pc:sldMk cId="3752426838" sldId="508"/>
            <ac:spMk id="3" creationId="{DB9451FD-2A71-4273-9454-B9ED6680C1DF}"/>
          </ac:spMkLst>
        </pc:spChg>
        <pc:spChg chg="add mod">
          <ac:chgData name="Razin Farhan Hussain" userId="bL/IyTPea6UEOGjIFjK2ugEKbkBZKWWoFErjYdNQqcM=" providerId="None" clId="Web-{06E4E9DF-2BEB-406C-9ADF-DB6B8335646F}" dt="2021-07-24T20:07:20.434" v="804"/>
          <ac:spMkLst>
            <pc:docMk/>
            <pc:sldMk cId="3752426838" sldId="508"/>
            <ac:spMk id="5" creationId="{C8431B59-AC8C-4EA5-ABB6-0D918670D949}"/>
          </ac:spMkLst>
        </pc:spChg>
        <pc:spChg chg="add mod">
          <ac:chgData name="Razin Farhan Hussain" userId="bL/IyTPea6UEOGjIFjK2ugEKbkBZKWWoFErjYdNQqcM=" providerId="None" clId="Web-{06E4E9DF-2BEB-406C-9ADF-DB6B8335646F}" dt="2021-07-24T20:06:24.715" v="797"/>
          <ac:spMkLst>
            <pc:docMk/>
            <pc:sldMk cId="3752426838" sldId="508"/>
            <ac:spMk id="6" creationId="{08FFA3CF-7210-4EFC-A53B-4E620817EAB4}"/>
          </ac:spMkLst>
        </pc:spChg>
        <pc:spChg chg="add mod">
          <ac:chgData name="Razin Farhan Hussain" userId="bL/IyTPea6UEOGjIFjK2ugEKbkBZKWWoFErjYdNQqcM=" providerId="None" clId="Web-{06E4E9DF-2BEB-406C-9ADF-DB6B8335646F}" dt="2021-07-24T20:06:30.277" v="798"/>
          <ac:spMkLst>
            <pc:docMk/>
            <pc:sldMk cId="3752426838" sldId="508"/>
            <ac:spMk id="7" creationId="{EB4D1EAE-79E2-4EC7-BC9E-84AE710294C6}"/>
          </ac:spMkLst>
        </pc:spChg>
        <pc:spChg chg="add mod">
          <ac:chgData name="Razin Farhan Hussain" userId="bL/IyTPea6UEOGjIFjK2ugEKbkBZKWWoFErjYdNQqcM=" providerId="None" clId="Web-{06E4E9DF-2BEB-406C-9ADF-DB6B8335646F}" dt="2021-07-24T20:06:37.918" v="799"/>
          <ac:spMkLst>
            <pc:docMk/>
            <pc:sldMk cId="3752426838" sldId="508"/>
            <ac:spMk id="8" creationId="{00F67AC9-2B39-4600-95CC-B78F54517849}"/>
          </ac:spMkLst>
        </pc:spChg>
        <pc:spChg chg="add mod">
          <ac:chgData name="Razin Farhan Hussain" userId="bL/IyTPea6UEOGjIFjK2ugEKbkBZKWWoFErjYdNQqcM=" providerId="None" clId="Web-{06E4E9DF-2BEB-406C-9ADF-DB6B8335646F}" dt="2021-07-24T20:06:49.637" v="800"/>
          <ac:spMkLst>
            <pc:docMk/>
            <pc:sldMk cId="3752426838" sldId="508"/>
            <ac:spMk id="9" creationId="{F224045B-8574-4A6E-B411-B724BF818AE8}"/>
          </ac:spMkLst>
        </pc:spChg>
        <pc:spChg chg="add mod">
          <ac:chgData name="Razin Farhan Hussain" userId="bL/IyTPea6UEOGjIFjK2ugEKbkBZKWWoFErjYdNQqcM=" providerId="None" clId="Web-{06E4E9DF-2BEB-406C-9ADF-DB6B8335646F}" dt="2021-07-24T20:06:54.872" v="801"/>
          <ac:spMkLst>
            <pc:docMk/>
            <pc:sldMk cId="3752426838" sldId="508"/>
            <ac:spMk id="10" creationId="{B0155603-A61A-40B5-8BCB-5FDCBE78A772}"/>
          </ac:spMkLst>
        </pc:spChg>
        <pc:spChg chg="add mod">
          <ac:chgData name="Razin Farhan Hussain" userId="bL/IyTPea6UEOGjIFjK2ugEKbkBZKWWoFErjYdNQqcM=" providerId="None" clId="Web-{06E4E9DF-2BEB-406C-9ADF-DB6B8335646F}" dt="2021-07-24T20:07:00.278" v="802"/>
          <ac:spMkLst>
            <pc:docMk/>
            <pc:sldMk cId="3752426838" sldId="508"/>
            <ac:spMk id="11" creationId="{7BF7FB39-BDE4-4BBB-ABB3-AEAA98E85C22}"/>
          </ac:spMkLst>
        </pc:spChg>
        <pc:spChg chg="add mod">
          <ac:chgData name="Razin Farhan Hussain" userId="bL/IyTPea6UEOGjIFjK2ugEKbkBZKWWoFErjYdNQqcM=" providerId="None" clId="Web-{06E4E9DF-2BEB-406C-9ADF-DB6B8335646F}" dt="2021-07-24T20:07:05.465" v="803"/>
          <ac:spMkLst>
            <pc:docMk/>
            <pc:sldMk cId="3752426838" sldId="508"/>
            <ac:spMk id="12" creationId="{E881A184-6CA3-4331-96AE-D45CB12204F2}"/>
          </ac:spMkLst>
        </pc:spChg>
        <pc:spChg chg="add mod">
          <ac:chgData name="Razin Farhan Hussain" userId="bL/IyTPea6UEOGjIFjK2ugEKbkBZKWWoFErjYdNQqcM=" providerId="None" clId="Web-{06E4E9DF-2BEB-406C-9ADF-DB6B8335646F}" dt="2021-07-24T18:46:27.411" v="439" actId="14100"/>
          <ac:spMkLst>
            <pc:docMk/>
            <pc:sldMk cId="3752426838" sldId="508"/>
            <ac:spMk id="13" creationId="{FF5B9805-75D1-4FFD-A0E0-03DBFB69250D}"/>
          </ac:spMkLst>
        </pc:spChg>
        <pc:spChg chg="add mod">
          <ac:chgData name="Razin Farhan Hussain" userId="bL/IyTPea6UEOGjIFjK2ugEKbkBZKWWoFErjYdNQqcM=" providerId="None" clId="Web-{06E4E9DF-2BEB-406C-9ADF-DB6B8335646F}" dt="2021-07-24T19:17:57.607" v="706" actId="1076"/>
          <ac:spMkLst>
            <pc:docMk/>
            <pc:sldMk cId="3752426838" sldId="508"/>
            <ac:spMk id="14" creationId="{10B4443C-E1F1-4DCC-A554-CF8EC3D11C1D}"/>
          </ac:spMkLst>
        </pc:spChg>
        <pc:spChg chg="add mod">
          <ac:chgData name="Razin Farhan Hussain" userId="bL/IyTPea6UEOGjIFjK2ugEKbkBZKWWoFErjYdNQqcM=" providerId="None" clId="Web-{06E4E9DF-2BEB-406C-9ADF-DB6B8335646F}" dt="2021-07-24T18:50:01.148" v="495" actId="20577"/>
          <ac:spMkLst>
            <pc:docMk/>
            <pc:sldMk cId="3752426838" sldId="508"/>
            <ac:spMk id="15" creationId="{F7990EB8-819E-4AB2-8F6E-E22A1B34675B}"/>
          </ac:spMkLst>
        </pc:spChg>
        <pc:spChg chg="add mod">
          <ac:chgData name="Razin Farhan Hussain" userId="bL/IyTPea6UEOGjIFjK2ugEKbkBZKWWoFErjYdNQqcM=" providerId="None" clId="Web-{06E4E9DF-2BEB-406C-9ADF-DB6B8335646F}" dt="2021-07-24T18:51:55.259" v="518" actId="1076"/>
          <ac:spMkLst>
            <pc:docMk/>
            <pc:sldMk cId="3752426838" sldId="508"/>
            <ac:spMk id="16" creationId="{54603690-B3BE-4866-B01C-E8B3FF61256E}"/>
          </ac:spMkLst>
        </pc:spChg>
        <pc:spChg chg="add mod">
          <ac:chgData name="Razin Farhan Hussain" userId="bL/IyTPea6UEOGjIFjK2ugEKbkBZKWWoFErjYdNQqcM=" providerId="None" clId="Web-{06E4E9DF-2BEB-406C-9ADF-DB6B8335646F}" dt="2021-07-24T18:50:44.977" v="506" actId="20577"/>
          <ac:spMkLst>
            <pc:docMk/>
            <pc:sldMk cId="3752426838" sldId="508"/>
            <ac:spMk id="17" creationId="{96FA2087-F6DE-475D-918B-D423CB689890}"/>
          </ac:spMkLst>
        </pc:spChg>
        <pc:spChg chg="add mod">
          <ac:chgData name="Razin Farhan Hussain" userId="bL/IyTPea6UEOGjIFjK2ugEKbkBZKWWoFErjYdNQqcM=" providerId="None" clId="Web-{06E4E9DF-2BEB-406C-9ADF-DB6B8335646F}" dt="2021-07-24T18:53:04.869" v="528" actId="14100"/>
          <ac:spMkLst>
            <pc:docMk/>
            <pc:sldMk cId="3752426838" sldId="508"/>
            <ac:spMk id="18" creationId="{389EE854-3324-4B47-9144-898FA9D68320}"/>
          </ac:spMkLst>
        </pc:spChg>
        <pc:spChg chg="add mod">
          <ac:chgData name="Razin Farhan Hussain" userId="bL/IyTPea6UEOGjIFjK2ugEKbkBZKWWoFErjYdNQqcM=" providerId="None" clId="Web-{06E4E9DF-2BEB-406C-9ADF-DB6B8335646F}" dt="2021-07-24T20:01:13.508" v="785" actId="14100"/>
          <ac:spMkLst>
            <pc:docMk/>
            <pc:sldMk cId="3752426838" sldId="508"/>
            <ac:spMk id="19" creationId="{93CBFEAC-55F3-442D-A91A-DCCE743AD809}"/>
          </ac:spMkLst>
        </pc:spChg>
        <pc:spChg chg="add mod">
          <ac:chgData name="Razin Farhan Hussain" userId="bL/IyTPea6UEOGjIFjK2ugEKbkBZKWWoFErjYdNQqcM=" providerId="None" clId="Web-{06E4E9DF-2BEB-406C-9ADF-DB6B8335646F}" dt="2021-07-24T20:06:05.668" v="796" actId="14100"/>
          <ac:spMkLst>
            <pc:docMk/>
            <pc:sldMk cId="3752426838" sldId="508"/>
            <ac:spMk id="35" creationId="{46DBDAC5-3228-4B2E-AA77-53817184E914}"/>
          </ac:spMkLst>
        </pc:spChg>
        <pc:grpChg chg="add">
          <ac:chgData name="Razin Farhan Hussain" userId="bL/IyTPea6UEOGjIFjK2ugEKbkBZKWWoFErjYdNQqcM=" providerId="None" clId="Web-{06E4E9DF-2BEB-406C-9ADF-DB6B8335646F}" dt="2021-07-24T19:02:16.048" v="591"/>
          <ac:grpSpMkLst>
            <pc:docMk/>
            <pc:sldMk cId="3752426838" sldId="508"/>
            <ac:grpSpMk id="24" creationId="{8F954689-7660-4C74-944C-8A92BCD47C39}"/>
          </ac:grpSpMkLst>
        </pc:grpChg>
        <pc:grpChg chg="add mod">
          <ac:chgData name="Razin Farhan Hussain" userId="bL/IyTPea6UEOGjIFjK2ugEKbkBZKWWoFErjYdNQqcM=" providerId="None" clId="Web-{06E4E9DF-2BEB-406C-9ADF-DB6B8335646F}" dt="2021-07-24T19:03:29.252" v="605" actId="14100"/>
          <ac:grpSpMkLst>
            <pc:docMk/>
            <pc:sldMk cId="3752426838" sldId="508"/>
            <ac:grpSpMk id="25" creationId="{23E64BB1-DD6B-45C9-90DA-5529044A83BB}"/>
          </ac:grpSpMkLst>
        </pc:grpChg>
        <pc:grpChg chg="add">
          <ac:chgData name="Razin Farhan Hussain" userId="bL/IyTPea6UEOGjIFjK2ugEKbkBZKWWoFErjYdNQqcM=" providerId="None" clId="Web-{06E4E9DF-2BEB-406C-9ADF-DB6B8335646F}" dt="2021-07-24T19:09:40.835" v="649"/>
          <ac:grpSpMkLst>
            <pc:docMk/>
            <pc:sldMk cId="3752426838" sldId="508"/>
            <ac:grpSpMk id="34" creationId="{39F25933-A7DD-498F-9713-D18EC47660EF}"/>
          </ac:grpSpMkLst>
        </pc:grpChg>
        <pc:grpChg chg="add">
          <ac:chgData name="Razin Farhan Hussain" userId="bL/IyTPea6UEOGjIFjK2ugEKbkBZKWWoFErjYdNQqcM=" providerId="None" clId="Web-{06E4E9DF-2BEB-406C-9ADF-DB6B8335646F}" dt="2021-07-24T20:08:46.720" v="806"/>
          <ac:grpSpMkLst>
            <pc:docMk/>
            <pc:sldMk cId="3752426838" sldId="508"/>
            <ac:grpSpMk id="55" creationId="{F5131B2B-6C0C-4501-B3A9-52A3CE7AF9AC}"/>
          </ac:grpSpMkLst>
        </pc:grpChg>
        <pc:grpChg chg="add">
          <ac:chgData name="Razin Farhan Hussain" userId="bL/IyTPea6UEOGjIFjK2ugEKbkBZKWWoFErjYdNQqcM=" providerId="None" clId="Web-{06E4E9DF-2BEB-406C-9ADF-DB6B8335646F}" dt="2021-07-24T20:09:04.236" v="807"/>
          <ac:grpSpMkLst>
            <pc:docMk/>
            <pc:sldMk cId="3752426838" sldId="508"/>
            <ac:grpSpMk id="56" creationId="{E66AF885-4722-47A7-8A4A-BD9AE0B7AF68}"/>
          </ac:grpSpMkLst>
        </pc:grpChg>
        <pc:grpChg chg="add">
          <ac:chgData name="Razin Farhan Hussain" userId="bL/IyTPea6UEOGjIFjK2ugEKbkBZKWWoFErjYdNQqcM=" providerId="None" clId="Web-{06E4E9DF-2BEB-406C-9ADF-DB6B8335646F}" dt="2021-07-24T20:09:17.298" v="808"/>
          <ac:grpSpMkLst>
            <pc:docMk/>
            <pc:sldMk cId="3752426838" sldId="508"/>
            <ac:grpSpMk id="57" creationId="{EDC56A31-009B-437D-A022-E53435CAC970}"/>
          </ac:grpSpMkLst>
        </pc:grpChg>
        <pc:cxnChg chg="add mod">
          <ac:chgData name="Razin Farhan Hussain" userId="bL/IyTPea6UEOGjIFjK2ugEKbkBZKWWoFErjYdNQqcM=" providerId="None" clId="Web-{06E4E9DF-2BEB-406C-9ADF-DB6B8335646F}" dt="2021-07-24T18:59:56.328" v="575"/>
          <ac:cxnSpMkLst>
            <pc:docMk/>
            <pc:sldMk cId="3752426838" sldId="508"/>
            <ac:cxnSpMk id="20" creationId="{4A3E7119-DDE8-4725-B6DF-377F80E7C430}"/>
          </ac:cxnSpMkLst>
        </pc:cxnChg>
        <pc:cxnChg chg="add mod">
          <ac:chgData name="Razin Farhan Hussain" userId="bL/IyTPea6UEOGjIFjK2ugEKbkBZKWWoFErjYdNQqcM=" providerId="None" clId="Web-{06E4E9DF-2BEB-406C-9ADF-DB6B8335646F}" dt="2021-07-24T19:00:02" v="576" actId="1076"/>
          <ac:cxnSpMkLst>
            <pc:docMk/>
            <pc:sldMk cId="3752426838" sldId="508"/>
            <ac:cxnSpMk id="21" creationId="{BBF02FBD-C406-4FEB-A2A6-E96099CE369F}"/>
          </ac:cxnSpMkLst>
        </pc:cxnChg>
        <pc:cxnChg chg="add mod">
          <ac:chgData name="Razin Farhan Hussain" userId="bL/IyTPea6UEOGjIFjK2ugEKbkBZKWWoFErjYdNQqcM=" providerId="None" clId="Web-{06E4E9DF-2BEB-406C-9ADF-DB6B8335646F}" dt="2021-07-24T18:58:49.624" v="567" actId="1076"/>
          <ac:cxnSpMkLst>
            <pc:docMk/>
            <pc:sldMk cId="3752426838" sldId="508"/>
            <ac:cxnSpMk id="22" creationId="{B79B5B6B-1A96-4680-A86B-4973C4412E24}"/>
          </ac:cxnSpMkLst>
        </pc:cxnChg>
        <pc:cxnChg chg="add mod">
          <ac:chgData name="Razin Farhan Hussain" userId="bL/IyTPea6UEOGjIFjK2ugEKbkBZKWWoFErjYdNQqcM=" providerId="None" clId="Web-{06E4E9DF-2BEB-406C-9ADF-DB6B8335646F}" dt="2021-07-24T19:10:17.211" v="650"/>
          <ac:cxnSpMkLst>
            <pc:docMk/>
            <pc:sldMk cId="3752426838" sldId="508"/>
            <ac:cxnSpMk id="23" creationId="{171008F7-FC62-4B12-934A-EAAF0199C560}"/>
          </ac:cxnSpMkLst>
        </pc:cxnChg>
        <pc:cxnChg chg="mod">
          <ac:chgData name="Razin Farhan Hussain" userId="bL/IyTPea6UEOGjIFjK2ugEKbkBZKWWoFErjYdNQqcM=" providerId="None" clId="Web-{06E4E9DF-2BEB-406C-9ADF-DB6B8335646F}" dt="2021-07-24T19:02:21.376" v="592"/>
          <ac:cxnSpMkLst>
            <pc:docMk/>
            <pc:sldMk cId="3752426838" sldId="508"/>
            <ac:cxnSpMk id="26" creationId="{93A34395-3583-44B1-9405-B17E7CD962C3}"/>
          </ac:cxnSpMkLst>
        </pc:cxnChg>
        <pc:cxnChg chg="mod">
          <ac:chgData name="Razin Farhan Hussain" userId="bL/IyTPea6UEOGjIFjK2ugEKbkBZKWWoFErjYdNQqcM=" providerId="None" clId="Web-{06E4E9DF-2BEB-406C-9ADF-DB6B8335646F}" dt="2021-07-24T19:11:01.024" v="652" actId="1076"/>
          <ac:cxnSpMkLst>
            <pc:docMk/>
            <pc:sldMk cId="3752426838" sldId="508"/>
            <ac:cxnSpMk id="27" creationId="{8064F99C-78FD-4031-AD95-49FC40D00956}"/>
          </ac:cxnSpMkLst>
        </pc:cxnChg>
        <pc:cxnChg chg="mod">
          <ac:chgData name="Razin Farhan Hussain" userId="bL/IyTPea6UEOGjIFjK2ugEKbkBZKWWoFErjYdNQqcM=" providerId="None" clId="Web-{06E4E9DF-2BEB-406C-9ADF-DB6B8335646F}" dt="2021-07-24T19:04:48.628" v="615" actId="1076"/>
          <ac:cxnSpMkLst>
            <pc:docMk/>
            <pc:sldMk cId="3752426838" sldId="508"/>
            <ac:cxnSpMk id="28" creationId="{9F7032DF-5705-48F6-BB79-C82189B61C7E}"/>
          </ac:cxnSpMkLst>
        </pc:cxnChg>
        <pc:cxnChg chg="mod">
          <ac:chgData name="Razin Farhan Hussain" userId="bL/IyTPea6UEOGjIFjK2ugEKbkBZKWWoFErjYdNQqcM=" providerId="None" clId="Web-{06E4E9DF-2BEB-406C-9ADF-DB6B8335646F}" dt="2021-07-24T19:02:21.376" v="592"/>
          <ac:cxnSpMkLst>
            <pc:docMk/>
            <pc:sldMk cId="3752426838" sldId="508"/>
            <ac:cxnSpMk id="29" creationId="{BBD9DEE9-552C-40B3-96AF-E4873A27D3FD}"/>
          </ac:cxnSpMkLst>
        </pc:cxnChg>
        <pc:cxnChg chg="add mod">
          <ac:chgData name="Razin Farhan Hussain" userId="bL/IyTPea6UEOGjIFjK2ugEKbkBZKWWoFErjYdNQqcM=" providerId="None" clId="Web-{06E4E9DF-2BEB-406C-9ADF-DB6B8335646F}" dt="2021-07-24T19:05:52.301" v="622"/>
          <ac:cxnSpMkLst>
            <pc:docMk/>
            <pc:sldMk cId="3752426838" sldId="508"/>
            <ac:cxnSpMk id="30" creationId="{10D8F8D7-6BBB-4AE0-9D9E-C92B81E41298}"/>
          </ac:cxnSpMkLst>
        </pc:cxnChg>
        <pc:cxnChg chg="add mod">
          <ac:chgData name="Razin Farhan Hussain" userId="bL/IyTPea6UEOGjIFjK2ugEKbkBZKWWoFErjYdNQqcM=" providerId="None" clId="Web-{06E4E9DF-2BEB-406C-9ADF-DB6B8335646F}" dt="2021-07-24T19:08:23.225" v="637" actId="14100"/>
          <ac:cxnSpMkLst>
            <pc:docMk/>
            <pc:sldMk cId="3752426838" sldId="508"/>
            <ac:cxnSpMk id="31" creationId="{A31A45E4-8381-4465-BB3E-80C41C59D876}"/>
          </ac:cxnSpMkLst>
        </pc:cxnChg>
        <pc:cxnChg chg="add mod">
          <ac:chgData name="Razin Farhan Hussain" userId="bL/IyTPea6UEOGjIFjK2ugEKbkBZKWWoFErjYdNQqcM=" providerId="None" clId="Web-{06E4E9DF-2BEB-406C-9ADF-DB6B8335646F}" dt="2021-07-24T19:09:05.709" v="644" actId="1076"/>
          <ac:cxnSpMkLst>
            <pc:docMk/>
            <pc:sldMk cId="3752426838" sldId="508"/>
            <ac:cxnSpMk id="32" creationId="{6E0EEED4-A956-4197-95CB-4DA9DD854D3D}"/>
          </ac:cxnSpMkLst>
        </pc:cxnChg>
        <pc:cxnChg chg="add mod">
          <ac:chgData name="Razin Farhan Hussain" userId="bL/IyTPea6UEOGjIFjK2ugEKbkBZKWWoFErjYdNQqcM=" providerId="None" clId="Web-{06E4E9DF-2BEB-406C-9ADF-DB6B8335646F}" dt="2021-07-24T19:09:24.413" v="648" actId="1076"/>
          <ac:cxnSpMkLst>
            <pc:docMk/>
            <pc:sldMk cId="3752426838" sldId="508"/>
            <ac:cxnSpMk id="33" creationId="{2DBE5A32-DCDC-4B11-BD63-AE1EB0AA4C47}"/>
          </ac:cxnSpMkLst>
        </pc:cxnChg>
        <pc:cxnChg chg="add mod">
          <ac:chgData name="Razin Farhan Hussain" userId="bL/IyTPea6UEOGjIFjK2ugEKbkBZKWWoFErjYdNQqcM=" providerId="None" clId="Web-{06E4E9DF-2BEB-406C-9ADF-DB6B8335646F}" dt="2021-07-24T19:31:18.590" v="763"/>
          <ac:cxnSpMkLst>
            <pc:docMk/>
            <pc:sldMk cId="3752426838" sldId="508"/>
            <ac:cxnSpMk id="36" creationId="{6A226FA2-8B2A-4285-93FE-31B8482F4183}"/>
          </ac:cxnSpMkLst>
        </pc:cxnChg>
        <pc:cxnChg chg="add mod">
          <ac:chgData name="Razin Farhan Hussain" userId="bL/IyTPea6UEOGjIFjK2ugEKbkBZKWWoFErjYdNQqcM=" providerId="None" clId="Web-{06E4E9DF-2BEB-406C-9ADF-DB6B8335646F}" dt="2021-07-24T19:13:55.557" v="676" actId="1076"/>
          <ac:cxnSpMkLst>
            <pc:docMk/>
            <pc:sldMk cId="3752426838" sldId="508"/>
            <ac:cxnSpMk id="37" creationId="{2451804B-608F-439F-93BA-F66BBBCB74B2}"/>
          </ac:cxnSpMkLst>
        </pc:cxnChg>
        <pc:cxnChg chg="add mod">
          <ac:chgData name="Razin Farhan Hussain" userId="bL/IyTPea6UEOGjIFjK2ugEKbkBZKWWoFErjYdNQqcM=" providerId="None" clId="Web-{06E4E9DF-2BEB-406C-9ADF-DB6B8335646F}" dt="2021-07-24T19:14:09.839" v="678" actId="1076"/>
          <ac:cxnSpMkLst>
            <pc:docMk/>
            <pc:sldMk cId="3752426838" sldId="508"/>
            <ac:cxnSpMk id="38" creationId="{AB590CCC-AD55-4876-B0D1-FD914A3C396B}"/>
          </ac:cxnSpMkLst>
        </pc:cxnChg>
        <pc:cxnChg chg="add del mod">
          <ac:chgData name="Razin Farhan Hussain" userId="bL/IyTPea6UEOGjIFjK2ugEKbkBZKWWoFErjYdNQqcM=" providerId="None" clId="Web-{06E4E9DF-2BEB-406C-9ADF-DB6B8335646F}" dt="2021-07-24T19:15:02.215" v="685"/>
          <ac:cxnSpMkLst>
            <pc:docMk/>
            <pc:sldMk cId="3752426838" sldId="508"/>
            <ac:cxnSpMk id="39" creationId="{6DAC7BC7-20E9-4805-B361-CF3284DCA0F2}"/>
          </ac:cxnSpMkLst>
        </pc:cxnChg>
        <pc:cxnChg chg="add mod">
          <ac:chgData name="Razin Farhan Hussain" userId="bL/IyTPea6UEOGjIFjK2ugEKbkBZKWWoFErjYdNQqcM=" providerId="None" clId="Web-{06E4E9DF-2BEB-406C-9ADF-DB6B8335646F}" dt="2021-07-24T19:19:48.077" v="715" actId="14100"/>
          <ac:cxnSpMkLst>
            <pc:docMk/>
            <pc:sldMk cId="3752426838" sldId="508"/>
            <ac:cxnSpMk id="40" creationId="{73BC824B-0798-43FF-8FD5-F0EB07F4AA97}"/>
          </ac:cxnSpMkLst>
        </pc:cxnChg>
        <pc:cxnChg chg="add mod">
          <ac:chgData name="Razin Farhan Hussain" userId="bL/IyTPea6UEOGjIFjK2ugEKbkBZKWWoFErjYdNQqcM=" providerId="None" clId="Web-{06E4E9DF-2BEB-406C-9ADF-DB6B8335646F}" dt="2021-07-24T19:20:25.984" v="719" actId="14100"/>
          <ac:cxnSpMkLst>
            <pc:docMk/>
            <pc:sldMk cId="3752426838" sldId="508"/>
            <ac:cxnSpMk id="41" creationId="{AE97C877-80BD-472A-95C7-F656848C3680}"/>
          </ac:cxnSpMkLst>
        </pc:cxnChg>
        <pc:cxnChg chg="add mod">
          <ac:chgData name="Razin Farhan Hussain" userId="bL/IyTPea6UEOGjIFjK2ugEKbkBZKWWoFErjYdNQqcM=" providerId="None" clId="Web-{06E4E9DF-2BEB-406C-9ADF-DB6B8335646F}" dt="2021-07-24T19:20:33.609" v="720" actId="1076"/>
          <ac:cxnSpMkLst>
            <pc:docMk/>
            <pc:sldMk cId="3752426838" sldId="508"/>
            <ac:cxnSpMk id="42" creationId="{8B4E9753-8C89-4BAB-8A3A-6A9F2078BDFE}"/>
          </ac:cxnSpMkLst>
        </pc:cxnChg>
        <pc:cxnChg chg="add mod">
          <ac:chgData name="Razin Farhan Hussain" userId="bL/IyTPea6UEOGjIFjK2ugEKbkBZKWWoFErjYdNQqcM=" providerId="None" clId="Web-{06E4E9DF-2BEB-406C-9ADF-DB6B8335646F}" dt="2021-07-24T19:24:29.535" v="742" actId="1076"/>
          <ac:cxnSpMkLst>
            <pc:docMk/>
            <pc:sldMk cId="3752426838" sldId="508"/>
            <ac:cxnSpMk id="43" creationId="{F8869690-67EE-496F-BCB1-454DADD5DEA3}"/>
          </ac:cxnSpMkLst>
        </pc:cxnChg>
        <pc:cxnChg chg="add mod">
          <ac:chgData name="Razin Farhan Hussain" userId="bL/IyTPea6UEOGjIFjK2ugEKbkBZKWWoFErjYdNQqcM=" providerId="None" clId="Web-{06E4E9DF-2BEB-406C-9ADF-DB6B8335646F}" dt="2021-07-24T19:23:20.066" v="736" actId="1076"/>
          <ac:cxnSpMkLst>
            <pc:docMk/>
            <pc:sldMk cId="3752426838" sldId="508"/>
            <ac:cxnSpMk id="44" creationId="{E991A292-CA26-4C64-A4A4-BD33D1B85F6E}"/>
          </ac:cxnSpMkLst>
        </pc:cxnChg>
        <pc:cxnChg chg="add mod">
          <ac:chgData name="Razin Farhan Hussain" userId="bL/IyTPea6UEOGjIFjK2ugEKbkBZKWWoFErjYdNQqcM=" providerId="None" clId="Web-{06E4E9DF-2BEB-406C-9ADF-DB6B8335646F}" dt="2021-07-24T19:23:41.488" v="740" actId="1076"/>
          <ac:cxnSpMkLst>
            <pc:docMk/>
            <pc:sldMk cId="3752426838" sldId="508"/>
            <ac:cxnSpMk id="46" creationId="{2111C384-1CD7-4618-A3AA-A0B27FFD28E7}"/>
          </ac:cxnSpMkLst>
        </pc:cxnChg>
        <pc:cxnChg chg="add mod">
          <ac:chgData name="Razin Farhan Hussain" userId="bL/IyTPea6UEOGjIFjK2ugEKbkBZKWWoFErjYdNQqcM=" providerId="None" clId="Web-{06E4E9DF-2BEB-406C-9ADF-DB6B8335646F}" dt="2021-07-24T20:04:54.589" v="795" actId="1076"/>
          <ac:cxnSpMkLst>
            <pc:docMk/>
            <pc:sldMk cId="3752426838" sldId="508"/>
            <ac:cxnSpMk id="48" creationId="{85E418B8-AD6E-48FD-8425-79960CDD6DA9}"/>
          </ac:cxnSpMkLst>
        </pc:cxnChg>
        <pc:cxnChg chg="add mod">
          <ac:chgData name="Razin Farhan Hussain" userId="bL/IyTPea6UEOGjIFjK2ugEKbkBZKWWoFErjYdNQqcM=" providerId="None" clId="Web-{06E4E9DF-2BEB-406C-9ADF-DB6B8335646F}" dt="2021-07-24T19:30:39.214" v="761" actId="14100"/>
          <ac:cxnSpMkLst>
            <pc:docMk/>
            <pc:sldMk cId="3752426838" sldId="508"/>
            <ac:cxnSpMk id="49" creationId="{9E3EF71B-0AB3-4896-96D1-F7F1A4EB9F22}"/>
          </ac:cxnSpMkLst>
        </pc:cxnChg>
        <pc:cxnChg chg="add mod">
          <ac:chgData name="Razin Farhan Hussain" userId="bL/IyTPea6UEOGjIFjK2ugEKbkBZKWWoFErjYdNQqcM=" providerId="None" clId="Web-{06E4E9DF-2BEB-406C-9ADF-DB6B8335646F}" dt="2021-07-24T20:01:37.227" v="787" actId="14100"/>
          <ac:cxnSpMkLst>
            <pc:docMk/>
            <pc:sldMk cId="3752426838" sldId="508"/>
            <ac:cxnSpMk id="50" creationId="{3B8E68B3-3BC0-49DE-A6AA-1229A4F64F31}"/>
          </ac:cxnSpMkLst>
        </pc:cxnChg>
        <pc:cxnChg chg="add mod">
          <ac:chgData name="Razin Farhan Hussain" userId="bL/IyTPea6UEOGjIFjK2ugEKbkBZKWWoFErjYdNQqcM=" providerId="None" clId="Web-{06E4E9DF-2BEB-406C-9ADF-DB6B8335646F}" dt="2021-07-24T19:44:49.478" v="768" actId="1076"/>
          <ac:cxnSpMkLst>
            <pc:docMk/>
            <pc:sldMk cId="3752426838" sldId="508"/>
            <ac:cxnSpMk id="51" creationId="{F06262D7-AA42-4F4E-BCCA-8BFDE32F2599}"/>
          </ac:cxnSpMkLst>
        </pc:cxnChg>
        <pc:cxnChg chg="add mod">
          <ac:chgData name="Razin Farhan Hussain" userId="bL/IyTPea6UEOGjIFjK2ugEKbkBZKWWoFErjYdNQqcM=" providerId="None" clId="Web-{06E4E9DF-2BEB-406C-9ADF-DB6B8335646F}" dt="2021-07-24T19:59:10.694" v="776" actId="14100"/>
          <ac:cxnSpMkLst>
            <pc:docMk/>
            <pc:sldMk cId="3752426838" sldId="508"/>
            <ac:cxnSpMk id="52" creationId="{0AE1C42A-0F95-4236-97BA-F5C41DE16AB7}"/>
          </ac:cxnSpMkLst>
        </pc:cxnChg>
        <pc:cxnChg chg="add del mod">
          <ac:chgData name="Razin Farhan Hussain" userId="bL/IyTPea6UEOGjIFjK2ugEKbkBZKWWoFErjYdNQqcM=" providerId="None" clId="Web-{06E4E9DF-2BEB-406C-9ADF-DB6B8335646F}" dt="2021-07-24T20:01:17.477" v="786"/>
          <ac:cxnSpMkLst>
            <pc:docMk/>
            <pc:sldMk cId="3752426838" sldId="508"/>
            <ac:cxnSpMk id="53" creationId="{C85336EB-AA25-4B01-A61A-A842EC1FF9C9}"/>
          </ac:cxnSpMkLst>
        </pc:cxnChg>
        <pc:cxnChg chg="add mod">
          <ac:chgData name="Razin Farhan Hussain" userId="bL/IyTPea6UEOGjIFjK2ugEKbkBZKWWoFErjYdNQqcM=" providerId="None" clId="Web-{06E4E9DF-2BEB-406C-9ADF-DB6B8335646F}" dt="2021-07-24T20:03:58.026" v="792" actId="14100"/>
          <ac:cxnSpMkLst>
            <pc:docMk/>
            <pc:sldMk cId="3752426838" sldId="508"/>
            <ac:cxnSpMk id="54" creationId="{DB8341E8-8BF4-4B89-B381-34EC07EE45B2}"/>
          </ac:cxnSpMkLst>
        </pc:cxnChg>
      </pc:sldChg>
    </pc:docChg>
  </pc:docChgLst>
  <pc:docChgLst>
    <pc:chgData name="Razin Farhan Hussain" userId="bL/IyTPea6UEOGjIFjK2ugEKbkBZKWWoFErjYdNQqcM=" providerId="None" clId="Web-{08B1648E-8C7B-448A-98BF-1F1777D99A35}"/>
    <pc:docChg chg="addSld modSld">
      <pc:chgData name="Razin Farhan Hussain" userId="bL/IyTPea6UEOGjIFjK2ugEKbkBZKWWoFErjYdNQqcM=" providerId="None" clId="Web-{08B1648E-8C7B-448A-98BF-1F1777D99A35}" dt="2021-03-23T02:07:34.030" v="204" actId="20577"/>
      <pc:docMkLst>
        <pc:docMk/>
      </pc:docMkLst>
      <pc:sldChg chg="modSp">
        <pc:chgData name="Razin Farhan Hussain" userId="bL/IyTPea6UEOGjIFjK2ugEKbkBZKWWoFErjYdNQqcM=" providerId="None" clId="Web-{08B1648E-8C7B-448A-98BF-1F1777D99A35}" dt="2021-03-23T01:56:49.713" v="42" actId="20577"/>
        <pc:sldMkLst>
          <pc:docMk/>
          <pc:sldMk cId="2383574042" sldId="363"/>
        </pc:sldMkLst>
        <pc:spChg chg="mod">
          <ac:chgData name="Razin Farhan Hussain" userId="bL/IyTPea6UEOGjIFjK2ugEKbkBZKWWoFErjYdNQqcM=" providerId="None" clId="Web-{08B1648E-8C7B-448A-98BF-1F1777D99A35}" dt="2021-03-23T01:56:49.713" v="42" actId="20577"/>
          <ac:spMkLst>
            <pc:docMk/>
            <pc:sldMk cId="2383574042" sldId="363"/>
            <ac:spMk id="5" creationId="{27C29BC6-3172-423C-A63D-0E9D39690285}"/>
          </ac:spMkLst>
        </pc:spChg>
      </pc:sldChg>
      <pc:sldChg chg="modSp">
        <pc:chgData name="Razin Farhan Hussain" userId="bL/IyTPea6UEOGjIFjK2ugEKbkBZKWWoFErjYdNQqcM=" providerId="None" clId="Web-{08B1648E-8C7B-448A-98BF-1F1777D99A35}" dt="2021-03-23T02:00:44.023" v="80" actId="20577"/>
        <pc:sldMkLst>
          <pc:docMk/>
          <pc:sldMk cId="2665474608" sldId="433"/>
        </pc:sldMkLst>
        <pc:spChg chg="mod">
          <ac:chgData name="Razin Farhan Hussain" userId="bL/IyTPea6UEOGjIFjK2ugEKbkBZKWWoFErjYdNQqcM=" providerId="None" clId="Web-{08B1648E-8C7B-448A-98BF-1F1777D99A35}" dt="2021-03-23T02:00:44.023" v="80" actId="20577"/>
          <ac:spMkLst>
            <pc:docMk/>
            <pc:sldMk cId="2665474608" sldId="433"/>
            <ac:spMk id="8" creationId="{43BF54F8-3377-4651-84F8-551912F5F54C}"/>
          </ac:spMkLst>
        </pc:spChg>
        <pc:spChg chg="mod">
          <ac:chgData name="Razin Farhan Hussain" userId="bL/IyTPea6UEOGjIFjK2ugEKbkBZKWWoFErjYdNQqcM=" providerId="None" clId="Web-{08B1648E-8C7B-448A-98BF-1F1777D99A35}" dt="2021-03-23T02:00:19.740" v="77" actId="1076"/>
          <ac:spMkLst>
            <pc:docMk/>
            <pc:sldMk cId="2665474608" sldId="433"/>
            <ac:spMk id="11" creationId="{A1AFE2E5-A7A2-4E26-99C6-A057E0E43B4A}"/>
          </ac:spMkLst>
        </pc:spChg>
        <pc:picChg chg="mod">
          <ac:chgData name="Razin Farhan Hussain" userId="bL/IyTPea6UEOGjIFjK2ugEKbkBZKWWoFErjYdNQqcM=" providerId="None" clId="Web-{08B1648E-8C7B-448A-98BF-1F1777D99A35}" dt="2021-03-23T02:00:29.725" v="79" actId="1076"/>
          <ac:picMkLst>
            <pc:docMk/>
            <pc:sldMk cId="2665474608" sldId="433"/>
            <ac:picMk id="9" creationId="{187711A1-D794-4E20-AD4E-33765DA90ACD}"/>
          </ac:picMkLst>
        </pc:picChg>
      </pc:sldChg>
      <pc:sldChg chg="modSp">
        <pc:chgData name="Razin Farhan Hussain" userId="bL/IyTPea6UEOGjIFjK2ugEKbkBZKWWoFErjYdNQqcM=" providerId="None" clId="Web-{08B1648E-8C7B-448A-98BF-1F1777D99A35}" dt="2021-03-23T01:58:52.876" v="54" actId="1076"/>
        <pc:sldMkLst>
          <pc:docMk/>
          <pc:sldMk cId="770211351" sldId="434"/>
        </pc:sldMkLst>
        <pc:spChg chg="mod">
          <ac:chgData name="Razin Farhan Hussain" userId="bL/IyTPea6UEOGjIFjK2ugEKbkBZKWWoFErjYdNQqcM=" providerId="None" clId="Web-{08B1648E-8C7B-448A-98BF-1F1777D99A35}" dt="2021-03-23T01:58:44.063" v="52" actId="20577"/>
          <ac:spMkLst>
            <pc:docMk/>
            <pc:sldMk cId="770211351" sldId="434"/>
            <ac:spMk id="6" creationId="{ECA6587C-C3FD-4CC1-90CD-0E53ACB8FBEA}"/>
          </ac:spMkLst>
        </pc:spChg>
        <pc:picChg chg="mod">
          <ac:chgData name="Razin Farhan Hussain" userId="bL/IyTPea6UEOGjIFjK2ugEKbkBZKWWoFErjYdNQqcM=" providerId="None" clId="Web-{08B1648E-8C7B-448A-98BF-1F1777D99A35}" dt="2021-03-23T01:58:52.876" v="54" actId="1076"/>
          <ac:picMkLst>
            <pc:docMk/>
            <pc:sldMk cId="770211351" sldId="434"/>
            <ac:picMk id="7" creationId="{D1DF0033-BB0C-4085-9475-CA46E3FD118F}"/>
          </ac:picMkLst>
        </pc:picChg>
      </pc:sldChg>
      <pc:sldChg chg="modSp">
        <pc:chgData name="Razin Farhan Hussain" userId="bL/IyTPea6UEOGjIFjK2ugEKbkBZKWWoFErjYdNQqcM=" providerId="None" clId="Web-{08B1648E-8C7B-448A-98BF-1F1777D99A35}" dt="2021-03-23T02:02:10.247" v="95" actId="20577"/>
        <pc:sldMkLst>
          <pc:docMk/>
          <pc:sldMk cId="2817825100" sldId="435"/>
        </pc:sldMkLst>
        <pc:spChg chg="mod">
          <ac:chgData name="Razin Farhan Hussain" userId="bL/IyTPea6UEOGjIFjK2ugEKbkBZKWWoFErjYdNQqcM=" providerId="None" clId="Web-{08B1648E-8C7B-448A-98BF-1F1777D99A35}" dt="2021-03-23T02:02:10.247" v="95" actId="20577"/>
          <ac:spMkLst>
            <pc:docMk/>
            <pc:sldMk cId="2817825100" sldId="435"/>
            <ac:spMk id="3" creationId="{B535CE62-9FED-42F8-B83D-658FC0EC5EFE}"/>
          </ac:spMkLst>
        </pc:spChg>
        <pc:picChg chg="mod">
          <ac:chgData name="Razin Farhan Hussain" userId="bL/IyTPea6UEOGjIFjK2ugEKbkBZKWWoFErjYdNQqcM=" providerId="None" clId="Web-{08B1648E-8C7B-448A-98BF-1F1777D99A35}" dt="2021-03-23T02:01:33.886" v="89" actId="1076"/>
          <ac:picMkLst>
            <pc:docMk/>
            <pc:sldMk cId="2817825100" sldId="435"/>
            <ac:picMk id="8" creationId="{C68E17D6-4D49-4ACA-94AC-D3879440CED5}"/>
          </ac:picMkLst>
        </pc:picChg>
      </pc:sldChg>
      <pc:sldChg chg="addSp modSp new">
        <pc:chgData name="Razin Farhan Hussain" userId="bL/IyTPea6UEOGjIFjK2ugEKbkBZKWWoFErjYdNQqcM=" providerId="None" clId="Web-{08B1648E-8C7B-448A-98BF-1F1777D99A35}" dt="2021-03-23T02:07:34.030" v="204" actId="20577"/>
        <pc:sldMkLst>
          <pc:docMk/>
          <pc:sldMk cId="3482649173" sldId="436"/>
        </pc:sldMkLst>
        <pc:spChg chg="mod">
          <ac:chgData name="Razin Farhan Hussain" userId="bL/IyTPea6UEOGjIFjK2ugEKbkBZKWWoFErjYdNQqcM=" providerId="None" clId="Web-{08B1648E-8C7B-448A-98BF-1F1777D99A35}" dt="2021-03-23T02:03:34.689" v="113" actId="20577"/>
          <ac:spMkLst>
            <pc:docMk/>
            <pc:sldMk cId="3482649173" sldId="436"/>
            <ac:spMk id="2" creationId="{8C647AA4-06D5-48C5-846B-74E5B1AE579A}"/>
          </ac:spMkLst>
        </pc:spChg>
        <pc:spChg chg="mod">
          <ac:chgData name="Razin Farhan Hussain" userId="bL/IyTPea6UEOGjIFjK2ugEKbkBZKWWoFErjYdNQqcM=" providerId="None" clId="Web-{08B1648E-8C7B-448A-98BF-1F1777D99A35}" dt="2021-03-23T02:07:34.030" v="204" actId="20577"/>
          <ac:spMkLst>
            <pc:docMk/>
            <pc:sldMk cId="3482649173" sldId="436"/>
            <ac:spMk id="3" creationId="{7276B167-A5EB-410B-A4F5-837426D90E81}"/>
          </ac:spMkLst>
        </pc:spChg>
        <pc:picChg chg="add mod modCrop">
          <ac:chgData name="Razin Farhan Hussain" userId="bL/IyTPea6UEOGjIFjK2ugEKbkBZKWWoFErjYdNQqcM=" providerId="None" clId="Web-{08B1648E-8C7B-448A-98BF-1F1777D99A35}" dt="2021-03-23T02:05:55.728" v="150" actId="1076"/>
          <ac:picMkLst>
            <pc:docMk/>
            <pc:sldMk cId="3482649173" sldId="436"/>
            <ac:picMk id="5" creationId="{C72C7EEC-91B4-4FAE-BCB4-9D0498B9DB79}"/>
          </ac:picMkLst>
        </pc:picChg>
      </pc:sldChg>
    </pc:docChg>
  </pc:docChgLst>
  <pc:docChgLst>
    <pc:chgData name="Razin Farhan Hussain" userId="S::c00303945@louisiana.edu::b952f28d-f721-43f6-827d-9c9269ca52e2" providerId="AD" clId="Web-{216BF028-B493-3036-CB29-F3929BE243AE}"/>
    <pc:docChg chg="modSld">
      <pc:chgData name="Razin Farhan Hussain" userId="S::c00303945@louisiana.edu::b952f28d-f721-43f6-827d-9c9269ca52e2" providerId="AD" clId="Web-{216BF028-B493-3036-CB29-F3929BE243AE}" dt="2021-07-27T19:47:30.439" v="1" actId="20577"/>
      <pc:docMkLst>
        <pc:docMk/>
      </pc:docMkLst>
      <pc:sldChg chg="modSp">
        <pc:chgData name="Razin Farhan Hussain" userId="S::c00303945@louisiana.edu::b952f28d-f721-43f6-827d-9c9269ca52e2" providerId="AD" clId="Web-{216BF028-B493-3036-CB29-F3929BE243AE}" dt="2021-07-27T19:47:30.439" v="1" actId="20577"/>
        <pc:sldMkLst>
          <pc:docMk/>
          <pc:sldMk cId="3560319463" sldId="409"/>
        </pc:sldMkLst>
        <pc:spChg chg="mod">
          <ac:chgData name="Razin Farhan Hussain" userId="S::c00303945@louisiana.edu::b952f28d-f721-43f6-827d-9c9269ca52e2" providerId="AD" clId="Web-{216BF028-B493-3036-CB29-F3929BE243AE}" dt="2021-07-27T19:47:30.439" v="1" actId="20577"/>
          <ac:spMkLst>
            <pc:docMk/>
            <pc:sldMk cId="3560319463" sldId="409"/>
            <ac:spMk id="20" creationId="{69445334-B0F9-4A8C-BD50-262E4995A984}"/>
          </ac:spMkLst>
        </pc:spChg>
      </pc:sldChg>
    </pc:docChg>
  </pc:docChgLst>
  <pc:docChgLst>
    <pc:chgData name="Razin Farhan Hussain" clId="Web-{277D80D1-4431-42FB-B9CA-D702A87B5431}"/>
    <pc:docChg chg="addSld modSld sldOrd">
      <pc:chgData name="Razin Farhan Hussain" userId="" providerId="" clId="Web-{277D80D1-4431-42FB-B9CA-D702A87B5431}" dt="2021-03-21T18:43:44.928" v="2273" actId="20577"/>
      <pc:docMkLst>
        <pc:docMk/>
      </pc:docMkLst>
      <pc:sldChg chg="addSp delSp modSp delAnim">
        <pc:chgData name="Razin Farhan Hussain" userId="" providerId="" clId="Web-{277D80D1-4431-42FB-B9CA-D702A87B5431}" dt="2021-03-21T18:37:41.386" v="2183" actId="1076"/>
        <pc:sldMkLst>
          <pc:docMk/>
          <pc:sldMk cId="332333467" sldId="395"/>
        </pc:sldMkLst>
        <pc:spChg chg="mod">
          <ac:chgData name="Razin Farhan Hussain" userId="" providerId="" clId="Web-{277D80D1-4431-42FB-B9CA-D702A87B5431}" dt="2021-03-21T18:36:41.262" v="2178" actId="20577"/>
          <ac:spMkLst>
            <pc:docMk/>
            <pc:sldMk cId="332333467" sldId="395"/>
            <ac:spMk id="2" creationId="{00000000-0000-0000-0000-000000000000}"/>
          </ac:spMkLst>
        </pc:spChg>
        <pc:spChg chg="add del mod">
          <ac:chgData name="Razin Farhan Hussain" userId="" providerId="" clId="Web-{277D80D1-4431-42FB-B9CA-D702A87B5431}" dt="2021-03-21T18:37:28.183" v="2179"/>
          <ac:spMkLst>
            <pc:docMk/>
            <pc:sldMk cId="332333467" sldId="395"/>
            <ac:spMk id="4" creationId="{CA8EB753-597A-4034-B155-1853EAC7DE15}"/>
          </ac:spMkLst>
        </pc:spChg>
        <pc:spChg chg="del">
          <ac:chgData name="Razin Farhan Hussain" userId="" providerId="" clId="Web-{277D80D1-4431-42FB-B9CA-D702A87B5431}" dt="2021-03-21T18:36:13.215" v="2163"/>
          <ac:spMkLst>
            <pc:docMk/>
            <pc:sldMk cId="332333467" sldId="395"/>
            <ac:spMk id="8" creationId="{7A9D98ED-ACA4-48FF-AE96-5494A39554DE}"/>
          </ac:spMkLst>
        </pc:spChg>
        <pc:spChg chg="del mod">
          <ac:chgData name="Razin Farhan Hussain" userId="" providerId="" clId="Web-{277D80D1-4431-42FB-B9CA-D702A87B5431}" dt="2021-03-21T18:36:09.387" v="2162"/>
          <ac:spMkLst>
            <pc:docMk/>
            <pc:sldMk cId="332333467" sldId="395"/>
            <ac:spMk id="11" creationId="{BD3F16E9-7E14-4E7C-ADD6-FD550BBD5D9E}"/>
          </ac:spMkLst>
        </pc:spChg>
        <pc:picChg chg="del">
          <ac:chgData name="Razin Farhan Hussain" userId="" providerId="" clId="Web-{277D80D1-4431-42FB-B9CA-D702A87B5431}" dt="2021-03-21T18:31:57.594" v="2156"/>
          <ac:picMkLst>
            <pc:docMk/>
            <pc:sldMk cId="332333467" sldId="395"/>
            <ac:picMk id="5" creationId="{3E63DD3D-D119-4CD4-9724-CDCC8975D3E7}"/>
          </ac:picMkLst>
        </pc:picChg>
        <pc:picChg chg="del">
          <ac:chgData name="Razin Farhan Hussain" userId="" providerId="" clId="Web-{277D80D1-4431-42FB-B9CA-D702A87B5431}" dt="2021-03-21T18:31:56.890" v="2155"/>
          <ac:picMkLst>
            <pc:docMk/>
            <pc:sldMk cId="332333467" sldId="395"/>
            <ac:picMk id="6" creationId="{C095B8ED-1FAC-4811-9ECB-82C2F8A31DE9}"/>
          </ac:picMkLst>
        </pc:picChg>
        <pc:picChg chg="add mod ord">
          <ac:chgData name="Razin Farhan Hussain" userId="" providerId="" clId="Web-{277D80D1-4431-42FB-B9CA-D702A87B5431}" dt="2021-03-21T18:37:41.386" v="2183" actId="1076"/>
          <ac:picMkLst>
            <pc:docMk/>
            <pc:sldMk cId="332333467" sldId="395"/>
            <ac:picMk id="7" creationId="{EF0EB54E-62B1-4AA6-93E8-64140DDECE9A}"/>
          </ac:picMkLst>
        </pc:picChg>
        <pc:picChg chg="del">
          <ac:chgData name="Razin Farhan Hussain" userId="" providerId="" clId="Web-{277D80D1-4431-42FB-B9CA-D702A87B5431}" dt="2021-03-21T18:31:58.781" v="2157"/>
          <ac:picMkLst>
            <pc:docMk/>
            <pc:sldMk cId="332333467" sldId="395"/>
            <ac:picMk id="10" creationId="{8B98A041-01CE-4F9B-B34A-AB72DBE4F062}"/>
          </ac:picMkLst>
        </pc:picChg>
      </pc:sldChg>
      <pc:sldChg chg="modSp">
        <pc:chgData name="Razin Farhan Hussain" userId="" providerId="" clId="Web-{277D80D1-4431-42FB-B9CA-D702A87B5431}" dt="2021-03-21T17:03:40.156" v="983" actId="20577"/>
        <pc:sldMkLst>
          <pc:docMk/>
          <pc:sldMk cId="1777782391" sldId="396"/>
        </pc:sldMkLst>
        <pc:spChg chg="mod">
          <ac:chgData name="Razin Farhan Hussain" userId="" providerId="" clId="Web-{277D80D1-4431-42FB-B9CA-D702A87B5431}" dt="2021-03-21T17:03:40.156" v="983" actId="20577"/>
          <ac:spMkLst>
            <pc:docMk/>
            <pc:sldMk cId="1777782391" sldId="396"/>
            <ac:spMk id="6" creationId="{00000000-0000-0000-0000-000000000000}"/>
          </ac:spMkLst>
        </pc:spChg>
      </pc:sldChg>
      <pc:sldChg chg="addSp delSp modSp delAnim">
        <pc:chgData name="Razin Farhan Hussain" userId="" providerId="" clId="Web-{277D80D1-4431-42FB-B9CA-D702A87B5431}" dt="2021-03-21T16:50:35.974" v="372" actId="14100"/>
        <pc:sldMkLst>
          <pc:docMk/>
          <pc:sldMk cId="3102643082" sldId="402"/>
        </pc:sldMkLst>
        <pc:spChg chg="mod">
          <ac:chgData name="Razin Farhan Hussain" userId="" providerId="" clId="Web-{277D80D1-4431-42FB-B9CA-D702A87B5431}" dt="2021-03-21T16:48:45.051" v="365" actId="14100"/>
          <ac:spMkLst>
            <pc:docMk/>
            <pc:sldMk cId="3102643082" sldId="402"/>
            <ac:spMk id="3" creationId="{AFAC5818-0500-41AA-A66B-62FD54125AC3}"/>
          </ac:spMkLst>
        </pc:spChg>
        <pc:spChg chg="del mod">
          <ac:chgData name="Razin Farhan Hussain" userId="" providerId="" clId="Web-{277D80D1-4431-42FB-B9CA-D702A87B5431}" dt="2021-03-21T16:41:58.389" v="137"/>
          <ac:spMkLst>
            <pc:docMk/>
            <pc:sldMk cId="3102643082" sldId="402"/>
            <ac:spMk id="7" creationId="{E6147487-1103-4949-B87A-A7599A001BD9}"/>
          </ac:spMkLst>
        </pc:spChg>
        <pc:picChg chg="add mod">
          <ac:chgData name="Razin Farhan Hussain" userId="" providerId="" clId="Web-{277D80D1-4431-42FB-B9CA-D702A87B5431}" dt="2021-03-21T16:50:35.974" v="372" actId="14100"/>
          <ac:picMkLst>
            <pc:docMk/>
            <pc:sldMk cId="3102643082" sldId="402"/>
            <ac:picMk id="5" creationId="{053A76C9-EF05-452C-BFAD-ABEF09B19C19}"/>
          </ac:picMkLst>
        </pc:picChg>
      </pc:sldChg>
      <pc:sldChg chg="addSp delSp modSp delAnim">
        <pc:chgData name="Razin Farhan Hussain" userId="" providerId="" clId="Web-{277D80D1-4431-42FB-B9CA-D702A87B5431}" dt="2021-03-21T17:34:51.042" v="1807" actId="20577"/>
        <pc:sldMkLst>
          <pc:docMk/>
          <pc:sldMk cId="3791648276" sldId="407"/>
        </pc:sldMkLst>
        <pc:spChg chg="mod">
          <ac:chgData name="Razin Farhan Hussain" userId="" providerId="" clId="Web-{277D80D1-4431-42FB-B9CA-D702A87B5431}" dt="2021-03-21T17:34:51.042" v="1807" actId="20577"/>
          <ac:spMkLst>
            <pc:docMk/>
            <pc:sldMk cId="3791648276" sldId="407"/>
            <ac:spMk id="2" creationId="{DA652264-5573-4599-AD9F-AE9D85180E3C}"/>
          </ac:spMkLst>
        </pc:spChg>
        <pc:spChg chg="del mod">
          <ac:chgData name="Razin Farhan Hussain" userId="" providerId="" clId="Web-{277D80D1-4431-42FB-B9CA-D702A87B5431}" dt="2021-03-21T17:09:11.676" v="1057"/>
          <ac:spMkLst>
            <pc:docMk/>
            <pc:sldMk cId="3791648276" sldId="407"/>
            <ac:spMk id="5" creationId="{ED7F699D-3048-467A-8C00-8B2EE89911EC}"/>
          </ac:spMkLst>
        </pc:spChg>
        <pc:spChg chg="add del mod">
          <ac:chgData name="Razin Farhan Hussain" userId="" providerId="" clId="Web-{277D80D1-4431-42FB-B9CA-D702A87B5431}" dt="2021-03-21T17:09:17.489" v="1058"/>
          <ac:spMkLst>
            <pc:docMk/>
            <pc:sldMk cId="3791648276" sldId="407"/>
            <ac:spMk id="8" creationId="{F84E9407-C3C4-469D-B2FE-DA8D0565E44E}"/>
          </ac:spMkLst>
        </pc:spChg>
        <pc:spChg chg="add mod">
          <ac:chgData name="Razin Farhan Hussain" userId="" providerId="" clId="Web-{277D80D1-4431-42FB-B9CA-D702A87B5431}" dt="2021-03-21T17:16:22.260" v="1203" actId="1076"/>
          <ac:spMkLst>
            <pc:docMk/>
            <pc:sldMk cId="3791648276" sldId="407"/>
            <ac:spMk id="9" creationId="{89284F47-D85D-48E5-B6E5-A3EB6683ECA6}"/>
          </ac:spMkLst>
        </pc:spChg>
        <pc:spChg chg="add mod">
          <ac:chgData name="Razin Farhan Hussain" userId="" providerId="" clId="Web-{277D80D1-4431-42FB-B9CA-D702A87B5431}" dt="2021-03-21T17:23:02.374" v="1396" actId="1076"/>
          <ac:spMkLst>
            <pc:docMk/>
            <pc:sldMk cId="3791648276" sldId="407"/>
            <ac:spMk id="10" creationId="{816F3DAA-EE2B-493A-BF69-DFAF34540AD3}"/>
          </ac:spMkLst>
        </pc:spChg>
        <pc:spChg chg="add mod">
          <ac:chgData name="Razin Farhan Hussain" userId="" providerId="" clId="Web-{277D80D1-4431-42FB-B9CA-D702A87B5431}" dt="2021-03-21T17:26:39.705" v="1438" actId="1076"/>
          <ac:spMkLst>
            <pc:docMk/>
            <pc:sldMk cId="3791648276" sldId="407"/>
            <ac:spMk id="13" creationId="{0A7C9108-FBF4-4F2C-BE7B-C12B844C1D8B}"/>
          </ac:spMkLst>
        </pc:spChg>
        <pc:picChg chg="add mod">
          <ac:chgData name="Razin Farhan Hussain" userId="" providerId="" clId="Web-{277D80D1-4431-42FB-B9CA-D702A87B5431}" dt="2021-03-21T17:15:53.087" v="1197" actId="14100"/>
          <ac:picMkLst>
            <pc:docMk/>
            <pc:sldMk cId="3791648276" sldId="407"/>
            <ac:picMk id="3" creationId="{E2335638-A5D0-48DF-B27F-51B12E1790E9}"/>
          </ac:picMkLst>
        </pc:picChg>
        <pc:picChg chg="add mod ord modCrop">
          <ac:chgData name="Razin Farhan Hussain" userId="" providerId="" clId="Web-{277D80D1-4431-42FB-B9CA-D702A87B5431}" dt="2021-03-21T17:20:33.826" v="1305" actId="14100"/>
          <ac:picMkLst>
            <pc:docMk/>
            <pc:sldMk cId="3791648276" sldId="407"/>
            <ac:picMk id="6" creationId="{360B7AE6-B89A-451B-99A8-4DB7A20FAAD2}"/>
          </ac:picMkLst>
        </pc:picChg>
        <pc:cxnChg chg="add mod">
          <ac:chgData name="Razin Farhan Hussain" userId="" providerId="" clId="Web-{277D80D1-4431-42FB-B9CA-D702A87B5431}" dt="2021-03-21T17:25:43.345" v="1420" actId="1076"/>
          <ac:cxnSpMkLst>
            <pc:docMk/>
            <pc:sldMk cId="3791648276" sldId="407"/>
            <ac:cxnSpMk id="11" creationId="{A203A697-9592-4561-85BC-57654CF5F1DC}"/>
          </ac:cxnSpMkLst>
        </pc:cxnChg>
        <pc:cxnChg chg="add mod">
          <ac:chgData name="Razin Farhan Hussain" userId="" providerId="" clId="Web-{277D80D1-4431-42FB-B9CA-D702A87B5431}" dt="2021-03-21T17:25:35.423" v="1419" actId="14100"/>
          <ac:cxnSpMkLst>
            <pc:docMk/>
            <pc:sldMk cId="3791648276" sldId="407"/>
            <ac:cxnSpMk id="12" creationId="{0D6C527C-5BD6-4709-A1C5-4C22A6B76694}"/>
          </ac:cxnSpMkLst>
        </pc:cxnChg>
      </pc:sldChg>
      <pc:sldChg chg="modSp">
        <pc:chgData name="Razin Farhan Hussain" userId="" providerId="" clId="Web-{277D80D1-4431-42FB-B9CA-D702A87B5431}" dt="2021-03-21T16:59:22.356" v="705" actId="20577"/>
        <pc:sldMkLst>
          <pc:docMk/>
          <pc:sldMk cId="3560319463" sldId="409"/>
        </pc:sldMkLst>
        <pc:spChg chg="mod">
          <ac:chgData name="Razin Farhan Hussain" userId="" providerId="" clId="Web-{277D80D1-4431-42FB-B9CA-D702A87B5431}" dt="2021-03-21T16:57:08.667" v="635" actId="20577"/>
          <ac:spMkLst>
            <pc:docMk/>
            <pc:sldMk cId="3560319463" sldId="409"/>
            <ac:spMk id="2" creationId="{AAE52FF9-7221-4A20-AA7C-C58C9A06453F}"/>
          </ac:spMkLst>
        </pc:spChg>
        <pc:spChg chg="mod">
          <ac:chgData name="Razin Farhan Hussain" userId="" providerId="" clId="Web-{277D80D1-4431-42FB-B9CA-D702A87B5431}" dt="2021-03-21T16:59:22.356" v="705" actId="20577"/>
          <ac:spMkLst>
            <pc:docMk/>
            <pc:sldMk cId="3560319463" sldId="409"/>
            <ac:spMk id="5" creationId="{7C582F44-3903-493C-A9EA-25B931DDBA65}"/>
          </ac:spMkLst>
        </pc:spChg>
      </pc:sldChg>
      <pc:sldChg chg="modSp">
        <pc:chgData name="Razin Farhan Hussain" userId="" providerId="" clId="Web-{277D80D1-4431-42FB-B9CA-D702A87B5431}" dt="2021-03-21T17:39:10.514" v="1917" actId="20577"/>
        <pc:sldMkLst>
          <pc:docMk/>
          <pc:sldMk cId="3872104825" sldId="410"/>
        </pc:sldMkLst>
        <pc:spChg chg="mod">
          <ac:chgData name="Razin Farhan Hussain" userId="" providerId="" clId="Web-{277D80D1-4431-42FB-B9CA-D702A87B5431}" dt="2021-03-21T17:35:14.433" v="1815" actId="20577"/>
          <ac:spMkLst>
            <pc:docMk/>
            <pc:sldMk cId="3872104825" sldId="410"/>
            <ac:spMk id="2" creationId="{9A02BB28-24CF-4F81-BC85-91E3B870C8F6}"/>
          </ac:spMkLst>
        </pc:spChg>
        <pc:spChg chg="mod">
          <ac:chgData name="Razin Farhan Hussain" userId="" providerId="" clId="Web-{277D80D1-4431-42FB-B9CA-D702A87B5431}" dt="2021-03-21T17:39:10.514" v="1917" actId="20577"/>
          <ac:spMkLst>
            <pc:docMk/>
            <pc:sldMk cId="3872104825" sldId="410"/>
            <ac:spMk id="3" creationId="{B5729B93-386D-459B-A29A-1F0D26D3D165}"/>
          </ac:spMkLst>
        </pc:spChg>
      </pc:sldChg>
      <pc:sldChg chg="delSp modSp">
        <pc:chgData name="Razin Farhan Hussain" userId="" providerId="" clId="Web-{277D80D1-4431-42FB-B9CA-D702A87B5431}" dt="2021-03-21T18:43:44.928" v="2273" actId="20577"/>
        <pc:sldMkLst>
          <pc:docMk/>
          <pc:sldMk cId="2053818889" sldId="411"/>
        </pc:sldMkLst>
        <pc:spChg chg="mod">
          <ac:chgData name="Razin Farhan Hussain" userId="" providerId="" clId="Web-{277D80D1-4431-42FB-B9CA-D702A87B5431}" dt="2021-03-21T18:43:44.928" v="2273" actId="20577"/>
          <ac:spMkLst>
            <pc:docMk/>
            <pc:sldMk cId="2053818889" sldId="411"/>
            <ac:spMk id="2" creationId="{D470679B-5DFF-46F8-8F36-8EE387000EF7}"/>
          </ac:spMkLst>
        </pc:spChg>
        <pc:spChg chg="del mod">
          <ac:chgData name="Razin Farhan Hussain" userId="" providerId="" clId="Web-{277D80D1-4431-42FB-B9CA-D702A87B5431}" dt="2021-03-21T18:43:36.365" v="2271"/>
          <ac:spMkLst>
            <pc:docMk/>
            <pc:sldMk cId="2053818889" sldId="411"/>
            <ac:spMk id="7" creationId="{AB0DAD8D-DD1C-4843-8F0C-670A62A10B2C}"/>
          </ac:spMkLst>
        </pc:spChg>
        <pc:picChg chg="del">
          <ac:chgData name="Razin Farhan Hussain" userId="" providerId="" clId="Web-{277D80D1-4431-42FB-B9CA-D702A87B5431}" dt="2021-03-21T18:43:31.600" v="2268"/>
          <ac:picMkLst>
            <pc:docMk/>
            <pc:sldMk cId="2053818889" sldId="411"/>
            <ac:picMk id="5" creationId="{B3999700-4481-495C-B3CB-F750816BB0FC}"/>
          </ac:picMkLst>
        </pc:picChg>
      </pc:sldChg>
      <pc:sldChg chg="addSp delSp modSp mod modClrScheme delAnim chgLayout">
        <pc:chgData name="Razin Farhan Hussain" userId="" providerId="" clId="Web-{277D80D1-4431-42FB-B9CA-D702A87B5431}" dt="2021-03-21T18:42:40.929" v="2265" actId="1076"/>
        <pc:sldMkLst>
          <pc:docMk/>
          <pc:sldMk cId="2665474608" sldId="433"/>
        </pc:sldMkLst>
        <pc:spChg chg="mod ord">
          <ac:chgData name="Razin Farhan Hussain" userId="" providerId="" clId="Web-{277D80D1-4431-42FB-B9CA-D702A87B5431}" dt="2021-03-21T18:12:31.313" v="1927"/>
          <ac:spMkLst>
            <pc:docMk/>
            <pc:sldMk cId="2665474608" sldId="433"/>
            <ac:spMk id="2" creationId="{C8012130-013F-4DF4-8B8C-C2F238E7EC17}"/>
          </ac:spMkLst>
        </pc:spChg>
        <pc:spChg chg="add del mod">
          <ac:chgData name="Razin Farhan Hussain" userId="" providerId="" clId="Web-{277D80D1-4431-42FB-B9CA-D702A87B5431}" dt="2021-03-21T18:12:16.610" v="1925"/>
          <ac:spMkLst>
            <pc:docMk/>
            <pc:sldMk cId="2665474608" sldId="433"/>
            <ac:spMk id="3" creationId="{6577B2F3-FF2F-4C15-AC14-5833C75670E7}"/>
          </ac:spMkLst>
        </pc:spChg>
        <pc:spChg chg="mod ord">
          <ac:chgData name="Razin Farhan Hussain" userId="" providerId="" clId="Web-{277D80D1-4431-42FB-B9CA-D702A87B5431}" dt="2021-03-21T18:12:31.313" v="1927"/>
          <ac:spMkLst>
            <pc:docMk/>
            <pc:sldMk cId="2665474608" sldId="433"/>
            <ac:spMk id="4" creationId="{4A695EB7-A2DF-491A-AC07-2CFDD28D6704}"/>
          </ac:spMkLst>
        </pc:spChg>
        <pc:spChg chg="add mod ord">
          <ac:chgData name="Razin Farhan Hussain" userId="" providerId="" clId="Web-{277D80D1-4431-42FB-B9CA-D702A87B5431}" dt="2021-03-21T18:42:25.413" v="2263" actId="20577"/>
          <ac:spMkLst>
            <pc:docMk/>
            <pc:sldMk cId="2665474608" sldId="433"/>
            <ac:spMk id="5" creationId="{FFAA1579-E5DB-4C0D-93E4-B64A686B2DEC}"/>
          </ac:spMkLst>
        </pc:spChg>
        <pc:spChg chg="add del mod ord">
          <ac:chgData name="Razin Farhan Hussain" userId="" providerId="" clId="Web-{277D80D1-4431-42FB-B9CA-D702A87B5431}" dt="2021-03-21T18:12:31.313" v="1927"/>
          <ac:spMkLst>
            <pc:docMk/>
            <pc:sldMk cId="2665474608" sldId="433"/>
            <ac:spMk id="6" creationId="{BA230409-D297-4D88-90B9-891C09B28F18}"/>
          </ac:spMkLst>
        </pc:spChg>
        <pc:spChg chg="add mod">
          <ac:chgData name="Razin Farhan Hussain" userId="" providerId="" clId="Web-{277D80D1-4431-42FB-B9CA-D702A87B5431}" dt="2021-03-21T18:31:43.125" v="2152" actId="1076"/>
          <ac:spMkLst>
            <pc:docMk/>
            <pc:sldMk cId="2665474608" sldId="433"/>
            <ac:spMk id="8" creationId="{43BF54F8-3377-4651-84F8-551912F5F54C}"/>
          </ac:spMkLst>
        </pc:spChg>
        <pc:spChg chg="del mod">
          <ac:chgData name="Razin Farhan Hussain" userId="" providerId="" clId="Web-{277D80D1-4431-42FB-B9CA-D702A87B5431}" dt="2021-03-21T17:35:59.183" v="1829"/>
          <ac:spMkLst>
            <pc:docMk/>
            <pc:sldMk cId="2665474608" sldId="433"/>
            <ac:spMk id="8" creationId="{5AFAF55D-E1D9-44B3-8512-119C9E190AE4}"/>
          </ac:spMkLst>
        </pc:spChg>
        <pc:spChg chg="del">
          <ac:chgData name="Razin Farhan Hussain" userId="" providerId="" clId="Web-{277D80D1-4431-42FB-B9CA-D702A87B5431}" dt="2021-03-21T17:35:53.183" v="1827"/>
          <ac:spMkLst>
            <pc:docMk/>
            <pc:sldMk cId="2665474608" sldId="433"/>
            <ac:spMk id="9" creationId="{26D14A1D-2918-461A-9FEB-33F1C6F75C46}"/>
          </ac:spMkLst>
        </pc:spChg>
        <pc:spChg chg="add mod">
          <ac:chgData name="Razin Farhan Hussain" userId="" providerId="" clId="Web-{277D80D1-4431-42FB-B9CA-D702A87B5431}" dt="2021-03-21T18:31:29.485" v="2150" actId="20577"/>
          <ac:spMkLst>
            <pc:docMk/>
            <pc:sldMk cId="2665474608" sldId="433"/>
            <ac:spMk id="11" creationId="{A1AFE2E5-A7A2-4E26-99C6-A057E0E43B4A}"/>
          </ac:spMkLst>
        </pc:spChg>
        <pc:spChg chg="add mod">
          <ac:chgData name="Razin Farhan Hussain" userId="" providerId="" clId="Web-{277D80D1-4431-42FB-B9CA-D702A87B5431}" dt="2021-03-21T18:42:40.929" v="2265" actId="1076"/>
          <ac:spMkLst>
            <pc:docMk/>
            <pc:sldMk cId="2665474608" sldId="433"/>
            <ac:spMk id="13" creationId="{05283DD4-7751-48D2-99D9-0AF5247A087C}"/>
          </ac:spMkLst>
        </pc:spChg>
        <pc:picChg chg="del">
          <ac:chgData name="Razin Farhan Hussain" userId="" providerId="" clId="Web-{277D80D1-4431-42FB-B9CA-D702A87B5431}" dt="2021-03-21T17:35:46.870" v="1823"/>
          <ac:picMkLst>
            <pc:docMk/>
            <pc:sldMk cId="2665474608" sldId="433"/>
            <ac:picMk id="5" creationId="{A9827142-DEEC-46B7-8A38-0D34DC0DDCED}"/>
          </ac:picMkLst>
        </pc:picChg>
        <pc:picChg chg="del">
          <ac:chgData name="Razin Farhan Hussain" userId="" providerId="" clId="Web-{277D80D1-4431-42FB-B9CA-D702A87B5431}" dt="2021-03-21T17:35:49.886" v="1826"/>
          <ac:picMkLst>
            <pc:docMk/>
            <pc:sldMk cId="2665474608" sldId="433"/>
            <ac:picMk id="6" creationId="{20B831F4-765D-48CF-8275-C3413FB66361}"/>
          </ac:picMkLst>
        </pc:picChg>
        <pc:picChg chg="del">
          <ac:chgData name="Razin Farhan Hussain" userId="" providerId="" clId="Web-{277D80D1-4431-42FB-B9CA-D702A87B5431}" dt="2021-03-21T17:35:47.964" v="1824"/>
          <ac:picMkLst>
            <pc:docMk/>
            <pc:sldMk cId="2665474608" sldId="433"/>
            <ac:picMk id="7" creationId="{0ED8325B-C1F6-4F5A-80B6-EB4C5BDA850F}"/>
          </ac:picMkLst>
        </pc:picChg>
        <pc:picChg chg="add mod modCrop">
          <ac:chgData name="Razin Farhan Hussain" userId="" providerId="" clId="Web-{277D80D1-4431-42FB-B9CA-D702A87B5431}" dt="2021-03-21T18:31:36.219" v="2151" actId="14100"/>
          <ac:picMkLst>
            <pc:docMk/>
            <pc:sldMk cId="2665474608" sldId="433"/>
            <ac:picMk id="7" creationId="{480FD24E-3EF6-4444-A347-B849EC0173A3}"/>
          </ac:picMkLst>
        </pc:picChg>
        <pc:picChg chg="add mod">
          <ac:chgData name="Razin Farhan Hussain" userId="" providerId="" clId="Web-{277D80D1-4431-42FB-B9CA-D702A87B5431}" dt="2021-03-21T18:31:53.109" v="2154" actId="1076"/>
          <ac:picMkLst>
            <pc:docMk/>
            <pc:sldMk cId="2665474608" sldId="433"/>
            <ac:picMk id="9" creationId="{187711A1-D794-4E20-AD4E-33765DA90ACD}"/>
          </ac:picMkLst>
        </pc:picChg>
        <pc:picChg chg="add mod">
          <ac:chgData name="Razin Farhan Hussain" userId="" providerId="" clId="Web-{277D80D1-4431-42FB-B9CA-D702A87B5431}" dt="2021-03-21T18:30:57.626" v="2135" actId="14100"/>
          <ac:picMkLst>
            <pc:docMk/>
            <pc:sldMk cId="2665474608" sldId="433"/>
            <ac:picMk id="10" creationId="{DE289CAC-FF73-4C6F-97F1-30C7B98E6015}"/>
          </ac:picMkLst>
        </pc:picChg>
        <pc:picChg chg="del">
          <ac:chgData name="Razin Farhan Hussain" userId="" providerId="" clId="Web-{277D80D1-4431-42FB-B9CA-D702A87B5431}" dt="2021-03-21T17:35:48.870" v="1825"/>
          <ac:picMkLst>
            <pc:docMk/>
            <pc:sldMk cId="2665474608" sldId="433"/>
            <ac:picMk id="10" creationId="{EA043811-AAA5-48F6-A7E5-D655845930F0}"/>
          </ac:picMkLst>
        </pc:picChg>
        <pc:picChg chg="add mod modCrop">
          <ac:chgData name="Razin Farhan Hussain" userId="" providerId="" clId="Web-{277D80D1-4431-42FB-B9CA-D702A87B5431}" dt="2021-03-21T18:42:34.429" v="2264" actId="1076"/>
          <ac:picMkLst>
            <pc:docMk/>
            <pc:sldMk cId="2665474608" sldId="433"/>
            <ac:picMk id="12" creationId="{6AB994BB-92EB-406E-BA65-28BDCB7C0346}"/>
          </ac:picMkLst>
        </pc:picChg>
      </pc:sldChg>
      <pc:sldChg chg="addSp delSp modSp new ord">
        <pc:chgData name="Razin Farhan Hussain" userId="" providerId="" clId="Web-{277D80D1-4431-42FB-B9CA-D702A87B5431}" dt="2021-03-21T18:43:26.647" v="2267" actId="1076"/>
        <pc:sldMkLst>
          <pc:docMk/>
          <pc:sldMk cId="770211351" sldId="434"/>
        </pc:sldMkLst>
        <pc:spChg chg="mod">
          <ac:chgData name="Razin Farhan Hussain" userId="" providerId="" clId="Web-{277D80D1-4431-42FB-B9CA-D702A87B5431}" dt="2021-03-21T18:39:51.978" v="2199" actId="20577"/>
          <ac:spMkLst>
            <pc:docMk/>
            <pc:sldMk cId="770211351" sldId="434"/>
            <ac:spMk id="2" creationId="{3849D5EF-8862-48C3-A3DB-671B1DA20C24}"/>
          </ac:spMkLst>
        </pc:spChg>
        <pc:spChg chg="del">
          <ac:chgData name="Razin Farhan Hussain" userId="" providerId="" clId="Web-{277D80D1-4431-42FB-B9CA-D702A87B5431}" dt="2021-03-21T18:39:28.103" v="2185"/>
          <ac:spMkLst>
            <pc:docMk/>
            <pc:sldMk cId="770211351" sldId="434"/>
            <ac:spMk id="3" creationId="{C118EBD8-B73F-4190-8E97-41CEE68020E8}"/>
          </ac:spMkLst>
        </pc:spChg>
        <pc:picChg chg="add mod ord">
          <ac:chgData name="Razin Farhan Hussain" userId="" providerId="" clId="Web-{277D80D1-4431-42FB-B9CA-D702A87B5431}" dt="2021-03-21T18:43:26.647" v="2267" actId="1076"/>
          <ac:picMkLst>
            <pc:docMk/>
            <pc:sldMk cId="770211351" sldId="434"/>
            <ac:picMk id="5" creationId="{A08CC2A2-534A-486F-BD7F-E90CC6CE896D}"/>
          </ac:picMkLst>
        </pc:picChg>
      </pc:sldChg>
    </pc:docChg>
  </pc:docChgLst>
  <pc:docChgLst>
    <pc:chgData name="Razin Farhan Hussain" userId="bL/IyTPea6UEOGjIFjK2ugEKbkBZKWWoFErjYdNQqcM=" providerId="None" clId="Web-{EEFAD5E4-7E6F-4212-BE5C-36A4E3E09C69}"/>
    <pc:docChg chg="addSld modSld">
      <pc:chgData name="Razin Farhan Hussain" userId="bL/IyTPea6UEOGjIFjK2ugEKbkBZKWWoFErjYdNQqcM=" providerId="None" clId="Web-{EEFAD5E4-7E6F-4212-BE5C-36A4E3E09C69}" dt="2021-07-19T03:35:41.671" v="506"/>
      <pc:docMkLst>
        <pc:docMk/>
      </pc:docMkLst>
      <pc:sldChg chg="modSp">
        <pc:chgData name="Razin Farhan Hussain" userId="bL/IyTPea6UEOGjIFjK2ugEKbkBZKWWoFErjYdNQqcM=" providerId="None" clId="Web-{EEFAD5E4-7E6F-4212-BE5C-36A4E3E09C69}" dt="2021-07-19T03:05:39.053" v="1" actId="20577"/>
        <pc:sldMkLst>
          <pc:docMk/>
          <pc:sldMk cId="2383574042" sldId="363"/>
        </pc:sldMkLst>
        <pc:spChg chg="mod">
          <ac:chgData name="Razin Farhan Hussain" userId="bL/IyTPea6UEOGjIFjK2ugEKbkBZKWWoFErjYdNQqcM=" providerId="None" clId="Web-{EEFAD5E4-7E6F-4212-BE5C-36A4E3E09C69}" dt="2021-07-19T03:05:39.053" v="1" actId="20577"/>
          <ac:spMkLst>
            <pc:docMk/>
            <pc:sldMk cId="2383574042" sldId="363"/>
            <ac:spMk id="2" creationId="{00000000-0000-0000-0000-000000000000}"/>
          </ac:spMkLst>
        </pc:spChg>
      </pc:sldChg>
      <pc:sldChg chg="modSp">
        <pc:chgData name="Razin Farhan Hussain" userId="bL/IyTPea6UEOGjIFjK2ugEKbkBZKWWoFErjYdNQqcM=" providerId="None" clId="Web-{EEFAD5E4-7E6F-4212-BE5C-36A4E3E09C69}" dt="2021-07-19T03:06:37.854" v="5" actId="20577"/>
        <pc:sldMkLst>
          <pc:docMk/>
          <pc:sldMk cId="2002842984" sldId="445"/>
        </pc:sldMkLst>
        <pc:spChg chg="mod">
          <ac:chgData name="Razin Farhan Hussain" userId="bL/IyTPea6UEOGjIFjK2ugEKbkBZKWWoFErjYdNQqcM=" providerId="None" clId="Web-{EEFAD5E4-7E6F-4212-BE5C-36A4E3E09C69}" dt="2021-07-19T03:06:37.854" v="5" actId="20577"/>
          <ac:spMkLst>
            <pc:docMk/>
            <pc:sldMk cId="2002842984" sldId="445"/>
            <ac:spMk id="2" creationId="{596F6267-A894-4BBE-AB61-A354D70A23DE}"/>
          </ac:spMkLst>
        </pc:spChg>
      </pc:sldChg>
      <pc:sldChg chg="addSp delSp modSp">
        <pc:chgData name="Razin Farhan Hussain" userId="bL/IyTPea6UEOGjIFjK2ugEKbkBZKWWoFErjYdNQqcM=" providerId="None" clId="Web-{EEFAD5E4-7E6F-4212-BE5C-36A4E3E09C69}" dt="2021-07-19T03:13:20.287" v="59" actId="14100"/>
        <pc:sldMkLst>
          <pc:docMk/>
          <pc:sldMk cId="1509939631" sldId="450"/>
        </pc:sldMkLst>
        <pc:spChg chg="del mod">
          <ac:chgData name="Razin Farhan Hussain" userId="bL/IyTPea6UEOGjIFjK2ugEKbkBZKWWoFErjYdNQqcM=" providerId="None" clId="Web-{EEFAD5E4-7E6F-4212-BE5C-36A4E3E09C69}" dt="2021-07-19T03:08:40.065" v="9"/>
          <ac:spMkLst>
            <pc:docMk/>
            <pc:sldMk cId="1509939631" sldId="450"/>
            <ac:spMk id="5" creationId="{AFA5F6A0-8C8C-4A33-BC40-8FEA92F32E25}"/>
          </ac:spMkLst>
        </pc:spChg>
        <pc:spChg chg="mod">
          <ac:chgData name="Razin Farhan Hussain" userId="bL/IyTPea6UEOGjIFjK2ugEKbkBZKWWoFErjYdNQqcM=" providerId="None" clId="Web-{EEFAD5E4-7E6F-4212-BE5C-36A4E3E09C69}" dt="2021-07-19T03:13:16.302" v="58" actId="20577"/>
          <ac:spMkLst>
            <pc:docMk/>
            <pc:sldMk cId="1509939631" sldId="450"/>
            <ac:spMk id="8" creationId="{AA27B477-4B39-496A-BC4C-C3006A3DF81C}"/>
          </ac:spMkLst>
        </pc:spChg>
        <pc:picChg chg="del">
          <ac:chgData name="Razin Farhan Hussain" userId="bL/IyTPea6UEOGjIFjK2ugEKbkBZKWWoFErjYdNQqcM=" providerId="None" clId="Web-{EEFAD5E4-7E6F-4212-BE5C-36A4E3E09C69}" dt="2021-07-19T03:09:21.646" v="10"/>
          <ac:picMkLst>
            <pc:docMk/>
            <pc:sldMk cId="1509939631" sldId="450"/>
            <ac:picMk id="3" creationId="{6B099B0C-B743-4832-8619-A4C6C7171AA3}"/>
          </ac:picMkLst>
        </pc:picChg>
        <pc:picChg chg="add mod">
          <ac:chgData name="Razin Farhan Hussain" userId="bL/IyTPea6UEOGjIFjK2ugEKbkBZKWWoFErjYdNQqcM=" providerId="None" clId="Web-{EEFAD5E4-7E6F-4212-BE5C-36A4E3E09C69}" dt="2021-07-19T03:13:20.287" v="59" actId="14100"/>
          <ac:picMkLst>
            <pc:docMk/>
            <pc:sldMk cId="1509939631" sldId="450"/>
            <ac:picMk id="6" creationId="{2505A1B5-9CB5-43C3-AC49-817F8BC0A358}"/>
          </ac:picMkLst>
        </pc:picChg>
      </pc:sldChg>
      <pc:sldChg chg="addSp delSp modSp">
        <pc:chgData name="Razin Farhan Hussain" userId="bL/IyTPea6UEOGjIFjK2ugEKbkBZKWWoFErjYdNQqcM=" providerId="None" clId="Web-{EEFAD5E4-7E6F-4212-BE5C-36A4E3E09C69}" dt="2021-07-19T03:22:21.463" v="121" actId="20577"/>
        <pc:sldMkLst>
          <pc:docMk/>
          <pc:sldMk cId="4133325502" sldId="472"/>
        </pc:sldMkLst>
        <pc:spChg chg="mod">
          <ac:chgData name="Razin Farhan Hussain" userId="bL/IyTPea6UEOGjIFjK2ugEKbkBZKWWoFErjYdNQqcM=" providerId="None" clId="Web-{EEFAD5E4-7E6F-4212-BE5C-36A4E3E09C69}" dt="2021-07-19T03:16:58.238" v="63" actId="20577"/>
          <ac:spMkLst>
            <pc:docMk/>
            <pc:sldMk cId="4133325502" sldId="472"/>
            <ac:spMk id="2" creationId="{946E5BB7-732F-4DF8-A6C5-01B466E4D53F}"/>
          </ac:spMkLst>
        </pc:spChg>
        <pc:spChg chg="del">
          <ac:chgData name="Razin Farhan Hussain" userId="bL/IyTPea6UEOGjIFjK2ugEKbkBZKWWoFErjYdNQqcM=" providerId="None" clId="Web-{EEFAD5E4-7E6F-4212-BE5C-36A4E3E09C69}" dt="2021-07-19T03:17:06.333" v="64"/>
          <ac:spMkLst>
            <pc:docMk/>
            <pc:sldMk cId="4133325502" sldId="472"/>
            <ac:spMk id="3" creationId="{493FB913-9728-4A7E-8A5D-96A174AA88E7}"/>
          </ac:spMkLst>
        </pc:spChg>
        <pc:spChg chg="add mod">
          <ac:chgData name="Razin Farhan Hussain" userId="bL/IyTPea6UEOGjIFjK2ugEKbkBZKWWoFErjYdNQqcM=" providerId="None" clId="Web-{EEFAD5E4-7E6F-4212-BE5C-36A4E3E09C69}" dt="2021-07-19T03:21:24.240" v="112" actId="1076"/>
          <ac:spMkLst>
            <pc:docMk/>
            <pc:sldMk cId="4133325502" sldId="472"/>
            <ac:spMk id="6" creationId="{A958BF43-8B16-4777-8525-A794C20340FC}"/>
          </ac:spMkLst>
        </pc:spChg>
        <pc:spChg chg="add mod">
          <ac:chgData name="Razin Farhan Hussain" userId="bL/IyTPea6UEOGjIFjK2ugEKbkBZKWWoFErjYdNQqcM=" providerId="None" clId="Web-{EEFAD5E4-7E6F-4212-BE5C-36A4E3E09C69}" dt="2021-07-19T03:22:21.463" v="121" actId="20577"/>
          <ac:spMkLst>
            <pc:docMk/>
            <pc:sldMk cId="4133325502" sldId="472"/>
            <ac:spMk id="7" creationId="{9BD09B52-B662-4102-81F5-EDEEE6A73353}"/>
          </ac:spMkLst>
        </pc:spChg>
        <pc:picChg chg="add mod ord">
          <ac:chgData name="Razin Farhan Hussain" userId="bL/IyTPea6UEOGjIFjK2ugEKbkBZKWWoFErjYdNQqcM=" providerId="None" clId="Web-{EEFAD5E4-7E6F-4212-BE5C-36A4E3E09C69}" dt="2021-07-19T03:21:35.835" v="114" actId="1076"/>
          <ac:picMkLst>
            <pc:docMk/>
            <pc:sldMk cId="4133325502" sldId="472"/>
            <ac:picMk id="5" creationId="{AD53721D-FF46-4C26-BD6D-661BF3BC82D8}"/>
          </ac:picMkLst>
        </pc:picChg>
      </pc:sldChg>
      <pc:sldChg chg="addSp modSp new">
        <pc:chgData name="Razin Farhan Hussain" userId="bL/IyTPea6UEOGjIFjK2ugEKbkBZKWWoFErjYdNQqcM=" providerId="None" clId="Web-{EEFAD5E4-7E6F-4212-BE5C-36A4E3E09C69}" dt="2021-07-19T03:34:52.152" v="499"/>
        <pc:sldMkLst>
          <pc:docMk/>
          <pc:sldMk cId="1682417270" sldId="473"/>
        </pc:sldMkLst>
        <pc:spChg chg="mod">
          <ac:chgData name="Razin Farhan Hussain" userId="bL/IyTPea6UEOGjIFjK2ugEKbkBZKWWoFErjYdNQqcM=" providerId="None" clId="Web-{EEFAD5E4-7E6F-4212-BE5C-36A4E3E09C69}" dt="2021-07-19T03:26:07.634" v="148" actId="20577"/>
          <ac:spMkLst>
            <pc:docMk/>
            <pc:sldMk cId="1682417270" sldId="473"/>
            <ac:spMk id="2" creationId="{3BC57F4A-C395-4DA6-8FAA-AA889A568784}"/>
          </ac:spMkLst>
        </pc:spChg>
        <pc:spChg chg="mod">
          <ac:chgData name="Razin Farhan Hussain" userId="bL/IyTPea6UEOGjIFjK2ugEKbkBZKWWoFErjYdNQqcM=" providerId="None" clId="Web-{EEFAD5E4-7E6F-4212-BE5C-36A4E3E09C69}" dt="2021-07-19T03:32:36.628" v="393" actId="1076"/>
          <ac:spMkLst>
            <pc:docMk/>
            <pc:sldMk cId="1682417270" sldId="473"/>
            <ac:spMk id="3" creationId="{7FB654F1-FE30-4452-9404-3DBDA1507811}"/>
          </ac:spMkLst>
        </pc:spChg>
        <pc:graphicFrameChg chg="add mod modGraphic">
          <ac:chgData name="Razin Farhan Hussain" userId="bL/IyTPea6UEOGjIFjK2ugEKbkBZKWWoFErjYdNQqcM=" providerId="None" clId="Web-{EEFAD5E4-7E6F-4212-BE5C-36A4E3E09C69}" dt="2021-07-19T03:34:52.152" v="499"/>
          <ac:graphicFrameMkLst>
            <pc:docMk/>
            <pc:sldMk cId="1682417270" sldId="473"/>
            <ac:graphicFrameMk id="5" creationId="{1D6B5ADF-E7E9-47C4-A41B-CA1BC8BD8253}"/>
          </ac:graphicFrameMkLst>
        </pc:graphicFrameChg>
      </pc:sldChg>
      <pc:sldChg chg="modSp new">
        <pc:chgData name="Razin Farhan Hussain" userId="bL/IyTPea6UEOGjIFjK2ugEKbkBZKWWoFErjYdNQqcM=" providerId="None" clId="Web-{EEFAD5E4-7E6F-4212-BE5C-36A4E3E09C69}" dt="2021-07-19T03:35:37.890" v="505" actId="1076"/>
        <pc:sldMkLst>
          <pc:docMk/>
          <pc:sldMk cId="1886581384" sldId="474"/>
        </pc:sldMkLst>
        <pc:spChg chg="mod">
          <ac:chgData name="Razin Farhan Hussain" userId="bL/IyTPea6UEOGjIFjK2ugEKbkBZKWWoFErjYdNQqcM=" providerId="None" clId="Web-{EEFAD5E4-7E6F-4212-BE5C-36A4E3E09C69}" dt="2021-07-19T03:35:37.890" v="505" actId="1076"/>
          <ac:spMkLst>
            <pc:docMk/>
            <pc:sldMk cId="1886581384" sldId="474"/>
            <ac:spMk id="2" creationId="{D55F9D31-AA6C-40A7-800A-1AE5904BAAF0}"/>
          </ac:spMkLst>
        </pc:spChg>
      </pc:sldChg>
      <pc:sldChg chg="new">
        <pc:chgData name="Razin Farhan Hussain" userId="bL/IyTPea6UEOGjIFjK2ugEKbkBZKWWoFErjYdNQqcM=" providerId="None" clId="Web-{EEFAD5E4-7E6F-4212-BE5C-36A4E3E09C69}" dt="2021-07-19T03:35:41.671" v="506"/>
        <pc:sldMkLst>
          <pc:docMk/>
          <pc:sldMk cId="3206160849" sldId="475"/>
        </pc:sldMkLst>
      </pc:sldChg>
    </pc:docChg>
  </pc:docChgLst>
  <pc:docChgLst>
    <pc:chgData name="Razin Farhan Hussain" userId="bL/IyTPea6UEOGjIFjK2ugEKbkBZKWWoFErjYdNQqcM=" providerId="None" clId="Web-{3BBB17BC-A5EC-4143-B112-2230B2A79E23}"/>
    <pc:docChg chg="modSld">
      <pc:chgData name="Razin Farhan Hussain" userId="bL/IyTPea6UEOGjIFjK2ugEKbkBZKWWoFErjYdNQqcM=" providerId="None" clId="Web-{3BBB17BC-A5EC-4143-B112-2230B2A79E23}" dt="2021-07-26T03:11:13.976" v="146"/>
      <pc:docMkLst>
        <pc:docMk/>
      </pc:docMkLst>
      <pc:sldChg chg="addSp delSp modSp addAnim modAnim">
        <pc:chgData name="Razin Farhan Hussain" userId="bL/IyTPea6UEOGjIFjK2ugEKbkBZKWWoFErjYdNQqcM=" providerId="None" clId="Web-{3BBB17BC-A5EC-4143-B112-2230B2A79E23}" dt="2021-07-26T03:00:34.450" v="47"/>
        <pc:sldMkLst>
          <pc:docMk/>
          <pc:sldMk cId="3872104825" sldId="410"/>
        </pc:sldMkLst>
        <pc:spChg chg="mod">
          <ac:chgData name="Razin Farhan Hussain" userId="bL/IyTPea6UEOGjIFjK2ugEKbkBZKWWoFErjYdNQqcM=" providerId="None" clId="Web-{3BBB17BC-A5EC-4143-B112-2230B2A79E23}" dt="2021-07-26T03:00:13.434" v="42" actId="14100"/>
          <ac:spMkLst>
            <pc:docMk/>
            <pc:sldMk cId="3872104825" sldId="410"/>
            <ac:spMk id="8" creationId="{F66A8178-8520-4995-AAE3-B2C91EACE01E}"/>
          </ac:spMkLst>
        </pc:spChg>
        <pc:spChg chg="mod">
          <ac:chgData name="Razin Farhan Hussain" userId="bL/IyTPea6UEOGjIFjK2ugEKbkBZKWWoFErjYdNQqcM=" providerId="None" clId="Web-{3BBB17BC-A5EC-4143-B112-2230B2A79E23}" dt="2021-07-26T02:56:23.076" v="23" actId="1076"/>
          <ac:spMkLst>
            <pc:docMk/>
            <pc:sldMk cId="3872104825" sldId="410"/>
            <ac:spMk id="10" creationId="{1FAC6843-1E49-4953-9316-4C3759937C92}"/>
          </ac:spMkLst>
        </pc:spChg>
        <pc:grpChg chg="mod">
          <ac:chgData name="Razin Farhan Hussain" userId="bL/IyTPea6UEOGjIFjK2ugEKbkBZKWWoFErjYdNQqcM=" providerId="None" clId="Web-{3BBB17BC-A5EC-4143-B112-2230B2A79E23}" dt="2021-07-26T03:00:17.465" v="43" actId="1076"/>
          <ac:grpSpMkLst>
            <pc:docMk/>
            <pc:sldMk cId="3872104825" sldId="410"/>
            <ac:grpSpMk id="9" creationId="{23D7648A-6A9B-444A-9F54-2FF85F5C1B78}"/>
          </ac:grpSpMkLst>
        </pc:grpChg>
        <pc:picChg chg="mod">
          <ac:chgData name="Razin Farhan Hussain" userId="bL/IyTPea6UEOGjIFjK2ugEKbkBZKWWoFErjYdNQqcM=" providerId="None" clId="Web-{3BBB17BC-A5EC-4143-B112-2230B2A79E23}" dt="2021-07-26T02:59:58.417" v="38" actId="1076"/>
          <ac:picMkLst>
            <pc:docMk/>
            <pc:sldMk cId="3872104825" sldId="410"/>
            <ac:picMk id="6" creationId="{F5D34B9C-9AA4-4BA5-B0EE-F787F772130F}"/>
          </ac:picMkLst>
        </pc:picChg>
        <pc:picChg chg="mod">
          <ac:chgData name="Razin Farhan Hussain" userId="bL/IyTPea6UEOGjIFjK2ugEKbkBZKWWoFErjYdNQqcM=" providerId="None" clId="Web-{3BBB17BC-A5EC-4143-B112-2230B2A79E23}" dt="2021-07-26T03:00:20.262" v="44" actId="1076"/>
          <ac:picMkLst>
            <pc:docMk/>
            <pc:sldMk cId="3872104825" sldId="410"/>
            <ac:picMk id="7" creationId="{5FD59ABC-658B-4CC6-BE0E-F83B9110940E}"/>
          </ac:picMkLst>
        </pc:picChg>
        <pc:picChg chg="add del mod">
          <ac:chgData name="Razin Farhan Hussain" userId="bL/IyTPea6UEOGjIFjK2ugEKbkBZKWWoFErjYdNQqcM=" providerId="None" clId="Web-{3BBB17BC-A5EC-4143-B112-2230B2A79E23}" dt="2021-07-26T02:59:28.243" v="30"/>
          <ac:picMkLst>
            <pc:docMk/>
            <pc:sldMk cId="3872104825" sldId="410"/>
            <ac:picMk id="11" creationId="{7BBF7C38-9887-4587-82BC-03C6D4CDB58E}"/>
          </ac:picMkLst>
        </pc:picChg>
        <pc:picChg chg="add mod">
          <ac:chgData name="Razin Farhan Hussain" userId="bL/IyTPea6UEOGjIFjK2ugEKbkBZKWWoFErjYdNQqcM=" providerId="None" clId="Web-{3BBB17BC-A5EC-4143-B112-2230B2A79E23}" dt="2021-07-26T03:00:23.825" v="45" actId="14100"/>
          <ac:picMkLst>
            <pc:docMk/>
            <pc:sldMk cId="3872104825" sldId="410"/>
            <ac:picMk id="12" creationId="{86EC2BF5-4682-4E5F-9D16-C46D19D5A221}"/>
          </ac:picMkLst>
        </pc:picChg>
      </pc:sldChg>
      <pc:sldChg chg="modSp">
        <pc:chgData name="Razin Farhan Hussain" userId="bL/IyTPea6UEOGjIFjK2ugEKbkBZKWWoFErjYdNQqcM=" providerId="None" clId="Web-{3BBB17BC-A5EC-4143-B112-2230B2A79E23}" dt="2021-07-26T02:35:42.208" v="12" actId="20577"/>
        <pc:sldMkLst>
          <pc:docMk/>
          <pc:sldMk cId="2876127708" sldId="444"/>
        </pc:sldMkLst>
        <pc:spChg chg="mod">
          <ac:chgData name="Razin Farhan Hussain" userId="bL/IyTPea6UEOGjIFjK2ugEKbkBZKWWoFErjYdNQqcM=" providerId="None" clId="Web-{3BBB17BC-A5EC-4143-B112-2230B2A79E23}" dt="2021-07-26T02:35:42.208" v="12" actId="20577"/>
          <ac:spMkLst>
            <pc:docMk/>
            <pc:sldMk cId="2876127708" sldId="444"/>
            <ac:spMk id="3" creationId="{789EEDB4-98C0-4846-92AA-6B700329CC17}"/>
          </ac:spMkLst>
        </pc:spChg>
      </pc:sldChg>
      <pc:sldChg chg="delSp modSp delAnim modAnim">
        <pc:chgData name="Razin Farhan Hussain" userId="bL/IyTPea6UEOGjIFjK2ugEKbkBZKWWoFErjYdNQqcM=" providerId="None" clId="Web-{3BBB17BC-A5EC-4143-B112-2230B2A79E23}" dt="2021-07-26T03:11:13.976" v="146"/>
        <pc:sldMkLst>
          <pc:docMk/>
          <pc:sldMk cId="820788569" sldId="449"/>
        </pc:sldMkLst>
        <pc:spChg chg="mod">
          <ac:chgData name="Razin Farhan Hussain" userId="bL/IyTPea6UEOGjIFjK2ugEKbkBZKWWoFErjYdNQqcM=" providerId="None" clId="Web-{3BBB17BC-A5EC-4143-B112-2230B2A79E23}" dt="2021-07-26T03:10:45.271" v="140" actId="1076"/>
          <ac:spMkLst>
            <pc:docMk/>
            <pc:sldMk cId="820788569" sldId="449"/>
            <ac:spMk id="2" creationId="{A8C26E1E-6260-4507-89E2-B5CBE3E07233}"/>
          </ac:spMkLst>
        </pc:spChg>
        <pc:spChg chg="mod">
          <ac:chgData name="Razin Farhan Hussain" userId="bL/IyTPea6UEOGjIFjK2ugEKbkBZKWWoFErjYdNQqcM=" providerId="None" clId="Web-{3BBB17BC-A5EC-4143-B112-2230B2A79E23}" dt="2021-07-26T03:11:01.178" v="143" actId="20577"/>
          <ac:spMkLst>
            <pc:docMk/>
            <pc:sldMk cId="820788569" sldId="449"/>
            <ac:spMk id="3" creationId="{BBB8E726-D87E-4D76-9F3C-BDCF59D21261}"/>
          </ac:spMkLst>
        </pc:spChg>
        <pc:spChg chg="del mod">
          <ac:chgData name="Razin Farhan Hussain" userId="bL/IyTPea6UEOGjIFjK2ugEKbkBZKWWoFErjYdNQqcM=" providerId="None" clId="Web-{3BBB17BC-A5EC-4143-B112-2230B2A79E23}" dt="2021-07-26T03:10:22.598" v="137"/>
          <ac:spMkLst>
            <pc:docMk/>
            <pc:sldMk cId="820788569" sldId="449"/>
            <ac:spMk id="7" creationId="{6F0213B5-60BC-460E-9A8A-C81F3C3E17D4}"/>
          </ac:spMkLst>
        </pc:spChg>
        <pc:graphicFrameChg chg="mod">
          <ac:chgData name="Razin Farhan Hussain" userId="bL/IyTPea6UEOGjIFjK2ugEKbkBZKWWoFErjYdNQqcM=" providerId="None" clId="Web-{3BBB17BC-A5EC-4143-B112-2230B2A79E23}" dt="2021-07-26T03:10:34.552" v="138" actId="1076"/>
          <ac:graphicFrameMkLst>
            <pc:docMk/>
            <pc:sldMk cId="820788569" sldId="449"/>
            <ac:graphicFrameMk id="5" creationId="{14928158-6BA7-41A8-910D-21270D6A69F7}"/>
          </ac:graphicFrameMkLst>
        </pc:graphicFrameChg>
        <pc:graphicFrameChg chg="mod">
          <ac:chgData name="Razin Farhan Hussain" userId="bL/IyTPea6UEOGjIFjK2ugEKbkBZKWWoFErjYdNQqcM=" providerId="None" clId="Web-{3BBB17BC-A5EC-4143-B112-2230B2A79E23}" dt="2021-07-26T03:09:57.503" v="133" actId="1076"/>
          <ac:graphicFrameMkLst>
            <pc:docMk/>
            <pc:sldMk cId="820788569" sldId="449"/>
            <ac:graphicFrameMk id="6" creationId="{00E94980-2184-4EA1-B97A-6C2172A311E0}"/>
          </ac:graphicFrameMkLst>
        </pc:graphicFrameChg>
        <pc:picChg chg="mod">
          <ac:chgData name="Razin Farhan Hussain" userId="bL/IyTPea6UEOGjIFjK2ugEKbkBZKWWoFErjYdNQqcM=" providerId="None" clId="Web-{3BBB17BC-A5EC-4143-B112-2230B2A79E23}" dt="2021-07-26T03:10:48.240" v="141" actId="14100"/>
          <ac:picMkLst>
            <pc:docMk/>
            <pc:sldMk cId="820788569" sldId="449"/>
            <ac:picMk id="9" creationId="{1F2B8AA2-F53C-40C2-90B8-F7BE8DB7CBB3}"/>
          </ac:picMkLst>
        </pc:picChg>
        <pc:picChg chg="mod">
          <ac:chgData name="Razin Farhan Hussain" userId="bL/IyTPea6UEOGjIFjK2ugEKbkBZKWWoFErjYdNQqcM=" providerId="None" clId="Web-{3BBB17BC-A5EC-4143-B112-2230B2A79E23}" dt="2021-07-26T03:10:40.786" v="139" actId="1076"/>
          <ac:picMkLst>
            <pc:docMk/>
            <pc:sldMk cId="820788569" sldId="449"/>
            <ac:picMk id="10" creationId="{5A6D0FA9-C00F-455E-A2A6-5E8D7030714C}"/>
          </ac:picMkLst>
        </pc:picChg>
      </pc:sldChg>
      <pc:sldChg chg="addSp modSp addAnim modAnim">
        <pc:chgData name="Razin Farhan Hussain" userId="bL/IyTPea6UEOGjIFjK2ugEKbkBZKWWoFErjYdNQqcM=" providerId="None" clId="Web-{3BBB17BC-A5EC-4143-B112-2230B2A79E23}" dt="2021-07-26T03:04:11.935" v="87"/>
        <pc:sldMkLst>
          <pc:docMk/>
          <pc:sldMk cId="4163349765" sldId="453"/>
        </pc:sldMkLst>
        <pc:spChg chg="mod">
          <ac:chgData name="Razin Farhan Hussain" userId="bL/IyTPea6UEOGjIFjK2ugEKbkBZKWWoFErjYdNQqcM=" providerId="None" clId="Web-{3BBB17BC-A5EC-4143-B112-2230B2A79E23}" dt="2021-07-26T03:02:19.410" v="59" actId="14100"/>
          <ac:spMkLst>
            <pc:docMk/>
            <pc:sldMk cId="4163349765" sldId="453"/>
            <ac:spMk id="3" creationId="{58CC8F8D-1719-49BF-9C95-13884A63BB70}"/>
          </ac:spMkLst>
        </pc:spChg>
        <pc:spChg chg="add mod">
          <ac:chgData name="Razin Farhan Hussain" userId="bL/IyTPea6UEOGjIFjK2ugEKbkBZKWWoFErjYdNQqcM=" providerId="None" clId="Web-{3BBB17BC-A5EC-4143-B112-2230B2A79E23}" dt="2021-07-26T03:03:17.820" v="74" actId="20577"/>
          <ac:spMkLst>
            <pc:docMk/>
            <pc:sldMk cId="4163349765" sldId="453"/>
            <ac:spMk id="11" creationId="{87E77D2E-2495-45C5-ADF3-7ED6435A1A25}"/>
          </ac:spMkLst>
        </pc:spChg>
        <pc:grpChg chg="mod">
          <ac:chgData name="Razin Farhan Hussain" userId="bL/IyTPea6UEOGjIFjK2ugEKbkBZKWWoFErjYdNQqcM=" providerId="None" clId="Web-{3BBB17BC-A5EC-4143-B112-2230B2A79E23}" dt="2021-07-26T03:03:47.839" v="81" actId="1076"/>
          <ac:grpSpMkLst>
            <pc:docMk/>
            <pc:sldMk cId="4163349765" sldId="453"/>
            <ac:grpSpMk id="10" creationId="{F8BDFB9B-2A96-4114-88E3-C671804B8707}"/>
          </ac:grpSpMkLst>
        </pc:grpChg>
      </pc:sldChg>
      <pc:sldChg chg="modSp">
        <pc:chgData name="Razin Farhan Hussain" userId="bL/IyTPea6UEOGjIFjK2ugEKbkBZKWWoFErjYdNQqcM=" providerId="None" clId="Web-{3BBB17BC-A5EC-4143-B112-2230B2A79E23}" dt="2021-07-26T03:06:14.505" v="93" actId="20577"/>
        <pc:sldMkLst>
          <pc:docMk/>
          <pc:sldMk cId="2856254661" sldId="455"/>
        </pc:sldMkLst>
        <pc:spChg chg="mod">
          <ac:chgData name="Razin Farhan Hussain" userId="bL/IyTPea6UEOGjIFjK2ugEKbkBZKWWoFErjYdNQqcM=" providerId="None" clId="Web-{3BBB17BC-A5EC-4143-B112-2230B2A79E23}" dt="2021-07-26T03:06:14.505" v="93" actId="20577"/>
          <ac:spMkLst>
            <pc:docMk/>
            <pc:sldMk cId="2856254661" sldId="455"/>
            <ac:spMk id="10" creationId="{48E9B9E5-DD61-4BE6-94B7-B23501E57696}"/>
          </ac:spMkLst>
        </pc:spChg>
      </pc:sldChg>
      <pc:sldChg chg="modSp">
        <pc:chgData name="Razin Farhan Hussain" userId="bL/IyTPea6UEOGjIFjK2ugEKbkBZKWWoFErjYdNQqcM=" providerId="None" clId="Web-{3BBB17BC-A5EC-4143-B112-2230B2A79E23}" dt="2021-07-26T03:08:01.949" v="97" actId="20577"/>
        <pc:sldMkLst>
          <pc:docMk/>
          <pc:sldMk cId="3290235452" sldId="461"/>
        </pc:sldMkLst>
        <pc:spChg chg="mod">
          <ac:chgData name="Razin Farhan Hussain" userId="bL/IyTPea6UEOGjIFjK2ugEKbkBZKWWoFErjYdNQqcM=" providerId="None" clId="Web-{3BBB17BC-A5EC-4143-B112-2230B2A79E23}" dt="2021-07-26T03:08:01.949" v="97" actId="20577"/>
          <ac:spMkLst>
            <pc:docMk/>
            <pc:sldMk cId="3290235452" sldId="461"/>
            <ac:spMk id="8" creationId="{6B3980B8-E5A9-48E4-9A36-875239D9C051}"/>
          </ac:spMkLst>
        </pc:spChg>
      </pc:sldChg>
      <pc:sldChg chg="modSp">
        <pc:chgData name="Razin Farhan Hussain" userId="bL/IyTPea6UEOGjIFjK2ugEKbkBZKWWoFErjYdNQqcM=" providerId="None" clId="Web-{3BBB17BC-A5EC-4143-B112-2230B2A79E23}" dt="2021-07-26T02:31:41.897" v="10" actId="1076"/>
        <pc:sldMkLst>
          <pc:docMk/>
          <pc:sldMk cId="3752426838" sldId="508"/>
        </pc:sldMkLst>
        <pc:spChg chg="mod">
          <ac:chgData name="Razin Farhan Hussain" userId="bL/IyTPea6UEOGjIFjK2ugEKbkBZKWWoFErjYdNQqcM=" providerId="None" clId="Web-{3BBB17BC-A5EC-4143-B112-2230B2A79E23}" dt="2021-07-26T02:30:59.550" v="9" actId="1076"/>
          <ac:spMkLst>
            <pc:docMk/>
            <pc:sldMk cId="3752426838" sldId="508"/>
            <ac:spMk id="49" creationId="{B30C1114-ECFA-48A7-9677-D2C9EC223372}"/>
          </ac:spMkLst>
        </pc:spChg>
        <pc:cxnChg chg="mod">
          <ac:chgData name="Razin Farhan Hussain" userId="bL/IyTPea6UEOGjIFjK2ugEKbkBZKWWoFErjYdNQqcM=" providerId="None" clId="Web-{3BBB17BC-A5EC-4143-B112-2230B2A79E23}" dt="2021-07-26T02:31:41.897" v="10" actId="1076"/>
          <ac:cxnSpMkLst>
            <pc:docMk/>
            <pc:sldMk cId="3752426838" sldId="508"/>
            <ac:cxnSpMk id="42" creationId="{8B4E9753-8C89-4BAB-8A3A-6A9F2078BDFE}"/>
          </ac:cxnSpMkLst>
        </pc:cxnChg>
      </pc:sldChg>
    </pc:docChg>
  </pc:docChgLst>
  <pc:docChgLst>
    <pc:chgData name="Razin Farhan Hussain" clId="Web-{D2846D3F-C253-44D9-B259-5D08EC5BF508}"/>
    <pc:docChg chg="modSld">
      <pc:chgData name="Razin Farhan Hussain" userId="" providerId="" clId="Web-{D2846D3F-C253-44D9-B259-5D08EC5BF508}" dt="2021-03-20T20:07:32.997" v="18" actId="20577"/>
      <pc:docMkLst>
        <pc:docMk/>
      </pc:docMkLst>
      <pc:sldChg chg="modSp">
        <pc:chgData name="Razin Farhan Hussain" userId="" providerId="" clId="Web-{D2846D3F-C253-44D9-B259-5D08EC5BF508}" dt="2021-03-20T20:06:56.950" v="7" actId="20577"/>
        <pc:sldMkLst>
          <pc:docMk/>
          <pc:sldMk cId="2383574042" sldId="363"/>
        </pc:sldMkLst>
        <pc:spChg chg="mod">
          <ac:chgData name="Razin Farhan Hussain" userId="" providerId="" clId="Web-{D2846D3F-C253-44D9-B259-5D08EC5BF508}" dt="2021-03-20T20:06:47.247" v="4" actId="20577"/>
          <ac:spMkLst>
            <pc:docMk/>
            <pc:sldMk cId="2383574042" sldId="363"/>
            <ac:spMk id="2" creationId="{00000000-0000-0000-0000-000000000000}"/>
          </ac:spMkLst>
        </pc:spChg>
        <pc:spChg chg="mod">
          <ac:chgData name="Razin Farhan Hussain" userId="" providerId="" clId="Web-{D2846D3F-C253-44D9-B259-5D08EC5BF508}" dt="2021-03-20T20:06:56.950" v="7" actId="20577"/>
          <ac:spMkLst>
            <pc:docMk/>
            <pc:sldMk cId="2383574042" sldId="363"/>
            <ac:spMk id="5" creationId="{27C29BC6-3172-423C-A63D-0E9D39690285}"/>
          </ac:spMkLst>
        </pc:spChg>
      </pc:sldChg>
      <pc:sldChg chg="modSp">
        <pc:chgData name="Razin Farhan Hussain" userId="" providerId="" clId="Web-{D2846D3F-C253-44D9-B259-5D08EC5BF508}" dt="2021-03-20T20:07:32.997" v="18" actId="20577"/>
        <pc:sldMkLst>
          <pc:docMk/>
          <pc:sldMk cId="1777782391" sldId="396"/>
        </pc:sldMkLst>
        <pc:spChg chg="mod">
          <ac:chgData name="Razin Farhan Hussain" userId="" providerId="" clId="Web-{D2846D3F-C253-44D9-B259-5D08EC5BF508}" dt="2021-03-20T20:07:32.997" v="18" actId="20577"/>
          <ac:spMkLst>
            <pc:docMk/>
            <pc:sldMk cId="1777782391" sldId="396"/>
            <ac:spMk id="6" creationId="{00000000-0000-0000-0000-000000000000}"/>
          </ac:spMkLst>
        </pc:spChg>
      </pc:sldChg>
      <pc:sldChg chg="delSp modSp delAnim">
        <pc:chgData name="Razin Farhan Hussain" userId="" providerId="" clId="Web-{D2846D3F-C253-44D9-B259-5D08EC5BF508}" dt="2021-03-20T20:07:17.841" v="12"/>
        <pc:sldMkLst>
          <pc:docMk/>
          <pc:sldMk cId="3102643082" sldId="402"/>
        </pc:sldMkLst>
        <pc:spChg chg="mod">
          <ac:chgData name="Razin Farhan Hussain" userId="" providerId="" clId="Web-{D2846D3F-C253-44D9-B259-5D08EC5BF508}" dt="2021-03-20T20:07:04.122" v="8" actId="20577"/>
          <ac:spMkLst>
            <pc:docMk/>
            <pc:sldMk cId="3102643082" sldId="402"/>
            <ac:spMk id="3" creationId="{AFAC5818-0500-41AA-A66B-62FD54125AC3}"/>
          </ac:spMkLst>
        </pc:spChg>
        <pc:spChg chg="del">
          <ac:chgData name="Razin Farhan Hussain" userId="" providerId="" clId="Web-{D2846D3F-C253-44D9-B259-5D08EC5BF508}" dt="2021-03-20T20:07:17.841" v="12"/>
          <ac:spMkLst>
            <pc:docMk/>
            <pc:sldMk cId="3102643082" sldId="402"/>
            <ac:spMk id="6" creationId="{E0CB87C6-3ECA-4B9C-96A5-03BD7EA3E85F}"/>
          </ac:spMkLst>
        </pc:spChg>
        <pc:spChg chg="mod">
          <ac:chgData name="Razin Farhan Hussain" userId="" providerId="" clId="Web-{D2846D3F-C253-44D9-B259-5D08EC5BF508}" dt="2021-03-20T20:07:09.606" v="10" actId="20577"/>
          <ac:spMkLst>
            <pc:docMk/>
            <pc:sldMk cId="3102643082" sldId="402"/>
            <ac:spMk id="7" creationId="{E6147487-1103-4949-B87A-A7599A001BD9}"/>
          </ac:spMkLst>
        </pc:spChg>
        <pc:picChg chg="del">
          <ac:chgData name="Razin Farhan Hussain" userId="" providerId="" clId="Web-{D2846D3F-C253-44D9-B259-5D08EC5BF508}" dt="2021-03-20T20:07:13.684" v="11"/>
          <ac:picMkLst>
            <pc:docMk/>
            <pc:sldMk cId="3102643082" sldId="402"/>
            <ac:picMk id="5" creationId="{D56FBDE3-6A9D-4DF1-9106-05C07EBB09DC}"/>
          </ac:picMkLst>
        </pc:picChg>
      </pc:sldChg>
      <pc:sldChg chg="modSp">
        <pc:chgData name="Razin Farhan Hussain" userId="" providerId="" clId="Web-{D2846D3F-C253-44D9-B259-5D08EC5BF508}" dt="2021-03-20T20:07:27.981" v="16" actId="20577"/>
        <pc:sldMkLst>
          <pc:docMk/>
          <pc:sldMk cId="3560319463" sldId="409"/>
        </pc:sldMkLst>
        <pc:spChg chg="mod">
          <ac:chgData name="Razin Farhan Hussain" userId="" providerId="" clId="Web-{D2846D3F-C253-44D9-B259-5D08EC5BF508}" dt="2021-03-20T20:07:27.981" v="16" actId="20577"/>
          <ac:spMkLst>
            <pc:docMk/>
            <pc:sldMk cId="3560319463" sldId="409"/>
            <ac:spMk id="2" creationId="{AAE52FF9-7221-4A20-AA7C-C58C9A06453F}"/>
          </ac:spMkLst>
        </pc:spChg>
        <pc:spChg chg="mod">
          <ac:chgData name="Razin Farhan Hussain" userId="" providerId="" clId="Web-{D2846D3F-C253-44D9-B259-5D08EC5BF508}" dt="2021-03-20T20:07:23.606" v="14" actId="20577"/>
          <ac:spMkLst>
            <pc:docMk/>
            <pc:sldMk cId="3560319463" sldId="409"/>
            <ac:spMk id="5" creationId="{7C582F44-3903-493C-A9EA-25B931DDBA65}"/>
          </ac:spMkLst>
        </pc:spChg>
      </pc:sldChg>
    </pc:docChg>
  </pc:docChgLst>
  <pc:docChgLst>
    <pc:chgData name="Razin Farhan Hussain" clId="Web-{044EFFC3-3F5D-4275-88AB-45483E5906D5}"/>
    <pc:docChg chg="modSld">
      <pc:chgData name="Razin Farhan Hussain" userId="" providerId="" clId="Web-{044EFFC3-3F5D-4275-88AB-45483E5906D5}" dt="2021-03-25T19:16:14.919" v="34" actId="20577"/>
      <pc:docMkLst>
        <pc:docMk/>
      </pc:docMkLst>
      <pc:sldChg chg="addSp delSp modSp">
        <pc:chgData name="Razin Farhan Hussain" userId="" providerId="" clId="Web-{044EFFC3-3F5D-4275-88AB-45483E5906D5}" dt="2021-03-25T19:16:14.919" v="34" actId="20577"/>
        <pc:sldMkLst>
          <pc:docMk/>
          <pc:sldMk cId="4172495775" sldId="412"/>
        </pc:sldMkLst>
        <pc:spChg chg="del">
          <ac:chgData name="Razin Farhan Hussain" userId="" providerId="" clId="Web-{044EFFC3-3F5D-4275-88AB-45483E5906D5}" dt="2021-03-25T19:01:40.222" v="0"/>
          <ac:spMkLst>
            <pc:docMk/>
            <pc:sldMk cId="4172495775" sldId="412"/>
            <ac:spMk id="5" creationId="{A1826C71-BF11-4862-8B7D-90A9AA8FBDE3}"/>
          </ac:spMkLst>
        </pc:spChg>
        <pc:spChg chg="add mod">
          <ac:chgData name="Razin Farhan Hussain" userId="" providerId="" clId="Web-{044EFFC3-3F5D-4275-88AB-45483E5906D5}" dt="2021-03-25T19:16:14.919" v="34" actId="20577"/>
          <ac:spMkLst>
            <pc:docMk/>
            <pc:sldMk cId="4172495775" sldId="412"/>
            <ac:spMk id="7" creationId="{A9A9ADC5-0147-42B2-B8B0-C567CC1DBCD7}"/>
          </ac:spMkLst>
        </pc:spChg>
        <pc:picChg chg="add mod modCrop">
          <ac:chgData name="Razin Farhan Hussain" userId="" providerId="" clId="Web-{044EFFC3-3F5D-4275-88AB-45483E5906D5}" dt="2021-03-25T19:14:39.263" v="16" actId="1076"/>
          <ac:picMkLst>
            <pc:docMk/>
            <pc:sldMk cId="4172495775" sldId="412"/>
            <ac:picMk id="3" creationId="{66A4B4CE-5C50-4C3F-9584-0CAC28EDD50A}"/>
          </ac:picMkLst>
        </pc:picChg>
        <pc:picChg chg="add mod modCrop">
          <ac:chgData name="Razin Farhan Hussain" userId="" providerId="" clId="Web-{044EFFC3-3F5D-4275-88AB-45483E5906D5}" dt="2021-03-25T19:16:10.216" v="33" actId="1076"/>
          <ac:picMkLst>
            <pc:docMk/>
            <pc:sldMk cId="4172495775" sldId="412"/>
            <ac:picMk id="6" creationId="{FF44D7BC-2891-49DD-8D57-E371CC844909}"/>
          </ac:picMkLst>
        </pc:picChg>
      </pc:sldChg>
    </pc:docChg>
  </pc:docChgLst>
  <pc:docChgLst>
    <pc:chgData clId="Web-{EE64CAC9-63B5-47E8-B1B5-459CBB116AEE}"/>
    <pc:docChg chg="addSld modSld">
      <pc:chgData name="" userId="" providerId="" clId="Web-{EE64CAC9-63B5-47E8-B1B5-459CBB116AEE}" dt="2019-02-06T21:54:56.123" v="67"/>
      <pc:docMkLst>
        <pc:docMk/>
      </pc:docMkLst>
      <pc:sldChg chg="modSp">
        <pc:chgData name="" userId="" providerId="" clId="Web-{EE64CAC9-63B5-47E8-B1B5-459CBB116AEE}" dt="2019-02-06T21:32:31.256" v="63" actId="20577"/>
        <pc:sldMkLst>
          <pc:docMk/>
          <pc:sldMk cId="2383574042" sldId="363"/>
        </pc:sldMkLst>
        <pc:spChg chg="mod">
          <ac:chgData name="" userId="" providerId="" clId="Web-{EE64CAC9-63B5-47E8-B1B5-459CBB116AEE}" dt="2019-02-06T21:28:27.271" v="16" actId="20577"/>
          <ac:spMkLst>
            <pc:docMk/>
            <pc:sldMk cId="2383574042" sldId="363"/>
            <ac:spMk id="2" creationId="{00000000-0000-0000-0000-000000000000}"/>
          </ac:spMkLst>
        </pc:spChg>
        <pc:spChg chg="mod">
          <ac:chgData name="" userId="" providerId="" clId="Web-{EE64CAC9-63B5-47E8-B1B5-459CBB116AEE}" dt="2019-02-06T21:32:31.256" v="63" actId="20577"/>
          <ac:spMkLst>
            <pc:docMk/>
            <pc:sldMk cId="2383574042" sldId="363"/>
            <ac:spMk id="5" creationId="{27C29BC6-3172-423C-A63D-0E9D39690285}"/>
          </ac:spMkLst>
        </pc:spChg>
      </pc:sldChg>
      <pc:sldChg chg="modSp modNotes">
        <pc:chgData name="" userId="" providerId="" clId="Web-{EE64CAC9-63B5-47E8-B1B5-459CBB116AEE}" dt="2019-02-06T21:54:56.123" v="67"/>
        <pc:sldMkLst>
          <pc:docMk/>
          <pc:sldMk cId="3386410792" sldId="391"/>
        </pc:sldMkLst>
        <pc:spChg chg="mod">
          <ac:chgData name="" userId="" providerId="" clId="Web-{EE64CAC9-63B5-47E8-B1B5-459CBB116AEE}" dt="2019-02-06T21:28:42.786" v="24" actId="20577"/>
          <ac:spMkLst>
            <pc:docMk/>
            <pc:sldMk cId="3386410792" sldId="391"/>
            <ac:spMk id="4" creationId="{00000000-0000-0000-0000-000000000000}"/>
          </ac:spMkLst>
        </pc:spChg>
      </pc:sldChg>
      <pc:sldChg chg="modSp">
        <pc:chgData name="" userId="" providerId="" clId="Web-{EE64CAC9-63B5-47E8-B1B5-459CBB116AEE}" dt="2019-02-06T21:29:02.068" v="37" actId="20577"/>
        <pc:sldMkLst>
          <pc:docMk/>
          <pc:sldMk cId="1410179351" sldId="393"/>
        </pc:sldMkLst>
        <pc:spChg chg="mod">
          <ac:chgData name="" userId="" providerId="" clId="Web-{EE64CAC9-63B5-47E8-B1B5-459CBB116AEE}" dt="2019-02-06T21:29:02.068" v="37" actId="20577"/>
          <ac:spMkLst>
            <pc:docMk/>
            <pc:sldMk cId="1410179351" sldId="393"/>
            <ac:spMk id="6" creationId="{00000000-0000-0000-0000-000000000000}"/>
          </ac:spMkLst>
        </pc:spChg>
      </pc:sldChg>
      <pc:sldChg chg="modSp">
        <pc:chgData name="" userId="" providerId="" clId="Web-{EE64CAC9-63B5-47E8-B1B5-459CBB116AEE}" dt="2019-02-06T21:28:55.880" v="33" actId="20577"/>
        <pc:sldMkLst>
          <pc:docMk/>
          <pc:sldMk cId="332333467" sldId="395"/>
        </pc:sldMkLst>
        <pc:spChg chg="mod">
          <ac:chgData name="" userId="" providerId="" clId="Web-{EE64CAC9-63B5-47E8-B1B5-459CBB116AEE}" dt="2019-02-06T21:28:55.880" v="33" actId="20577"/>
          <ac:spMkLst>
            <pc:docMk/>
            <pc:sldMk cId="332333467" sldId="395"/>
            <ac:spMk id="6" creationId="{00000000-0000-0000-0000-000000000000}"/>
          </ac:spMkLst>
        </pc:spChg>
      </pc:sldChg>
      <pc:sldChg chg="modSp">
        <pc:chgData name="" userId="" providerId="" clId="Web-{EE64CAC9-63B5-47E8-B1B5-459CBB116AEE}" dt="2019-02-06T21:28:49.052" v="30" actId="20577"/>
        <pc:sldMkLst>
          <pc:docMk/>
          <pc:sldMk cId="1777782391" sldId="396"/>
        </pc:sldMkLst>
        <pc:spChg chg="mod">
          <ac:chgData name="" userId="" providerId="" clId="Web-{EE64CAC9-63B5-47E8-B1B5-459CBB116AEE}" dt="2019-02-06T21:28:49.052" v="30" actId="20577"/>
          <ac:spMkLst>
            <pc:docMk/>
            <pc:sldMk cId="1777782391" sldId="396"/>
            <ac:spMk id="6" creationId="{00000000-0000-0000-0000-000000000000}"/>
          </ac:spMkLst>
        </pc:spChg>
      </pc:sldChg>
      <pc:sldChg chg="modSp">
        <pc:chgData name="" userId="" providerId="" clId="Web-{EE64CAC9-63B5-47E8-B1B5-459CBB116AEE}" dt="2019-02-06T21:28:45.661" v="28" actId="20577"/>
        <pc:sldMkLst>
          <pc:docMk/>
          <pc:sldMk cId="3102643082" sldId="402"/>
        </pc:sldMkLst>
        <pc:spChg chg="mod">
          <ac:chgData name="" userId="" providerId="" clId="Web-{EE64CAC9-63B5-47E8-B1B5-459CBB116AEE}" dt="2019-02-06T21:28:45.661" v="28" actId="20577"/>
          <ac:spMkLst>
            <pc:docMk/>
            <pc:sldMk cId="3102643082" sldId="402"/>
            <ac:spMk id="3" creationId="{AFAC5818-0500-41AA-A66B-62FD54125AC3}"/>
          </ac:spMkLst>
        </pc:spChg>
      </pc:sldChg>
      <pc:sldChg chg="modSp new">
        <pc:chgData name="" userId="" providerId="" clId="Web-{EE64CAC9-63B5-47E8-B1B5-459CBB116AEE}" dt="2019-02-06T21:29:20.990" v="46" actId="20577"/>
        <pc:sldMkLst>
          <pc:docMk/>
          <pc:sldMk cId="3791648276" sldId="407"/>
        </pc:sldMkLst>
        <pc:spChg chg="mod">
          <ac:chgData name="" userId="" providerId="" clId="Web-{EE64CAC9-63B5-47E8-B1B5-459CBB116AEE}" dt="2019-02-06T21:29:20.990" v="46" actId="20577"/>
          <ac:spMkLst>
            <pc:docMk/>
            <pc:sldMk cId="3791648276" sldId="407"/>
            <ac:spMk id="2" creationId="{DA652264-5573-4599-AD9F-AE9D85180E3C}"/>
          </ac:spMkLst>
        </pc:spChg>
      </pc:sldChg>
    </pc:docChg>
  </pc:docChgLst>
  <pc:docChgLst>
    <pc:chgData name="Razin Farhan Hussain" clId="Web-{8F4441ED-8831-4707-9FF4-35B152239629}"/>
    <pc:docChg chg="addSld delSld modSld">
      <pc:chgData name="Razin Farhan Hussain" userId="" providerId="" clId="Web-{8F4441ED-8831-4707-9FF4-35B152239629}" dt="2021-03-02T03:00:57.732" v="1078" actId="20577"/>
      <pc:docMkLst>
        <pc:docMk/>
      </pc:docMkLst>
      <pc:sldChg chg="modSp">
        <pc:chgData name="Razin Farhan Hussain" userId="" providerId="" clId="Web-{8F4441ED-8831-4707-9FF4-35B152239629}" dt="2021-03-01T23:20:21.933" v="1" actId="20577"/>
        <pc:sldMkLst>
          <pc:docMk/>
          <pc:sldMk cId="2383574042" sldId="363"/>
        </pc:sldMkLst>
        <pc:spChg chg="mod">
          <ac:chgData name="Razin Farhan Hussain" userId="" providerId="" clId="Web-{8F4441ED-8831-4707-9FF4-35B152239629}" dt="2021-03-01T23:20:21.933" v="1" actId="20577"/>
          <ac:spMkLst>
            <pc:docMk/>
            <pc:sldMk cId="2383574042" sldId="363"/>
            <ac:spMk id="5" creationId="{27C29BC6-3172-423C-A63D-0E9D39690285}"/>
          </ac:spMkLst>
        </pc:spChg>
      </pc:sldChg>
      <pc:sldChg chg="delSp modSp del">
        <pc:chgData name="Razin Farhan Hussain" userId="" providerId="" clId="Web-{8F4441ED-8831-4707-9FF4-35B152239629}" dt="2021-03-02T02:24:04.950" v="617"/>
        <pc:sldMkLst>
          <pc:docMk/>
          <pc:sldMk cId="4219688485" sldId="394"/>
        </pc:sldMkLst>
        <pc:spChg chg="del">
          <ac:chgData name="Razin Farhan Hussain" userId="" providerId="" clId="Web-{8F4441ED-8831-4707-9FF4-35B152239629}" dt="2021-03-02T02:23:39.747" v="615"/>
          <ac:spMkLst>
            <pc:docMk/>
            <pc:sldMk cId="4219688485" sldId="394"/>
            <ac:spMk id="4" creationId="{CE04420B-6981-406A-868D-D21AACC00908}"/>
          </ac:spMkLst>
        </pc:spChg>
        <pc:spChg chg="del mod">
          <ac:chgData name="Razin Farhan Hussain" userId="" providerId="" clId="Web-{8F4441ED-8831-4707-9FF4-35B152239629}" dt="2021-03-02T02:23:48.981" v="616"/>
          <ac:spMkLst>
            <pc:docMk/>
            <pc:sldMk cId="4219688485" sldId="394"/>
            <ac:spMk id="5" creationId="{BBA36A02-E7E7-48CC-977A-4A39330EDDE2}"/>
          </ac:spMkLst>
        </pc:spChg>
        <pc:picChg chg="del">
          <ac:chgData name="Razin Farhan Hussain" userId="" providerId="" clId="Web-{8F4441ED-8831-4707-9FF4-35B152239629}" dt="2021-03-02T02:23:34.872" v="613"/>
          <ac:picMkLst>
            <pc:docMk/>
            <pc:sldMk cId="4219688485" sldId="394"/>
            <ac:picMk id="6" creationId="{C1BF26BA-07E2-47B8-8F08-480E0C3106A5}"/>
          </ac:picMkLst>
        </pc:picChg>
      </pc:sldChg>
      <pc:sldChg chg="addSp delSp modSp">
        <pc:chgData name="Razin Farhan Hussain" userId="" providerId="" clId="Web-{8F4441ED-8831-4707-9FF4-35B152239629}" dt="2021-03-02T02:20:45.009" v="602" actId="20577"/>
        <pc:sldMkLst>
          <pc:docMk/>
          <pc:sldMk cId="332333467" sldId="395"/>
        </pc:sldMkLst>
        <pc:spChg chg="mod">
          <ac:chgData name="Razin Farhan Hussain" userId="" providerId="" clId="Web-{8F4441ED-8831-4707-9FF4-35B152239629}" dt="2021-03-02T02:18:59.803" v="576" actId="20577"/>
          <ac:spMkLst>
            <pc:docMk/>
            <pc:sldMk cId="332333467" sldId="395"/>
            <ac:spMk id="2" creationId="{00000000-0000-0000-0000-000000000000}"/>
          </ac:spMkLst>
        </pc:spChg>
        <pc:spChg chg="add del mod">
          <ac:chgData name="Razin Farhan Hussain" userId="" providerId="" clId="Web-{8F4441ED-8831-4707-9FF4-35B152239629}" dt="2021-03-02T02:07:36.445" v="474"/>
          <ac:spMkLst>
            <pc:docMk/>
            <pc:sldMk cId="332333467" sldId="395"/>
            <ac:spMk id="4" creationId="{CD6F6339-30E8-4298-A2FA-B2E83D8E6C46}"/>
          </ac:spMkLst>
        </pc:spChg>
        <pc:spChg chg="del">
          <ac:chgData name="Razin Farhan Hussain" userId="" providerId="" clId="Web-{8F4441ED-8831-4707-9FF4-35B152239629}" dt="2021-03-02T02:07:16.288" v="473"/>
          <ac:spMkLst>
            <pc:docMk/>
            <pc:sldMk cId="332333467" sldId="395"/>
            <ac:spMk id="7" creationId="{756C0FF0-3DC1-40CD-89B9-A273CFB11CD9}"/>
          </ac:spMkLst>
        </pc:spChg>
        <pc:spChg chg="add mod">
          <ac:chgData name="Razin Farhan Hussain" userId="" providerId="" clId="Web-{8F4441ED-8831-4707-9FF4-35B152239629}" dt="2021-03-02T02:20:45.009" v="602" actId="20577"/>
          <ac:spMkLst>
            <pc:docMk/>
            <pc:sldMk cId="332333467" sldId="395"/>
            <ac:spMk id="8" creationId="{7A9D98ED-ACA4-48FF-AE96-5494A39554DE}"/>
          </ac:spMkLst>
        </pc:spChg>
        <pc:picChg chg="add mod ord modCrop">
          <ac:chgData name="Razin Farhan Hussain" userId="" providerId="" clId="Web-{8F4441ED-8831-4707-9FF4-35B152239629}" dt="2021-03-02T02:19:30.632" v="581" actId="1076"/>
          <ac:picMkLst>
            <pc:docMk/>
            <pc:sldMk cId="332333467" sldId="395"/>
            <ac:picMk id="5" creationId="{3E63DD3D-D119-4CD4-9724-CDCC8975D3E7}"/>
          </ac:picMkLst>
        </pc:picChg>
        <pc:picChg chg="add mod modCrop">
          <ac:chgData name="Razin Farhan Hussain" userId="" providerId="" clId="Web-{8F4441ED-8831-4707-9FF4-35B152239629}" dt="2021-03-02T02:19:26.663" v="580" actId="14100"/>
          <ac:picMkLst>
            <pc:docMk/>
            <pc:sldMk cId="332333467" sldId="395"/>
            <ac:picMk id="6" creationId="{C095B8ED-1FAC-4811-9ECB-82C2F8A31DE9}"/>
          </ac:picMkLst>
        </pc:picChg>
        <pc:picChg chg="add mod">
          <ac:chgData name="Razin Farhan Hussain" userId="" providerId="" clId="Web-{8F4441ED-8831-4707-9FF4-35B152239629}" dt="2021-03-02T02:20:02.977" v="589" actId="1076"/>
          <ac:picMkLst>
            <pc:docMk/>
            <pc:sldMk cId="332333467" sldId="395"/>
            <ac:picMk id="10" creationId="{8B98A041-01CE-4F9B-B34A-AB72DBE4F062}"/>
          </ac:picMkLst>
        </pc:picChg>
      </pc:sldChg>
      <pc:sldChg chg="addSp modSp">
        <pc:chgData name="Razin Farhan Hussain" userId="" providerId="" clId="Web-{8F4441ED-8831-4707-9FF4-35B152239629}" dt="2021-03-02T03:00:09.356" v="1068" actId="14100"/>
        <pc:sldMkLst>
          <pc:docMk/>
          <pc:sldMk cId="1973726866" sldId="397"/>
        </pc:sldMkLst>
        <pc:spChg chg="mod">
          <ac:chgData name="Razin Farhan Hussain" userId="" providerId="" clId="Web-{8F4441ED-8831-4707-9FF4-35B152239629}" dt="2021-03-02T02:59:35.730" v="1060" actId="20577"/>
          <ac:spMkLst>
            <pc:docMk/>
            <pc:sldMk cId="1973726866" sldId="397"/>
            <ac:spMk id="2" creationId="{00000000-0000-0000-0000-000000000000}"/>
          </ac:spMkLst>
        </pc:spChg>
        <pc:spChg chg="mod">
          <ac:chgData name="Razin Farhan Hussain" userId="" providerId="" clId="Web-{8F4441ED-8831-4707-9FF4-35B152239629}" dt="2021-03-02T02:59:01.730" v="1036" actId="20577"/>
          <ac:spMkLst>
            <pc:docMk/>
            <pc:sldMk cId="1973726866" sldId="397"/>
            <ac:spMk id="6" creationId="{00000000-0000-0000-0000-000000000000}"/>
          </ac:spMkLst>
        </pc:spChg>
        <pc:picChg chg="add mod">
          <ac:chgData name="Razin Farhan Hussain" userId="" providerId="" clId="Web-{8F4441ED-8831-4707-9FF4-35B152239629}" dt="2021-03-02T03:00:09.356" v="1068" actId="14100"/>
          <ac:picMkLst>
            <pc:docMk/>
            <pc:sldMk cId="1973726866" sldId="397"/>
            <ac:picMk id="4" creationId="{47DDA43A-6CBA-4A3F-B04F-EA14938B240F}"/>
          </ac:picMkLst>
        </pc:picChg>
      </pc:sldChg>
      <pc:sldChg chg="addSp delSp modSp">
        <pc:chgData name="Razin Farhan Hussain" userId="" providerId="" clId="Web-{8F4441ED-8831-4707-9FF4-35B152239629}" dt="2021-03-02T03:00:57.732" v="1078" actId="20577"/>
        <pc:sldMkLst>
          <pc:docMk/>
          <pc:sldMk cId="1552732433" sldId="405"/>
        </pc:sldMkLst>
        <pc:spChg chg="mod">
          <ac:chgData name="Razin Farhan Hussain" userId="" providerId="" clId="Web-{8F4441ED-8831-4707-9FF4-35B152239629}" dt="2021-03-02T03:00:57.732" v="1078" actId="20577"/>
          <ac:spMkLst>
            <pc:docMk/>
            <pc:sldMk cId="1552732433" sldId="405"/>
            <ac:spMk id="2" creationId="{DACECCDD-6852-434B-9CCA-8ABD3A79CBFB}"/>
          </ac:spMkLst>
        </pc:spChg>
        <pc:spChg chg="add del mod">
          <ac:chgData name="Razin Farhan Hussain" userId="" providerId="" clId="Web-{8F4441ED-8831-4707-9FF4-35B152239629}" dt="2021-03-02T03:00:49.888" v="1074"/>
          <ac:spMkLst>
            <pc:docMk/>
            <pc:sldMk cId="1552732433" sldId="405"/>
            <ac:spMk id="5" creationId="{AE34E3F6-3EC3-48B4-B57A-370545AC77C6}"/>
          </ac:spMkLst>
        </pc:spChg>
        <pc:spChg chg="del mod">
          <ac:chgData name="Razin Farhan Hussain" userId="" providerId="" clId="Web-{8F4441ED-8831-4707-9FF4-35B152239629}" dt="2021-03-02T03:00:52.670" v="1076"/>
          <ac:spMkLst>
            <pc:docMk/>
            <pc:sldMk cId="1552732433" sldId="405"/>
            <ac:spMk id="11" creationId="{BAFEB389-0954-4054-B2D2-EB4D15474655}"/>
          </ac:spMkLst>
        </pc:spChg>
        <pc:spChg chg="del">
          <ac:chgData name="Razin Farhan Hussain" userId="" providerId="" clId="Web-{8F4441ED-8831-4707-9FF4-35B152239629}" dt="2021-03-02T03:00:55.045" v="1077"/>
          <ac:spMkLst>
            <pc:docMk/>
            <pc:sldMk cId="1552732433" sldId="405"/>
            <ac:spMk id="12" creationId="{1973E21D-B78A-489B-8DC5-0B780AAA95A0}"/>
          </ac:spMkLst>
        </pc:spChg>
        <pc:picChg chg="del">
          <ac:chgData name="Razin Farhan Hussain" userId="" providerId="" clId="Web-{8F4441ED-8831-4707-9FF4-35B152239629}" dt="2021-03-02T03:00:44.685" v="1073"/>
          <ac:picMkLst>
            <pc:docMk/>
            <pc:sldMk cId="1552732433" sldId="405"/>
            <ac:picMk id="10" creationId="{AFA726DD-AF98-4243-9A70-FDCCCB28DF06}"/>
          </ac:picMkLst>
        </pc:picChg>
      </pc:sldChg>
      <pc:sldChg chg="modSp modNotes">
        <pc:chgData name="Razin Farhan Hussain" userId="" providerId="" clId="Web-{8F4441ED-8831-4707-9FF4-35B152239629}" dt="2021-03-01T23:45:20.325" v="110" actId="20577"/>
        <pc:sldMkLst>
          <pc:docMk/>
          <pc:sldMk cId="3791648276" sldId="407"/>
        </pc:sldMkLst>
        <pc:spChg chg="mod">
          <ac:chgData name="Razin Farhan Hussain" userId="" providerId="" clId="Web-{8F4441ED-8831-4707-9FF4-35B152239629}" dt="2021-03-01T23:45:20.325" v="110" actId="20577"/>
          <ac:spMkLst>
            <pc:docMk/>
            <pc:sldMk cId="3791648276" sldId="407"/>
            <ac:spMk id="5" creationId="{ED7F699D-3048-467A-8C00-8B2EE89911EC}"/>
          </ac:spMkLst>
        </pc:spChg>
      </pc:sldChg>
      <pc:sldChg chg="modSp">
        <pc:chgData name="Razin Farhan Hussain" userId="" providerId="" clId="Web-{8F4441ED-8831-4707-9FF4-35B152239629}" dt="2021-03-02T00:01:42.065" v="472" actId="20577"/>
        <pc:sldMkLst>
          <pc:docMk/>
          <pc:sldMk cId="3872104825" sldId="410"/>
        </pc:sldMkLst>
        <pc:spChg chg="mod">
          <ac:chgData name="Razin Farhan Hussain" userId="" providerId="" clId="Web-{8F4441ED-8831-4707-9FF4-35B152239629}" dt="2021-03-02T00:01:42.065" v="472" actId="20577"/>
          <ac:spMkLst>
            <pc:docMk/>
            <pc:sldMk cId="3872104825" sldId="410"/>
            <ac:spMk id="3" creationId="{B5729B93-386D-459B-A29A-1F0D26D3D165}"/>
          </ac:spMkLst>
        </pc:spChg>
      </pc:sldChg>
      <pc:sldChg chg="addSp modSp">
        <pc:chgData name="Razin Farhan Hussain" userId="" providerId="" clId="Web-{8F4441ED-8831-4707-9FF4-35B152239629}" dt="2021-03-02T02:29:47.958" v="687" actId="1076"/>
        <pc:sldMkLst>
          <pc:docMk/>
          <pc:sldMk cId="2053818889" sldId="411"/>
        </pc:sldMkLst>
        <pc:spChg chg="mod">
          <ac:chgData name="Razin Farhan Hussain" userId="" providerId="" clId="Web-{8F4441ED-8831-4707-9FF4-35B152239629}" dt="2021-03-02T02:19:54.070" v="588" actId="20577"/>
          <ac:spMkLst>
            <pc:docMk/>
            <pc:sldMk cId="2053818889" sldId="411"/>
            <ac:spMk id="2" creationId="{D470679B-5DFF-46F8-8F36-8EE387000EF7}"/>
          </ac:spMkLst>
        </pc:spChg>
        <pc:spChg chg="add mod">
          <ac:chgData name="Razin Farhan Hussain" userId="" providerId="" clId="Web-{8F4441ED-8831-4707-9FF4-35B152239629}" dt="2021-03-02T02:28:08.253" v="669" actId="14100"/>
          <ac:spMkLst>
            <pc:docMk/>
            <pc:sldMk cId="2053818889" sldId="411"/>
            <ac:spMk id="6" creationId="{3CC1EEDA-BAEB-4537-8911-AAC7D3306657}"/>
          </ac:spMkLst>
        </pc:spChg>
        <pc:spChg chg="add mod">
          <ac:chgData name="Razin Farhan Hussain" userId="" providerId="" clId="Web-{8F4441ED-8831-4707-9FF4-35B152239629}" dt="2021-03-02T02:29:47.958" v="687" actId="1076"/>
          <ac:spMkLst>
            <pc:docMk/>
            <pc:sldMk cId="2053818889" sldId="411"/>
            <ac:spMk id="7" creationId="{AB0DAD8D-DD1C-4843-8F0C-670A62A10B2C}"/>
          </ac:spMkLst>
        </pc:spChg>
        <pc:picChg chg="add mod">
          <ac:chgData name="Razin Farhan Hussain" userId="" providerId="" clId="Web-{8F4441ED-8831-4707-9FF4-35B152239629}" dt="2021-03-02T02:24:36.232" v="622" actId="1076"/>
          <ac:picMkLst>
            <pc:docMk/>
            <pc:sldMk cId="2053818889" sldId="411"/>
            <ac:picMk id="5" creationId="{B3999700-4481-495C-B3CB-F750816BB0FC}"/>
          </ac:picMkLst>
        </pc:picChg>
      </pc:sldChg>
      <pc:sldChg chg="addSp delSp modSp">
        <pc:chgData name="Razin Farhan Hussain" userId="" providerId="" clId="Web-{8F4441ED-8831-4707-9FF4-35B152239629}" dt="2021-03-02T02:58:55.526" v="1034" actId="1076"/>
        <pc:sldMkLst>
          <pc:docMk/>
          <pc:sldMk cId="1768758273" sldId="420"/>
        </pc:sldMkLst>
        <pc:spChg chg="mod">
          <ac:chgData name="Razin Farhan Hussain" userId="" providerId="" clId="Web-{8F4441ED-8831-4707-9FF4-35B152239629}" dt="2021-03-02T02:56:48.289" v="1027" actId="20577"/>
          <ac:spMkLst>
            <pc:docMk/>
            <pc:sldMk cId="1768758273" sldId="420"/>
            <ac:spMk id="2" creationId="{44C63435-257D-4C7E-BE0F-86856C08A640}"/>
          </ac:spMkLst>
        </pc:spChg>
        <pc:spChg chg="del mod">
          <ac:chgData name="Razin Farhan Hussain" userId="" providerId="" clId="Web-{8F4441ED-8831-4707-9FF4-35B152239629}" dt="2021-03-02T02:58:33.792" v="1028"/>
          <ac:spMkLst>
            <pc:docMk/>
            <pc:sldMk cId="1768758273" sldId="420"/>
            <ac:spMk id="3" creationId="{6E91EBCD-FF2B-4A67-87E0-C42B67DD1F71}"/>
          </ac:spMkLst>
        </pc:spChg>
        <pc:picChg chg="del">
          <ac:chgData name="Razin Farhan Hussain" userId="" providerId="" clId="Web-{8F4441ED-8831-4707-9FF4-35B152239629}" dt="2021-03-02T02:55:12.881" v="994"/>
          <ac:picMkLst>
            <pc:docMk/>
            <pc:sldMk cId="1768758273" sldId="420"/>
            <ac:picMk id="5" creationId="{1F9B4E2F-DC5B-4A0F-A336-C14992D0D9F4}"/>
          </ac:picMkLst>
        </pc:picChg>
        <pc:picChg chg="add mod ord">
          <ac:chgData name="Razin Farhan Hussain" userId="" providerId="" clId="Web-{8F4441ED-8831-4707-9FF4-35B152239629}" dt="2021-03-02T02:58:55.526" v="1034" actId="1076"/>
          <ac:picMkLst>
            <pc:docMk/>
            <pc:sldMk cId="1768758273" sldId="420"/>
            <ac:picMk id="6" creationId="{C26B3070-0D9A-4D37-AE1E-A0F7A9F76385}"/>
          </ac:picMkLst>
        </pc:picChg>
        <pc:picChg chg="del">
          <ac:chgData name="Razin Farhan Hussain" userId="" providerId="" clId="Web-{8F4441ED-8831-4707-9FF4-35B152239629}" dt="2021-03-02T02:55:12.022" v="993"/>
          <ac:picMkLst>
            <pc:docMk/>
            <pc:sldMk cId="1768758273" sldId="420"/>
            <ac:picMk id="7" creationId="{A95D647B-C92E-41C3-942E-44A5B780DC85}"/>
          </ac:picMkLst>
        </pc:picChg>
      </pc:sldChg>
      <pc:sldChg chg="modSp">
        <pc:chgData name="Razin Farhan Hussain" userId="" providerId="" clId="Web-{8F4441ED-8831-4707-9FF4-35B152239629}" dt="2021-03-02T03:00:41.607" v="1072" actId="20577"/>
        <pc:sldMkLst>
          <pc:docMk/>
          <pc:sldMk cId="2188313480" sldId="421"/>
        </pc:sldMkLst>
        <pc:spChg chg="mod">
          <ac:chgData name="Razin Farhan Hussain" userId="" providerId="" clId="Web-{8F4441ED-8831-4707-9FF4-35B152239629}" dt="2021-03-02T03:00:41.607" v="1072" actId="20577"/>
          <ac:spMkLst>
            <pc:docMk/>
            <pc:sldMk cId="2188313480" sldId="421"/>
            <ac:spMk id="2" creationId="{00000000-0000-0000-0000-000000000000}"/>
          </ac:spMkLst>
        </pc:spChg>
        <pc:spChg chg="mod">
          <ac:chgData name="Razin Farhan Hussain" userId="" providerId="" clId="Web-{8F4441ED-8831-4707-9FF4-35B152239629}" dt="2021-03-02T03:00:18.544" v="1070" actId="20577"/>
          <ac:spMkLst>
            <pc:docMk/>
            <pc:sldMk cId="2188313480" sldId="421"/>
            <ac:spMk id="6" creationId="{00000000-0000-0000-0000-000000000000}"/>
          </ac:spMkLst>
        </pc:spChg>
      </pc:sldChg>
      <pc:sldChg chg="modSp new">
        <pc:chgData name="Razin Farhan Hussain" userId="" providerId="" clId="Web-{8F4441ED-8831-4707-9FF4-35B152239629}" dt="2021-03-02T02:54:56.787" v="992" actId="20577"/>
        <pc:sldMkLst>
          <pc:docMk/>
          <pc:sldMk cId="4264709361" sldId="425"/>
        </pc:sldMkLst>
        <pc:spChg chg="mod">
          <ac:chgData name="Razin Farhan Hussain" userId="" providerId="" clId="Web-{8F4441ED-8831-4707-9FF4-35B152239629}" dt="2021-03-02T02:23:30.012" v="612" actId="20577"/>
          <ac:spMkLst>
            <pc:docMk/>
            <pc:sldMk cId="4264709361" sldId="425"/>
            <ac:spMk id="2" creationId="{A8C26E1E-6260-4507-89E2-B5CBE3E07233}"/>
          </ac:spMkLst>
        </pc:spChg>
        <pc:spChg chg="mod">
          <ac:chgData name="Razin Farhan Hussain" userId="" providerId="" clId="Web-{8F4441ED-8831-4707-9FF4-35B152239629}" dt="2021-03-02T02:54:56.787" v="992" actId="20577"/>
          <ac:spMkLst>
            <pc:docMk/>
            <pc:sldMk cId="4264709361" sldId="425"/>
            <ac:spMk id="3" creationId="{BBB8E726-D87E-4D76-9F3C-BDCF59D21261}"/>
          </ac:spMkLst>
        </pc:spChg>
      </pc:sldChg>
    </pc:docChg>
  </pc:docChgLst>
  <pc:docChgLst>
    <pc:chgData name="Razin Farhan Hussain" userId="bL/IyTPea6UEOGjIFjK2ugEKbkBZKWWoFErjYdNQqcM=" providerId="None" clId="Web-{0BD180E4-3DE2-4C36-8A42-45943BE7E815}"/>
    <pc:docChg chg="modSld">
      <pc:chgData name="Razin Farhan Hussain" userId="bL/IyTPea6UEOGjIFjK2ugEKbkBZKWWoFErjYdNQqcM=" providerId="None" clId="Web-{0BD180E4-3DE2-4C36-8A42-45943BE7E815}" dt="2022-11-02T20:11:35.118" v="50" actId="20577"/>
      <pc:docMkLst>
        <pc:docMk/>
      </pc:docMkLst>
      <pc:sldChg chg="modSp">
        <pc:chgData name="Razin Farhan Hussain" userId="bL/IyTPea6UEOGjIFjK2ugEKbkBZKWWoFErjYdNQqcM=" providerId="None" clId="Web-{0BD180E4-3DE2-4C36-8A42-45943BE7E815}" dt="2022-11-02T16:45:23.172" v="47" actId="20577"/>
        <pc:sldMkLst>
          <pc:docMk/>
          <pc:sldMk cId="2908148847" sldId="441"/>
        </pc:sldMkLst>
        <pc:spChg chg="mod">
          <ac:chgData name="Razin Farhan Hussain" userId="bL/IyTPea6UEOGjIFjK2ugEKbkBZKWWoFErjYdNQqcM=" providerId="None" clId="Web-{0BD180E4-3DE2-4C36-8A42-45943BE7E815}" dt="2022-11-02T16:45:23.172" v="47" actId="20577"/>
          <ac:spMkLst>
            <pc:docMk/>
            <pc:sldMk cId="2908148847" sldId="441"/>
            <ac:spMk id="3" creationId="{0AEEA00F-790B-4906-9CC8-A2303B4C4CDE}"/>
          </ac:spMkLst>
        </pc:spChg>
      </pc:sldChg>
      <pc:sldChg chg="modSp">
        <pc:chgData name="Razin Farhan Hussain" userId="bL/IyTPea6UEOGjIFjK2ugEKbkBZKWWoFErjYdNQqcM=" providerId="None" clId="Web-{0BD180E4-3DE2-4C36-8A42-45943BE7E815}" dt="2022-11-02T16:45:15.734" v="45" actId="20577"/>
        <pc:sldMkLst>
          <pc:docMk/>
          <pc:sldMk cId="586707395" sldId="500"/>
        </pc:sldMkLst>
        <pc:spChg chg="mod">
          <ac:chgData name="Razin Farhan Hussain" userId="bL/IyTPea6UEOGjIFjK2ugEKbkBZKWWoFErjYdNQqcM=" providerId="None" clId="Web-{0BD180E4-3DE2-4C36-8A42-45943BE7E815}" dt="2022-11-02T16:45:15.734" v="45" actId="20577"/>
          <ac:spMkLst>
            <pc:docMk/>
            <pc:sldMk cId="586707395" sldId="500"/>
            <ac:spMk id="3" creationId="{0AEEA00F-790B-4906-9CC8-A2303B4C4CDE}"/>
          </ac:spMkLst>
        </pc:spChg>
      </pc:sldChg>
      <pc:sldChg chg="modSp">
        <pc:chgData name="Razin Farhan Hussain" userId="bL/IyTPea6UEOGjIFjK2ugEKbkBZKWWoFErjYdNQqcM=" providerId="None" clId="Web-{0BD180E4-3DE2-4C36-8A42-45943BE7E815}" dt="2022-11-02T16:42:26.481" v="16" actId="20577"/>
        <pc:sldMkLst>
          <pc:docMk/>
          <pc:sldMk cId="3739991173" sldId="516"/>
        </pc:sldMkLst>
        <pc:spChg chg="mod">
          <ac:chgData name="Razin Farhan Hussain" userId="bL/IyTPea6UEOGjIFjK2ugEKbkBZKWWoFErjYdNQqcM=" providerId="None" clId="Web-{0BD180E4-3DE2-4C36-8A42-45943BE7E815}" dt="2022-11-02T16:42:26.481" v="16" actId="20577"/>
          <ac:spMkLst>
            <pc:docMk/>
            <pc:sldMk cId="3739991173" sldId="516"/>
            <ac:spMk id="3" creationId="{8A896F50-CBB7-8B26-5DF7-7B33087C0D83}"/>
          </ac:spMkLst>
        </pc:spChg>
      </pc:sldChg>
      <pc:sldChg chg="modSp">
        <pc:chgData name="Razin Farhan Hussain" userId="bL/IyTPea6UEOGjIFjK2ugEKbkBZKWWoFErjYdNQqcM=" providerId="None" clId="Web-{0BD180E4-3DE2-4C36-8A42-45943BE7E815}" dt="2022-11-02T16:43:37.545" v="37" actId="20577"/>
        <pc:sldMkLst>
          <pc:docMk/>
          <pc:sldMk cId="1393263477" sldId="522"/>
        </pc:sldMkLst>
        <pc:spChg chg="mod">
          <ac:chgData name="Razin Farhan Hussain" userId="bL/IyTPea6UEOGjIFjK2ugEKbkBZKWWoFErjYdNQqcM=" providerId="None" clId="Web-{0BD180E4-3DE2-4C36-8A42-45943BE7E815}" dt="2022-11-02T16:43:37.545" v="37" actId="20577"/>
          <ac:spMkLst>
            <pc:docMk/>
            <pc:sldMk cId="1393263477" sldId="522"/>
            <ac:spMk id="3" creationId="{D47AAD74-CAEF-1F1A-8619-062A7062817F}"/>
          </ac:spMkLst>
        </pc:spChg>
      </pc:sldChg>
      <pc:sldChg chg="modSp">
        <pc:chgData name="Razin Farhan Hussain" userId="bL/IyTPea6UEOGjIFjK2ugEKbkBZKWWoFErjYdNQqcM=" providerId="None" clId="Web-{0BD180E4-3DE2-4C36-8A42-45943BE7E815}" dt="2022-11-02T20:11:35.118" v="50" actId="20577"/>
        <pc:sldMkLst>
          <pc:docMk/>
          <pc:sldMk cId="1446939272" sldId="524"/>
        </pc:sldMkLst>
        <pc:spChg chg="mod">
          <ac:chgData name="Razin Farhan Hussain" userId="bL/IyTPea6UEOGjIFjK2ugEKbkBZKWWoFErjYdNQqcM=" providerId="None" clId="Web-{0BD180E4-3DE2-4C36-8A42-45943BE7E815}" dt="2022-11-02T20:11:35.118" v="50" actId="20577"/>
          <ac:spMkLst>
            <pc:docMk/>
            <pc:sldMk cId="1446939272" sldId="524"/>
            <ac:spMk id="2" creationId="{F6FACC46-8EEB-600A-1430-02A0696ECFF4}"/>
          </ac:spMkLst>
        </pc:spChg>
      </pc:sldChg>
    </pc:docChg>
  </pc:docChgLst>
  <pc:docChgLst>
    <pc:chgData name="Razin Farhan Hussain" userId="bL/IyTPea6UEOGjIFjK2ugEKbkBZKWWoFErjYdNQqcM=" providerId="None" clId="Web-{9E542D33-4C82-4B1B-8174-D648BCDA9B34}"/>
    <pc:docChg chg="modSld">
      <pc:chgData name="Razin Farhan Hussain" userId="bL/IyTPea6UEOGjIFjK2ugEKbkBZKWWoFErjYdNQqcM=" providerId="None" clId="Web-{9E542D33-4C82-4B1B-8174-D648BCDA9B34}" dt="2022-10-31T02:41:12.375" v="98" actId="20577"/>
      <pc:docMkLst>
        <pc:docMk/>
      </pc:docMkLst>
      <pc:sldChg chg="modSp">
        <pc:chgData name="Razin Farhan Hussain" userId="bL/IyTPea6UEOGjIFjK2ugEKbkBZKWWoFErjYdNQqcM=" providerId="None" clId="Web-{9E542D33-4C82-4B1B-8174-D648BCDA9B34}" dt="2022-10-31T02:41:12.375" v="98" actId="20577"/>
        <pc:sldMkLst>
          <pc:docMk/>
          <pc:sldMk cId="2265982532" sldId="447"/>
        </pc:sldMkLst>
        <pc:spChg chg="mod">
          <ac:chgData name="Razin Farhan Hussain" userId="bL/IyTPea6UEOGjIFjK2ugEKbkBZKWWoFErjYdNQqcM=" providerId="None" clId="Web-{9E542D33-4C82-4B1B-8174-D648BCDA9B34}" dt="2022-10-31T02:41:12.375" v="98" actId="20577"/>
          <ac:spMkLst>
            <pc:docMk/>
            <pc:sldMk cId="2265982532" sldId="447"/>
            <ac:spMk id="3" creationId="{36B54CB8-8BBF-4837-B3CF-99B51A3C1C4E}"/>
          </ac:spMkLst>
        </pc:spChg>
      </pc:sldChg>
    </pc:docChg>
  </pc:docChgLst>
  <pc:docChgLst>
    <pc:chgData name="Razin Farhan Hussain" clId="Web-{A1DFA7B2-3C15-469D-B94D-61A6B557BA79}"/>
    <pc:docChg chg="modSld">
      <pc:chgData name="Razin Farhan Hussain" userId="" providerId="" clId="Web-{A1DFA7B2-3C15-469D-B94D-61A6B557BA79}" dt="2021-07-28T04:37:19.852" v="51" actId="20577"/>
      <pc:docMkLst>
        <pc:docMk/>
      </pc:docMkLst>
      <pc:sldChg chg="modSp">
        <pc:chgData name="Razin Farhan Hussain" userId="" providerId="" clId="Web-{A1DFA7B2-3C15-469D-B94D-61A6B557BA79}" dt="2021-07-28T04:22:37.313" v="1" actId="20577"/>
        <pc:sldMkLst>
          <pc:docMk/>
          <pc:sldMk cId="2908148847" sldId="441"/>
        </pc:sldMkLst>
        <pc:spChg chg="mod">
          <ac:chgData name="Razin Farhan Hussain" userId="" providerId="" clId="Web-{A1DFA7B2-3C15-469D-B94D-61A6B557BA79}" dt="2021-07-28T04:22:37.313" v="1" actId="20577"/>
          <ac:spMkLst>
            <pc:docMk/>
            <pc:sldMk cId="2908148847" sldId="441"/>
            <ac:spMk id="3" creationId="{0AEEA00F-790B-4906-9CC8-A2303B4C4CDE}"/>
          </ac:spMkLst>
        </pc:spChg>
      </pc:sldChg>
      <pc:sldChg chg="addSp delSp modSp addAnim delAnim modAnim modNotes">
        <pc:chgData name="Razin Farhan Hussain" userId="" providerId="" clId="Web-{A1DFA7B2-3C15-469D-B94D-61A6B557BA79}" dt="2021-07-28T04:36:19.473" v="43"/>
        <pc:sldMkLst>
          <pc:docMk/>
          <pc:sldMk cId="1146854186" sldId="485"/>
        </pc:sldMkLst>
        <pc:spChg chg="mod">
          <ac:chgData name="Razin Farhan Hussain" userId="" providerId="" clId="Web-{A1DFA7B2-3C15-469D-B94D-61A6B557BA79}" dt="2021-07-28T04:35:49.737" v="41" actId="20577"/>
          <ac:spMkLst>
            <pc:docMk/>
            <pc:sldMk cId="1146854186" sldId="485"/>
            <ac:spMk id="3" creationId="{A3191EC0-44C7-4AB9-AD47-05ED963AD932}"/>
          </ac:spMkLst>
        </pc:spChg>
        <pc:spChg chg="add mod topLvl">
          <ac:chgData name="Razin Farhan Hussain" userId="" providerId="" clId="Web-{A1DFA7B2-3C15-469D-B94D-61A6B557BA79}" dt="2021-07-28T04:35:20.219" v="30"/>
          <ac:spMkLst>
            <pc:docMk/>
            <pc:sldMk cId="1146854186" sldId="485"/>
            <ac:spMk id="6" creationId="{1BBBD98D-19B6-45C6-9837-1D009F928FF4}"/>
          </ac:spMkLst>
        </pc:spChg>
        <pc:grpChg chg="add del">
          <ac:chgData name="Razin Farhan Hussain" userId="" providerId="" clId="Web-{A1DFA7B2-3C15-469D-B94D-61A6B557BA79}" dt="2021-07-28T04:35:20.219" v="30"/>
          <ac:grpSpMkLst>
            <pc:docMk/>
            <pc:sldMk cId="1146854186" sldId="485"/>
            <ac:grpSpMk id="7" creationId="{BB1496B7-F70D-46CF-A03C-EF2F72E0EB2F}"/>
          </ac:grpSpMkLst>
        </pc:grpChg>
        <pc:grpChg chg="add mod">
          <ac:chgData name="Razin Farhan Hussain" userId="" providerId="" clId="Web-{A1DFA7B2-3C15-469D-B94D-61A6B557BA79}" dt="2021-07-28T04:35:36.314" v="34" actId="1076"/>
          <ac:grpSpMkLst>
            <pc:docMk/>
            <pc:sldMk cId="1146854186" sldId="485"/>
            <ac:grpSpMk id="8" creationId="{9A50B588-5C4A-4D31-A229-A6D4A004710B}"/>
          </ac:grpSpMkLst>
        </pc:grpChg>
        <pc:picChg chg="add mod topLvl">
          <ac:chgData name="Razin Farhan Hussain" userId="" providerId="" clId="Web-{A1DFA7B2-3C15-469D-B94D-61A6B557BA79}" dt="2021-07-28T04:35:20.219" v="30"/>
          <ac:picMkLst>
            <pc:docMk/>
            <pc:sldMk cId="1146854186" sldId="485"/>
            <ac:picMk id="5" creationId="{6897743F-8D2F-4BC2-94E9-3E3EA1A996CF}"/>
          </ac:picMkLst>
        </pc:picChg>
      </pc:sldChg>
      <pc:sldChg chg="modSp">
        <pc:chgData name="Razin Farhan Hussain" userId="" providerId="" clId="Web-{A1DFA7B2-3C15-469D-B94D-61A6B557BA79}" dt="2021-07-28T04:37:19.852" v="51" actId="20577"/>
        <pc:sldMkLst>
          <pc:docMk/>
          <pc:sldMk cId="1766656685" sldId="505"/>
        </pc:sldMkLst>
        <pc:spChg chg="mod">
          <ac:chgData name="Razin Farhan Hussain" userId="" providerId="" clId="Web-{A1DFA7B2-3C15-469D-B94D-61A6B557BA79}" dt="2021-07-28T04:37:19.852" v="51" actId="20577"/>
          <ac:spMkLst>
            <pc:docMk/>
            <pc:sldMk cId="1766656685" sldId="505"/>
            <ac:spMk id="3" creationId="{2A939727-A3D5-4B35-A1CA-33CF90AF638E}"/>
          </ac:spMkLst>
        </pc:spChg>
      </pc:sldChg>
    </pc:docChg>
  </pc:docChgLst>
  <pc:docChgLst>
    <pc:chgData name="Razin Farhan Hussain" clId="Web-{7288A36A-97DB-4749-85BC-88FD7E37602A}"/>
    <pc:docChg chg="addSld modSld">
      <pc:chgData name="Razin Farhan Hussain" userId="" providerId="" clId="Web-{7288A36A-97DB-4749-85BC-88FD7E37602A}" dt="2022-11-07T03:40:16.165" v="403" actId="1076"/>
      <pc:docMkLst>
        <pc:docMk/>
      </pc:docMkLst>
      <pc:sldChg chg="modAnim">
        <pc:chgData name="Razin Farhan Hussain" userId="" providerId="" clId="Web-{7288A36A-97DB-4749-85BC-88FD7E37602A}" dt="2022-11-07T03:09:12.053" v="363"/>
        <pc:sldMkLst>
          <pc:docMk/>
          <pc:sldMk cId="3560319463" sldId="409"/>
        </pc:sldMkLst>
      </pc:sldChg>
      <pc:sldChg chg="modSp">
        <pc:chgData name="Razin Farhan Hussain" userId="" providerId="" clId="Web-{7288A36A-97DB-4749-85BC-88FD7E37602A}" dt="2022-11-07T03:34:44.718" v="378" actId="20577"/>
        <pc:sldMkLst>
          <pc:docMk/>
          <pc:sldMk cId="4207908615" sldId="454"/>
        </pc:sldMkLst>
        <pc:spChg chg="mod">
          <ac:chgData name="Razin Farhan Hussain" userId="" providerId="" clId="Web-{7288A36A-97DB-4749-85BC-88FD7E37602A}" dt="2022-11-07T03:34:44.718" v="378" actId="20577"/>
          <ac:spMkLst>
            <pc:docMk/>
            <pc:sldMk cId="4207908615" sldId="454"/>
            <ac:spMk id="3" creationId="{D428D83B-4EB2-45ED-AD45-FDC239C0E5CA}"/>
          </ac:spMkLst>
        </pc:spChg>
      </pc:sldChg>
      <pc:sldChg chg="addSp modSp">
        <pc:chgData name="Razin Farhan Hussain" userId="" providerId="" clId="Web-{7288A36A-97DB-4749-85BC-88FD7E37602A}" dt="2022-11-07T03:40:16.165" v="403" actId="1076"/>
        <pc:sldMkLst>
          <pc:docMk/>
          <pc:sldMk cId="572723729" sldId="510"/>
        </pc:sldMkLst>
        <pc:spChg chg="add mod">
          <ac:chgData name="Razin Farhan Hussain" userId="" providerId="" clId="Web-{7288A36A-97DB-4749-85BC-88FD7E37602A}" dt="2022-11-07T03:40:16.165" v="403" actId="1076"/>
          <ac:spMkLst>
            <pc:docMk/>
            <pc:sldMk cId="572723729" sldId="510"/>
            <ac:spMk id="3" creationId="{319794DC-042B-76C2-01C0-51703FCC973D}"/>
          </ac:spMkLst>
        </pc:spChg>
        <pc:picChg chg="mod">
          <ac:chgData name="Razin Farhan Hussain" userId="" providerId="" clId="Web-{7288A36A-97DB-4749-85BC-88FD7E37602A}" dt="2022-11-07T03:40:09.821" v="402" actId="1076"/>
          <ac:picMkLst>
            <pc:docMk/>
            <pc:sldMk cId="572723729" sldId="510"/>
            <ac:picMk id="6" creationId="{2C917FB3-8B7F-0146-9BBB-C6EF74308C6B}"/>
          </ac:picMkLst>
        </pc:picChg>
      </pc:sldChg>
      <pc:sldChg chg="modSp">
        <pc:chgData name="Razin Farhan Hussain" userId="" providerId="" clId="Web-{7288A36A-97DB-4749-85BC-88FD7E37602A}" dt="2022-11-07T01:17:47.948" v="121" actId="14100"/>
        <pc:sldMkLst>
          <pc:docMk/>
          <pc:sldMk cId="3104733042" sldId="520"/>
        </pc:sldMkLst>
        <pc:spChg chg="mod">
          <ac:chgData name="Razin Farhan Hussain" userId="" providerId="" clId="Web-{7288A36A-97DB-4749-85BC-88FD7E37602A}" dt="2022-11-07T01:17:47.948" v="121" actId="14100"/>
          <ac:spMkLst>
            <pc:docMk/>
            <pc:sldMk cId="3104733042" sldId="520"/>
            <ac:spMk id="5" creationId="{1CB1C4C6-15DC-2F1A-1507-4A83FE7850EA}"/>
          </ac:spMkLst>
        </pc:spChg>
      </pc:sldChg>
      <pc:sldChg chg="addSp delSp modSp addAnim delAnim modAnim">
        <pc:chgData name="Razin Farhan Hussain" userId="" providerId="" clId="Web-{7288A36A-97DB-4749-85BC-88FD7E37602A}" dt="2022-11-07T01:35:55.334" v="310"/>
        <pc:sldMkLst>
          <pc:docMk/>
          <pc:sldMk cId="1184310240" sldId="521"/>
        </pc:sldMkLst>
        <pc:spChg chg="mod">
          <ac:chgData name="Razin Farhan Hussain" userId="" providerId="" clId="Web-{7288A36A-97DB-4749-85BC-88FD7E37602A}" dt="2022-11-07T01:19:23.481" v="132" actId="20577"/>
          <ac:spMkLst>
            <pc:docMk/>
            <pc:sldMk cId="1184310240" sldId="521"/>
            <ac:spMk id="6" creationId="{417644BD-E4B3-882E-A071-C31B02BB3668}"/>
          </ac:spMkLst>
        </pc:spChg>
        <pc:spChg chg="add del mod">
          <ac:chgData name="Razin Farhan Hussain" userId="" providerId="" clId="Web-{7288A36A-97DB-4749-85BC-88FD7E37602A}" dt="2022-11-07T01:22:18.970" v="158"/>
          <ac:spMkLst>
            <pc:docMk/>
            <pc:sldMk cId="1184310240" sldId="521"/>
            <ac:spMk id="10" creationId="{C972AA00-E8B2-B06C-A404-7EE1C38AC984}"/>
          </ac:spMkLst>
        </pc:spChg>
        <pc:spChg chg="add mod">
          <ac:chgData name="Razin Farhan Hussain" userId="" providerId="" clId="Web-{7288A36A-97DB-4749-85BC-88FD7E37602A}" dt="2022-11-07T01:24:51.926" v="217" actId="1076"/>
          <ac:spMkLst>
            <pc:docMk/>
            <pc:sldMk cId="1184310240" sldId="521"/>
            <ac:spMk id="11" creationId="{215DDCBF-F57E-3087-E5E5-BD28E5AAC2C2}"/>
          </ac:spMkLst>
        </pc:spChg>
        <pc:spChg chg="add mod">
          <ac:chgData name="Razin Farhan Hussain" userId="" providerId="" clId="Web-{7288A36A-97DB-4749-85BC-88FD7E37602A}" dt="2022-11-07T01:34:18.660" v="290" actId="14100"/>
          <ac:spMkLst>
            <pc:docMk/>
            <pc:sldMk cId="1184310240" sldId="521"/>
            <ac:spMk id="12" creationId="{8D9D014B-0842-501E-5D98-C57D5DE6506A}"/>
          </ac:spMkLst>
        </pc:spChg>
        <pc:spChg chg="add del">
          <ac:chgData name="Razin Farhan Hussain" userId="" providerId="" clId="Web-{7288A36A-97DB-4749-85BC-88FD7E37602A}" dt="2022-11-07T01:32:40.611" v="268"/>
          <ac:spMkLst>
            <pc:docMk/>
            <pc:sldMk cId="1184310240" sldId="521"/>
            <ac:spMk id="17" creationId="{CEFA6143-CA17-9587-B44E-DBB4046EEA21}"/>
          </ac:spMkLst>
        </pc:spChg>
        <pc:spChg chg="add del mod">
          <ac:chgData name="Razin Farhan Hussain" userId="" providerId="" clId="Web-{7288A36A-97DB-4749-85BC-88FD7E37602A}" dt="2022-11-07T01:33:01.815" v="272"/>
          <ac:spMkLst>
            <pc:docMk/>
            <pc:sldMk cId="1184310240" sldId="521"/>
            <ac:spMk id="18" creationId="{EB56072C-4220-AE6B-DD29-4F028C3A93ED}"/>
          </ac:spMkLst>
        </pc:spChg>
        <pc:spChg chg="add del mod">
          <ac:chgData name="Razin Farhan Hussain" userId="" providerId="" clId="Web-{7288A36A-97DB-4749-85BC-88FD7E37602A}" dt="2022-11-07T01:34:09.629" v="288"/>
          <ac:spMkLst>
            <pc:docMk/>
            <pc:sldMk cId="1184310240" sldId="521"/>
            <ac:spMk id="19" creationId="{EFBE0924-3BBB-9B35-6EB0-8532B93110D6}"/>
          </ac:spMkLst>
        </pc:spChg>
        <pc:spChg chg="add mod">
          <ac:chgData name="Razin Farhan Hussain" userId="" providerId="" clId="Web-{7288A36A-97DB-4749-85BC-88FD7E37602A}" dt="2022-11-07T01:35:12.099" v="304" actId="1076"/>
          <ac:spMkLst>
            <pc:docMk/>
            <pc:sldMk cId="1184310240" sldId="521"/>
            <ac:spMk id="20" creationId="{FEC19EAB-AA38-5B91-1787-CA10AC59464A}"/>
          </ac:spMkLst>
        </pc:spChg>
        <pc:grpChg chg="mod">
          <ac:chgData name="Razin Farhan Hussain" userId="" providerId="" clId="Web-{7288A36A-97DB-4749-85BC-88FD7E37602A}" dt="2022-11-07T01:21:56.703" v="155" actId="1076"/>
          <ac:grpSpMkLst>
            <pc:docMk/>
            <pc:sldMk cId="1184310240" sldId="521"/>
            <ac:grpSpMk id="3" creationId="{A3840587-3E06-A695-8F8D-6ECF856DEB8B}"/>
          </ac:grpSpMkLst>
        </pc:grpChg>
        <pc:grpChg chg="add mod">
          <ac:chgData name="Razin Farhan Hussain" userId="" providerId="" clId="Web-{7288A36A-97DB-4749-85BC-88FD7E37602A}" dt="2022-11-07T01:34:01.535" v="286" actId="1076"/>
          <ac:grpSpMkLst>
            <pc:docMk/>
            <pc:sldMk cId="1184310240" sldId="521"/>
            <ac:grpSpMk id="16" creationId="{294C555C-95D7-06E4-C14C-A9DFFA21ADEF}"/>
          </ac:grpSpMkLst>
        </pc:grpChg>
        <pc:grpChg chg="add">
          <ac:chgData name="Razin Farhan Hussain" userId="" providerId="" clId="Web-{7288A36A-97DB-4749-85BC-88FD7E37602A}" dt="2022-11-07T01:35:25.849" v="305"/>
          <ac:grpSpMkLst>
            <pc:docMk/>
            <pc:sldMk cId="1184310240" sldId="521"/>
            <ac:grpSpMk id="21" creationId="{731E10BC-A7A0-C67C-550C-FFF417AA8FB2}"/>
          </ac:grpSpMkLst>
        </pc:grpChg>
        <pc:picChg chg="mod">
          <ac:chgData name="Razin Farhan Hussain" userId="" providerId="" clId="Web-{7288A36A-97DB-4749-85BC-88FD7E37602A}" dt="2022-11-07T01:34:40.130" v="296" actId="1076"/>
          <ac:picMkLst>
            <pc:docMk/>
            <pc:sldMk cId="1184310240" sldId="521"/>
            <ac:picMk id="5" creationId="{868BEBCD-C9CC-52DB-38B2-449D53DC786D}"/>
          </ac:picMkLst>
        </pc:picChg>
        <pc:cxnChg chg="add del mod">
          <ac:chgData name="Razin Farhan Hussain" userId="" providerId="" clId="Web-{7288A36A-97DB-4749-85BC-88FD7E37602A}" dt="2022-11-07T01:21:49.360" v="153"/>
          <ac:cxnSpMkLst>
            <pc:docMk/>
            <pc:sldMk cId="1184310240" sldId="521"/>
            <ac:cxnSpMk id="8" creationId="{044655A3-C571-31E0-6456-5F0838A33247}"/>
          </ac:cxnSpMkLst>
        </pc:cxnChg>
        <pc:cxnChg chg="add del mod">
          <ac:chgData name="Razin Farhan Hussain" userId="" providerId="" clId="Web-{7288A36A-97DB-4749-85BC-88FD7E37602A}" dt="2022-11-07T01:21:50.297" v="154"/>
          <ac:cxnSpMkLst>
            <pc:docMk/>
            <pc:sldMk cId="1184310240" sldId="521"/>
            <ac:cxnSpMk id="9" creationId="{9C6D04D5-A70E-4C9A-46CF-7934E5BCE88E}"/>
          </ac:cxnSpMkLst>
        </pc:cxnChg>
        <pc:cxnChg chg="add mod">
          <ac:chgData name="Razin Farhan Hussain" userId="" providerId="" clId="Web-{7288A36A-97DB-4749-85BC-88FD7E37602A}" dt="2022-11-07T01:28:30.806" v="254" actId="1076"/>
          <ac:cxnSpMkLst>
            <pc:docMk/>
            <pc:sldMk cId="1184310240" sldId="521"/>
            <ac:cxnSpMk id="13" creationId="{6C5C0052-319B-3B28-A4D5-15395617152B}"/>
          </ac:cxnSpMkLst>
        </pc:cxnChg>
        <pc:cxnChg chg="add mod">
          <ac:chgData name="Razin Farhan Hussain" userId="" providerId="" clId="Web-{7288A36A-97DB-4749-85BC-88FD7E37602A}" dt="2022-11-07T01:35:51.694" v="308" actId="1076"/>
          <ac:cxnSpMkLst>
            <pc:docMk/>
            <pc:sldMk cId="1184310240" sldId="521"/>
            <ac:cxnSpMk id="14" creationId="{52435BFC-6ACB-A78B-FB7C-30119AE7E6D4}"/>
          </ac:cxnSpMkLst>
        </pc:cxnChg>
        <pc:cxnChg chg="add del mod">
          <ac:chgData name="Razin Farhan Hussain" userId="" providerId="" clId="Web-{7288A36A-97DB-4749-85BC-88FD7E37602A}" dt="2022-11-07T01:32:16.158" v="266"/>
          <ac:cxnSpMkLst>
            <pc:docMk/>
            <pc:sldMk cId="1184310240" sldId="521"/>
            <ac:cxnSpMk id="15" creationId="{3EC746E8-F76F-0B58-1253-072C4D2A96D6}"/>
          </ac:cxnSpMkLst>
        </pc:cxnChg>
      </pc:sldChg>
      <pc:sldChg chg="addSp delSp modSp">
        <pc:chgData name="Razin Farhan Hussain" userId="" providerId="" clId="Web-{7288A36A-97DB-4749-85BC-88FD7E37602A}" dt="2022-11-07T03:14:35.452" v="367" actId="20577"/>
        <pc:sldMkLst>
          <pc:docMk/>
          <pc:sldMk cId="1446939272" sldId="524"/>
        </pc:sldMkLst>
        <pc:spChg chg="mod">
          <ac:chgData name="Razin Farhan Hussain" userId="" providerId="" clId="Web-{7288A36A-97DB-4749-85BC-88FD7E37602A}" dt="2022-11-07T03:14:35.452" v="367" actId="20577"/>
          <ac:spMkLst>
            <pc:docMk/>
            <pc:sldMk cId="1446939272" sldId="524"/>
            <ac:spMk id="9" creationId="{9953153A-0A98-3613-7682-422EEFF0CE26}"/>
          </ac:spMkLst>
        </pc:spChg>
        <pc:picChg chg="add del mod">
          <ac:chgData name="Razin Farhan Hussain" userId="" providerId="" clId="Web-{7288A36A-97DB-4749-85BC-88FD7E37602A}" dt="2022-11-07T03:04:40.404" v="361"/>
          <ac:picMkLst>
            <pc:docMk/>
            <pc:sldMk cId="1446939272" sldId="524"/>
            <ac:picMk id="8" creationId="{4E06B6E4-BBD1-8B3E-FA03-30D823DC7A5D}"/>
          </ac:picMkLst>
        </pc:picChg>
      </pc:sldChg>
      <pc:sldChg chg="addSp delSp modSp new mod modShow">
        <pc:chgData name="Razin Farhan Hussain" userId="" providerId="" clId="Web-{7288A36A-97DB-4749-85BC-88FD7E37602A}" dt="2022-11-07T03:03:54.138" v="355" actId="1076"/>
        <pc:sldMkLst>
          <pc:docMk/>
          <pc:sldMk cId="2304758968" sldId="531"/>
        </pc:sldMkLst>
        <pc:spChg chg="mod">
          <ac:chgData name="Razin Farhan Hussain" userId="" providerId="" clId="Web-{7288A36A-97DB-4749-85BC-88FD7E37602A}" dt="2022-11-07T00:56:20.993" v="33" actId="20577"/>
          <ac:spMkLst>
            <pc:docMk/>
            <pc:sldMk cId="2304758968" sldId="531"/>
            <ac:spMk id="2" creationId="{6595313C-0C61-6204-2E1D-B0AB6C533DB0}"/>
          </ac:spMkLst>
        </pc:spChg>
        <pc:spChg chg="del">
          <ac:chgData name="Razin Farhan Hussain" userId="" providerId="" clId="Web-{7288A36A-97DB-4749-85BC-88FD7E37602A}" dt="2022-11-07T02:53:16.698" v="312"/>
          <ac:spMkLst>
            <pc:docMk/>
            <pc:sldMk cId="2304758968" sldId="531"/>
            <ac:spMk id="3" creationId="{F0A9019E-B5C5-CE31-DFA6-C2F3071691EC}"/>
          </ac:spMkLst>
        </pc:spChg>
        <pc:picChg chg="add mod">
          <ac:chgData name="Razin Farhan Hussain" userId="" providerId="" clId="Web-{7288A36A-97DB-4749-85BC-88FD7E37602A}" dt="2022-11-07T03:03:44.762" v="354" actId="14100"/>
          <ac:picMkLst>
            <pc:docMk/>
            <pc:sldMk cId="2304758968" sldId="531"/>
            <ac:picMk id="5" creationId="{743BA5E5-90E3-4DF2-9E38-D4D86FC6EF47}"/>
          </ac:picMkLst>
        </pc:picChg>
        <pc:picChg chg="add mod">
          <ac:chgData name="Razin Farhan Hussain" userId="" providerId="" clId="Web-{7288A36A-97DB-4749-85BC-88FD7E37602A}" dt="2022-11-07T03:03:35.824" v="352" actId="1076"/>
          <ac:picMkLst>
            <pc:docMk/>
            <pc:sldMk cId="2304758968" sldId="531"/>
            <ac:picMk id="6" creationId="{0EEEE743-6A68-43D4-2E26-7AE21B4940D8}"/>
          </ac:picMkLst>
        </pc:picChg>
        <pc:picChg chg="add del mod">
          <ac:chgData name="Razin Farhan Hussain" userId="" providerId="" clId="Web-{7288A36A-97DB-4749-85BC-88FD7E37602A}" dt="2022-11-07T03:00:31.413" v="330"/>
          <ac:picMkLst>
            <pc:docMk/>
            <pc:sldMk cId="2304758968" sldId="531"/>
            <ac:picMk id="7" creationId="{5D1EB249-0214-2B10-FC8C-387A0AE87719}"/>
          </ac:picMkLst>
        </pc:picChg>
        <pc:picChg chg="add mod">
          <ac:chgData name="Razin Farhan Hussain" userId="" providerId="" clId="Web-{7288A36A-97DB-4749-85BC-88FD7E37602A}" dt="2022-11-07T03:03:41.933" v="353" actId="14100"/>
          <ac:picMkLst>
            <pc:docMk/>
            <pc:sldMk cId="2304758968" sldId="531"/>
            <ac:picMk id="8" creationId="{9CBBE967-4249-992E-0D50-8A15B785C9B7}"/>
          </ac:picMkLst>
        </pc:picChg>
        <pc:picChg chg="add mod">
          <ac:chgData name="Razin Farhan Hussain" userId="" providerId="" clId="Web-{7288A36A-97DB-4749-85BC-88FD7E37602A}" dt="2022-11-07T03:03:54.138" v="355" actId="1076"/>
          <ac:picMkLst>
            <pc:docMk/>
            <pc:sldMk cId="2304758968" sldId="531"/>
            <ac:picMk id="9" creationId="{43DF4E78-5175-0E40-30D4-9BD32AFC7511}"/>
          </ac:picMkLst>
        </pc:picChg>
      </pc:sldChg>
      <pc:sldChg chg="addSp delSp modSp new mod modShow">
        <pc:chgData name="Razin Farhan Hussain" userId="" providerId="" clId="Web-{7288A36A-97DB-4749-85BC-88FD7E37602A}" dt="2022-11-07T01:10:29.469" v="50"/>
        <pc:sldMkLst>
          <pc:docMk/>
          <pc:sldMk cId="3329210459" sldId="532"/>
        </pc:sldMkLst>
        <pc:spChg chg="mod">
          <ac:chgData name="Razin Farhan Hussain" userId="" providerId="" clId="Web-{7288A36A-97DB-4749-85BC-88FD7E37602A}" dt="2022-11-07T01:10:16.953" v="47" actId="20577"/>
          <ac:spMkLst>
            <pc:docMk/>
            <pc:sldMk cId="3329210459" sldId="532"/>
            <ac:spMk id="2" creationId="{B24E02DB-131C-9ADF-E98A-1956E2BB4563}"/>
          </ac:spMkLst>
        </pc:spChg>
        <pc:spChg chg="del">
          <ac:chgData name="Razin Farhan Hussain" userId="" providerId="" clId="Web-{7288A36A-97DB-4749-85BC-88FD7E37602A}" dt="2022-11-07T01:10:17.860" v="48"/>
          <ac:spMkLst>
            <pc:docMk/>
            <pc:sldMk cId="3329210459" sldId="532"/>
            <ac:spMk id="3" creationId="{BB433388-7668-D45E-4BDA-82DD4ED8BB10}"/>
          </ac:spMkLst>
        </pc:spChg>
        <pc:picChg chg="add mod ord">
          <ac:chgData name="Razin Farhan Hussain" userId="" providerId="" clId="Web-{7288A36A-97DB-4749-85BC-88FD7E37602A}" dt="2022-11-07T01:10:21.063" v="49" actId="1076"/>
          <ac:picMkLst>
            <pc:docMk/>
            <pc:sldMk cId="3329210459" sldId="532"/>
            <ac:picMk id="5" creationId="{6367ACB9-2CF5-990D-F69F-4BCC592415A9}"/>
          </ac:picMkLst>
        </pc:picChg>
      </pc:sldChg>
      <pc:sldChg chg="new">
        <pc:chgData name="Razin Farhan Hussain" userId="" providerId="" clId="Web-{7288A36A-97DB-4749-85BC-88FD7E37602A}" dt="2022-11-07T01:36:38.695" v="311"/>
        <pc:sldMkLst>
          <pc:docMk/>
          <pc:sldMk cId="2781131549" sldId="533"/>
        </pc:sldMkLst>
      </pc:sldChg>
    </pc:docChg>
  </pc:docChgLst>
  <pc:docChgLst>
    <pc:chgData name="Razin Farhan Hussain" userId="bL/IyTPea6UEOGjIFjK2ugEKbkBZKWWoFErjYdNQqcM=" providerId="None" clId="Web-{00A79A41-A751-46AB-9189-BF1FEAB42E1D}"/>
    <pc:docChg chg="addSld modSld sldOrd">
      <pc:chgData name="Razin Farhan Hussain" userId="bL/IyTPea6UEOGjIFjK2ugEKbkBZKWWoFErjYdNQqcM=" providerId="None" clId="Web-{00A79A41-A751-46AB-9189-BF1FEAB42E1D}" dt="2022-11-04T01:05:30.068" v="179" actId="20577"/>
      <pc:docMkLst>
        <pc:docMk/>
      </pc:docMkLst>
      <pc:sldChg chg="modSp">
        <pc:chgData name="Razin Farhan Hussain" userId="bL/IyTPea6UEOGjIFjK2ugEKbkBZKWWoFErjYdNQqcM=" providerId="None" clId="Web-{00A79A41-A751-46AB-9189-BF1FEAB42E1D}" dt="2022-11-04T00:58:00.283" v="123" actId="1076"/>
        <pc:sldMkLst>
          <pc:docMk/>
          <pc:sldMk cId="3102643082" sldId="402"/>
        </pc:sldMkLst>
        <pc:spChg chg="mod">
          <ac:chgData name="Razin Farhan Hussain" userId="bL/IyTPea6UEOGjIFjK2ugEKbkBZKWWoFErjYdNQqcM=" providerId="None" clId="Web-{00A79A41-A751-46AB-9189-BF1FEAB42E1D}" dt="2022-11-04T00:53:09.183" v="73" actId="1076"/>
          <ac:spMkLst>
            <pc:docMk/>
            <pc:sldMk cId="3102643082" sldId="402"/>
            <ac:spMk id="3" creationId="{E6A9C0FA-D706-5B92-445E-B1BACCDF5602}"/>
          </ac:spMkLst>
        </pc:spChg>
        <pc:spChg chg="mod">
          <ac:chgData name="Razin Farhan Hussain" userId="bL/IyTPea6UEOGjIFjK2ugEKbkBZKWWoFErjYdNQqcM=" providerId="None" clId="Web-{00A79A41-A751-46AB-9189-BF1FEAB42E1D}" dt="2022-11-04T00:58:00.283" v="123" actId="1076"/>
          <ac:spMkLst>
            <pc:docMk/>
            <pc:sldMk cId="3102643082" sldId="402"/>
            <ac:spMk id="7" creationId="{4AAF8D3C-C4C3-EF2C-C72A-73F55FADE829}"/>
          </ac:spMkLst>
        </pc:spChg>
        <pc:spChg chg="mod">
          <ac:chgData name="Razin Farhan Hussain" userId="bL/IyTPea6UEOGjIFjK2ugEKbkBZKWWoFErjYdNQqcM=" providerId="None" clId="Web-{00A79A41-A751-46AB-9189-BF1FEAB42E1D}" dt="2022-11-04T00:52:57.276" v="68" actId="1076"/>
          <ac:spMkLst>
            <pc:docMk/>
            <pc:sldMk cId="3102643082" sldId="402"/>
            <ac:spMk id="9" creationId="{71785723-2B20-96D2-7A93-7A72FE1BB066}"/>
          </ac:spMkLst>
        </pc:spChg>
        <pc:spChg chg="mod">
          <ac:chgData name="Razin Farhan Hussain" userId="bL/IyTPea6UEOGjIFjK2ugEKbkBZKWWoFErjYdNQqcM=" providerId="None" clId="Web-{00A79A41-A751-46AB-9189-BF1FEAB42E1D}" dt="2022-11-04T00:53:11.683" v="74" actId="1076"/>
          <ac:spMkLst>
            <pc:docMk/>
            <pc:sldMk cId="3102643082" sldId="402"/>
            <ac:spMk id="24" creationId="{5BBEAA89-7C2E-428D-8C12-FF739C6C147E}"/>
          </ac:spMkLst>
        </pc:spChg>
        <pc:spChg chg="mod">
          <ac:chgData name="Razin Farhan Hussain" userId="bL/IyTPea6UEOGjIFjK2ugEKbkBZKWWoFErjYdNQqcM=" providerId="None" clId="Web-{00A79A41-A751-46AB-9189-BF1FEAB42E1D}" dt="2022-11-04T00:53:17.261" v="77" actId="1076"/>
          <ac:spMkLst>
            <pc:docMk/>
            <pc:sldMk cId="3102643082" sldId="402"/>
            <ac:spMk id="25" creationId="{30502B51-C127-44D5-9EB3-C691D926030D}"/>
          </ac:spMkLst>
        </pc:spChg>
        <pc:spChg chg="mod">
          <ac:chgData name="Razin Farhan Hussain" userId="bL/IyTPea6UEOGjIFjK2ugEKbkBZKWWoFErjYdNQqcM=" providerId="None" clId="Web-{00A79A41-A751-46AB-9189-BF1FEAB42E1D}" dt="2022-11-04T00:53:03.120" v="71" actId="1076"/>
          <ac:spMkLst>
            <pc:docMk/>
            <pc:sldMk cId="3102643082" sldId="402"/>
            <ac:spMk id="26" creationId="{ADD0AF87-5DDF-4B27-9414-E2008A8FAAF0}"/>
          </ac:spMkLst>
        </pc:spChg>
        <pc:spChg chg="mod">
          <ac:chgData name="Razin Farhan Hussain" userId="bL/IyTPea6UEOGjIFjK2ugEKbkBZKWWoFErjYdNQqcM=" providerId="None" clId="Web-{00A79A41-A751-46AB-9189-BF1FEAB42E1D}" dt="2022-11-04T00:53:19.589" v="78" actId="1076"/>
          <ac:spMkLst>
            <pc:docMk/>
            <pc:sldMk cId="3102643082" sldId="402"/>
            <ac:spMk id="27" creationId="{81D76BC7-327D-4E2A-96CC-73B1F31C2B81}"/>
          </ac:spMkLst>
        </pc:spChg>
      </pc:sldChg>
      <pc:sldChg chg="mod ord modShow">
        <pc:chgData name="Razin Farhan Hussain" userId="bL/IyTPea6UEOGjIFjK2ugEKbkBZKWWoFErjYdNQqcM=" providerId="None" clId="Web-{00A79A41-A751-46AB-9189-BF1FEAB42E1D}" dt="2022-11-04T00:55:20.482" v="110"/>
        <pc:sldMkLst>
          <pc:docMk/>
          <pc:sldMk cId="3791648276" sldId="407"/>
        </pc:sldMkLst>
      </pc:sldChg>
      <pc:sldChg chg="addSp delSp modSp addAnim delAnim">
        <pc:chgData name="Razin Farhan Hussain" userId="bL/IyTPea6UEOGjIFjK2ugEKbkBZKWWoFErjYdNQqcM=" providerId="None" clId="Web-{00A79A41-A751-46AB-9189-BF1FEAB42E1D}" dt="2022-11-04T00:53:31.121" v="82" actId="14100"/>
        <pc:sldMkLst>
          <pc:docMk/>
          <pc:sldMk cId="3560319463" sldId="409"/>
        </pc:sldMkLst>
        <pc:spChg chg="mod">
          <ac:chgData name="Razin Farhan Hussain" userId="bL/IyTPea6UEOGjIFjK2ugEKbkBZKWWoFErjYdNQqcM=" providerId="None" clId="Web-{00A79A41-A751-46AB-9189-BF1FEAB42E1D}" dt="2022-11-04T00:46:07.640" v="33" actId="20577"/>
          <ac:spMkLst>
            <pc:docMk/>
            <pc:sldMk cId="3560319463" sldId="409"/>
            <ac:spMk id="2" creationId="{AAE52FF9-7221-4A20-AA7C-C58C9A06453F}"/>
          </ac:spMkLst>
        </pc:spChg>
        <pc:spChg chg="mod">
          <ac:chgData name="Razin Farhan Hussain" userId="bL/IyTPea6UEOGjIFjK2ugEKbkBZKWWoFErjYdNQqcM=" providerId="None" clId="Web-{00A79A41-A751-46AB-9189-BF1FEAB42E1D}" dt="2022-11-04T00:45:25.717" v="27" actId="1076"/>
          <ac:spMkLst>
            <pc:docMk/>
            <pc:sldMk cId="3560319463" sldId="409"/>
            <ac:spMk id="6" creationId="{1FD86B0C-F0C2-9741-B326-3B22ED4BDC3F}"/>
          </ac:spMkLst>
        </pc:spChg>
        <pc:spChg chg="del">
          <ac:chgData name="Razin Farhan Hussain" userId="bL/IyTPea6UEOGjIFjK2ugEKbkBZKWWoFErjYdNQqcM=" providerId="None" clId="Web-{00A79A41-A751-46AB-9189-BF1FEAB42E1D}" dt="2022-11-04T00:43:53.980" v="9"/>
          <ac:spMkLst>
            <pc:docMk/>
            <pc:sldMk cId="3560319463" sldId="409"/>
            <ac:spMk id="11" creationId="{C858B60A-BCF4-4C65-AFD8-9AACB5E29434}"/>
          </ac:spMkLst>
        </pc:spChg>
        <pc:spChg chg="del">
          <ac:chgData name="Razin Farhan Hussain" userId="bL/IyTPea6UEOGjIFjK2ugEKbkBZKWWoFErjYdNQqcM=" providerId="None" clId="Web-{00A79A41-A751-46AB-9189-BF1FEAB42E1D}" dt="2022-11-04T00:43:56.323" v="11"/>
          <ac:spMkLst>
            <pc:docMk/>
            <pc:sldMk cId="3560319463" sldId="409"/>
            <ac:spMk id="12" creationId="{8FB6B1FB-7C66-410F-9737-D88D6BD71B04}"/>
          </ac:spMkLst>
        </pc:spChg>
        <pc:spChg chg="add mod">
          <ac:chgData name="Razin Farhan Hussain" userId="bL/IyTPea6UEOGjIFjK2ugEKbkBZKWWoFErjYdNQqcM=" providerId="None" clId="Web-{00A79A41-A751-46AB-9189-BF1FEAB42E1D}" dt="2022-11-04T00:45:27.826" v="28" actId="1076"/>
          <ac:spMkLst>
            <pc:docMk/>
            <pc:sldMk cId="3560319463" sldId="409"/>
            <ac:spMk id="13" creationId="{C328AB3E-B086-8863-9F02-78D369CB12DF}"/>
          </ac:spMkLst>
        </pc:spChg>
        <pc:spChg chg="del">
          <ac:chgData name="Razin Farhan Hussain" userId="bL/IyTPea6UEOGjIFjK2ugEKbkBZKWWoFErjYdNQqcM=" providerId="None" clId="Web-{00A79A41-A751-46AB-9189-BF1FEAB42E1D}" dt="2022-11-04T00:44:02.496" v="15"/>
          <ac:spMkLst>
            <pc:docMk/>
            <pc:sldMk cId="3560319463" sldId="409"/>
            <ac:spMk id="16" creationId="{D0B10586-8483-470E-A488-E17232EC6BCC}"/>
          </ac:spMkLst>
        </pc:spChg>
        <pc:spChg chg="del">
          <ac:chgData name="Razin Farhan Hussain" userId="bL/IyTPea6UEOGjIFjK2ugEKbkBZKWWoFErjYdNQqcM=" providerId="None" clId="Web-{00A79A41-A751-46AB-9189-BF1FEAB42E1D}" dt="2022-11-04T00:44:04.667" v="16"/>
          <ac:spMkLst>
            <pc:docMk/>
            <pc:sldMk cId="3560319463" sldId="409"/>
            <ac:spMk id="17" creationId="{783C1889-C83A-4C03-AA0E-985AA4A71E4D}"/>
          </ac:spMkLst>
        </pc:spChg>
        <pc:spChg chg="del">
          <ac:chgData name="Razin Farhan Hussain" userId="bL/IyTPea6UEOGjIFjK2ugEKbkBZKWWoFErjYdNQqcM=" providerId="None" clId="Web-{00A79A41-A751-46AB-9189-BF1FEAB42E1D}" dt="2022-11-04T00:44:00.324" v="13"/>
          <ac:spMkLst>
            <pc:docMk/>
            <pc:sldMk cId="3560319463" sldId="409"/>
            <ac:spMk id="19" creationId="{5DFC3042-65CD-45D5-AC3F-20DA07941E0A}"/>
          </ac:spMkLst>
        </pc:spChg>
        <pc:spChg chg="mod">
          <ac:chgData name="Razin Farhan Hussain" userId="bL/IyTPea6UEOGjIFjK2ugEKbkBZKWWoFErjYdNQqcM=" providerId="None" clId="Web-{00A79A41-A751-46AB-9189-BF1FEAB42E1D}" dt="2022-11-04T00:45:35.467" v="29" actId="1076"/>
          <ac:spMkLst>
            <pc:docMk/>
            <pc:sldMk cId="3560319463" sldId="409"/>
            <ac:spMk id="20" creationId="{69445334-B0F9-4A8C-BD50-262E4995A984}"/>
          </ac:spMkLst>
        </pc:spChg>
        <pc:spChg chg="del">
          <ac:chgData name="Razin Farhan Hussain" userId="bL/IyTPea6UEOGjIFjK2ugEKbkBZKWWoFErjYdNQqcM=" providerId="None" clId="Web-{00A79A41-A751-46AB-9189-BF1FEAB42E1D}" dt="2022-11-04T00:43:58.636" v="12"/>
          <ac:spMkLst>
            <pc:docMk/>
            <pc:sldMk cId="3560319463" sldId="409"/>
            <ac:spMk id="23" creationId="{7D0779B4-DC2E-4102-89F0-096E88DC01FD}"/>
          </ac:spMkLst>
        </pc:spChg>
        <pc:picChg chg="add del mod">
          <ac:chgData name="Razin Farhan Hussain" userId="bL/IyTPea6UEOGjIFjK2ugEKbkBZKWWoFErjYdNQqcM=" providerId="None" clId="Web-{00A79A41-A751-46AB-9189-BF1FEAB42E1D}" dt="2022-11-04T00:43:52.855" v="8"/>
          <ac:picMkLst>
            <pc:docMk/>
            <pc:sldMk cId="3560319463" sldId="409"/>
            <ac:picMk id="3" creationId="{0248386F-7E39-4E62-830F-F35FEDECACF7}"/>
          </ac:picMkLst>
        </pc:picChg>
        <pc:picChg chg="del">
          <ac:chgData name="Razin Farhan Hussain" userId="bL/IyTPea6UEOGjIFjK2ugEKbkBZKWWoFErjYdNQqcM=" providerId="None" clId="Web-{00A79A41-A751-46AB-9189-BF1FEAB42E1D}" dt="2022-11-04T00:43:54.761" v="10"/>
          <ac:picMkLst>
            <pc:docMk/>
            <pc:sldMk cId="3560319463" sldId="409"/>
            <ac:picMk id="5" creationId="{179275B4-2D92-48F1-A5ED-0D661B7A6D23}"/>
          </ac:picMkLst>
        </pc:picChg>
        <pc:picChg chg="del">
          <ac:chgData name="Razin Farhan Hussain" userId="bL/IyTPea6UEOGjIFjK2ugEKbkBZKWWoFErjYdNQqcM=" providerId="None" clId="Web-{00A79A41-A751-46AB-9189-BF1FEAB42E1D}" dt="2022-11-04T00:44:01.292" v="14"/>
          <ac:picMkLst>
            <pc:docMk/>
            <pc:sldMk cId="3560319463" sldId="409"/>
            <ac:picMk id="7" creationId="{6D070E3C-079E-438E-8786-1B5C1D18C464}"/>
          </ac:picMkLst>
        </pc:picChg>
        <pc:picChg chg="add mod">
          <ac:chgData name="Razin Farhan Hussain" userId="bL/IyTPea6UEOGjIFjK2ugEKbkBZKWWoFErjYdNQqcM=" providerId="None" clId="Web-{00A79A41-A751-46AB-9189-BF1FEAB42E1D}" dt="2022-11-04T00:53:31.121" v="82" actId="14100"/>
          <ac:picMkLst>
            <pc:docMk/>
            <pc:sldMk cId="3560319463" sldId="409"/>
            <ac:picMk id="9" creationId="{073889A2-55B8-A2D8-61C9-B2C5AEBA018A}"/>
          </ac:picMkLst>
        </pc:picChg>
        <pc:picChg chg="del">
          <ac:chgData name="Razin Farhan Hussain" userId="bL/IyTPea6UEOGjIFjK2ugEKbkBZKWWoFErjYdNQqcM=" providerId="None" clId="Web-{00A79A41-A751-46AB-9189-BF1FEAB42E1D}" dt="2022-11-04T00:43:52.230" v="7"/>
          <ac:picMkLst>
            <pc:docMk/>
            <pc:sldMk cId="3560319463" sldId="409"/>
            <ac:picMk id="15" creationId="{4C226312-DC47-4EE0-8FA7-C5B661DC65BC}"/>
          </ac:picMkLst>
        </pc:picChg>
      </pc:sldChg>
      <pc:sldChg chg="modSp ord">
        <pc:chgData name="Razin Farhan Hussain" userId="bL/IyTPea6UEOGjIFjK2ugEKbkBZKWWoFErjYdNQqcM=" providerId="None" clId="Web-{00A79A41-A751-46AB-9189-BF1FEAB42E1D}" dt="2022-11-04T01:03:25.753" v="170" actId="20577"/>
        <pc:sldMkLst>
          <pc:docMk/>
          <pc:sldMk cId="3872104825" sldId="410"/>
        </pc:sldMkLst>
        <pc:spChg chg="mod">
          <ac:chgData name="Razin Farhan Hussain" userId="bL/IyTPea6UEOGjIFjK2ugEKbkBZKWWoFErjYdNQqcM=" providerId="None" clId="Web-{00A79A41-A751-46AB-9189-BF1FEAB42E1D}" dt="2022-11-04T01:03:25.753" v="170" actId="20577"/>
          <ac:spMkLst>
            <pc:docMk/>
            <pc:sldMk cId="3872104825" sldId="410"/>
            <ac:spMk id="2" creationId="{9A02BB28-24CF-4F81-BC85-91E3B870C8F6}"/>
          </ac:spMkLst>
        </pc:spChg>
      </pc:sldChg>
      <pc:sldChg chg="modSp addAnim delAnim">
        <pc:chgData name="Razin Farhan Hussain" userId="bL/IyTPea6UEOGjIFjK2ugEKbkBZKWWoFErjYdNQqcM=" providerId="None" clId="Web-{00A79A41-A751-46AB-9189-BF1FEAB42E1D}" dt="2022-11-04T00:55:52.296" v="113" actId="20577"/>
        <pc:sldMkLst>
          <pc:docMk/>
          <pc:sldMk cId="2908148847" sldId="441"/>
        </pc:sldMkLst>
        <pc:spChg chg="mod">
          <ac:chgData name="Razin Farhan Hussain" userId="bL/IyTPea6UEOGjIFjK2ugEKbkBZKWWoFErjYdNQqcM=" providerId="None" clId="Web-{00A79A41-A751-46AB-9189-BF1FEAB42E1D}" dt="2022-11-04T00:55:52.296" v="113" actId="20577"/>
          <ac:spMkLst>
            <pc:docMk/>
            <pc:sldMk cId="2908148847" sldId="441"/>
            <ac:spMk id="3" creationId="{0AEEA00F-790B-4906-9CC8-A2303B4C4CDE}"/>
          </ac:spMkLst>
        </pc:spChg>
      </pc:sldChg>
      <pc:sldChg chg="ord">
        <pc:chgData name="Razin Farhan Hussain" userId="bL/IyTPea6UEOGjIFjK2ugEKbkBZKWWoFErjYdNQqcM=" providerId="None" clId="Web-{00A79A41-A751-46AB-9189-BF1FEAB42E1D}" dt="2022-11-04T00:55:23.498" v="111"/>
        <pc:sldMkLst>
          <pc:docMk/>
          <pc:sldMk cId="3579129065" sldId="446"/>
        </pc:sldMkLst>
      </pc:sldChg>
      <pc:sldChg chg="modSp">
        <pc:chgData name="Razin Farhan Hussain" userId="bL/IyTPea6UEOGjIFjK2ugEKbkBZKWWoFErjYdNQqcM=" providerId="None" clId="Web-{00A79A41-A751-46AB-9189-BF1FEAB42E1D}" dt="2022-11-04T00:59:08.335" v="128" actId="20577"/>
        <pc:sldMkLst>
          <pc:docMk/>
          <pc:sldMk cId="261197914" sldId="448"/>
        </pc:sldMkLst>
        <pc:spChg chg="mod">
          <ac:chgData name="Razin Farhan Hussain" userId="bL/IyTPea6UEOGjIFjK2ugEKbkBZKWWoFErjYdNQqcM=" providerId="None" clId="Web-{00A79A41-A751-46AB-9189-BF1FEAB42E1D}" dt="2022-11-04T00:59:08.335" v="128" actId="20577"/>
          <ac:spMkLst>
            <pc:docMk/>
            <pc:sldMk cId="261197914" sldId="448"/>
            <ac:spMk id="3" creationId="{0AEEA00F-790B-4906-9CC8-A2303B4C4CDE}"/>
          </ac:spMkLst>
        </pc:spChg>
      </pc:sldChg>
      <pc:sldChg chg="modSp">
        <pc:chgData name="Razin Farhan Hussain" userId="bL/IyTPea6UEOGjIFjK2ugEKbkBZKWWoFErjYdNQqcM=" providerId="None" clId="Web-{00A79A41-A751-46AB-9189-BF1FEAB42E1D}" dt="2022-11-04T01:05:30.068" v="179" actId="20577"/>
        <pc:sldMkLst>
          <pc:docMk/>
          <pc:sldMk cId="1426105100" sldId="497"/>
        </pc:sldMkLst>
        <pc:spChg chg="mod">
          <ac:chgData name="Razin Farhan Hussain" userId="bL/IyTPea6UEOGjIFjK2ugEKbkBZKWWoFErjYdNQqcM=" providerId="None" clId="Web-{00A79A41-A751-46AB-9189-BF1FEAB42E1D}" dt="2022-11-04T01:05:30.068" v="179" actId="20577"/>
          <ac:spMkLst>
            <pc:docMk/>
            <pc:sldMk cId="1426105100" sldId="497"/>
            <ac:spMk id="3" creationId="{0AEEA00F-790B-4906-9CC8-A2303B4C4CDE}"/>
          </ac:spMkLst>
        </pc:spChg>
      </pc:sldChg>
      <pc:sldChg chg="mod modShow">
        <pc:chgData name="Razin Farhan Hussain" userId="bL/IyTPea6UEOGjIFjK2ugEKbkBZKWWoFErjYdNQqcM=" providerId="None" clId="Web-{00A79A41-A751-46AB-9189-BF1FEAB42E1D}" dt="2022-11-04T00:59:47.180" v="130"/>
        <pc:sldMkLst>
          <pc:docMk/>
          <pc:sldMk cId="49504403" sldId="507"/>
        </pc:sldMkLst>
      </pc:sldChg>
      <pc:sldChg chg="modSp">
        <pc:chgData name="Razin Farhan Hussain" userId="bL/IyTPea6UEOGjIFjK2ugEKbkBZKWWoFErjYdNQqcM=" providerId="None" clId="Web-{00A79A41-A751-46AB-9189-BF1FEAB42E1D}" dt="2022-11-04T01:01:07.635" v="144" actId="20577"/>
        <pc:sldMkLst>
          <pc:docMk/>
          <pc:sldMk cId="1446939272" sldId="524"/>
        </pc:sldMkLst>
        <pc:spChg chg="mod">
          <ac:chgData name="Razin Farhan Hussain" userId="bL/IyTPea6UEOGjIFjK2ugEKbkBZKWWoFErjYdNQqcM=" providerId="None" clId="Web-{00A79A41-A751-46AB-9189-BF1FEAB42E1D}" dt="2022-11-04T01:01:07.635" v="144" actId="20577"/>
          <ac:spMkLst>
            <pc:docMk/>
            <pc:sldMk cId="1446939272" sldId="524"/>
            <ac:spMk id="3" creationId="{E0467D80-67D5-89FF-64DE-677CB2F719A7}"/>
          </ac:spMkLst>
        </pc:spChg>
      </pc:sldChg>
      <pc:sldChg chg="modSp new">
        <pc:chgData name="Razin Farhan Hussain" userId="bL/IyTPea6UEOGjIFjK2ugEKbkBZKWWoFErjYdNQqcM=" providerId="None" clId="Web-{00A79A41-A751-46AB-9189-BF1FEAB42E1D}" dt="2022-11-04T00:57:30.907" v="122" actId="20577"/>
        <pc:sldMkLst>
          <pc:docMk/>
          <pc:sldMk cId="3515117908" sldId="528"/>
        </pc:sldMkLst>
        <pc:spChg chg="mod">
          <ac:chgData name="Razin Farhan Hussain" userId="bL/IyTPea6UEOGjIFjK2ugEKbkBZKWWoFErjYdNQqcM=" providerId="None" clId="Web-{00A79A41-A751-46AB-9189-BF1FEAB42E1D}" dt="2022-11-04T00:57:30.907" v="122" actId="20577"/>
          <ac:spMkLst>
            <pc:docMk/>
            <pc:sldMk cId="3515117908" sldId="528"/>
            <ac:spMk id="2" creationId="{230F4B75-1FA8-028E-45F4-766961010776}"/>
          </ac:spMkLst>
        </pc:spChg>
        <pc:spChg chg="mod">
          <ac:chgData name="Razin Farhan Hussain" userId="bL/IyTPea6UEOGjIFjK2ugEKbkBZKWWoFErjYdNQqcM=" providerId="None" clId="Web-{00A79A41-A751-46AB-9189-BF1FEAB42E1D}" dt="2022-11-04T00:57:14.782" v="121" actId="20577"/>
          <ac:spMkLst>
            <pc:docMk/>
            <pc:sldMk cId="3515117908" sldId="528"/>
            <ac:spMk id="3" creationId="{F5CC298E-EE4F-63E3-BD38-CE08D369D45D}"/>
          </ac:spMkLst>
        </pc:spChg>
      </pc:sldChg>
    </pc:docChg>
  </pc:docChgLst>
  <pc:docChgLst>
    <pc:chgData name="Razin Farhan Hussain" clId="Web-{C790FD1A-CB3F-4B8E-BC67-2F612864CC5B}"/>
    <pc:docChg chg="addSld delSld modSld">
      <pc:chgData name="Razin Farhan Hussain" userId="" providerId="" clId="Web-{C790FD1A-CB3F-4B8E-BC67-2F612864CC5B}" dt="2021-07-22T18:51:36.011" v="576" actId="14100"/>
      <pc:docMkLst>
        <pc:docMk/>
      </pc:docMkLst>
      <pc:sldChg chg="modSp">
        <pc:chgData name="Razin Farhan Hussain" userId="" providerId="" clId="Web-{C790FD1A-CB3F-4B8E-BC67-2F612864CC5B}" dt="2021-07-22T17:20:28.473" v="194" actId="20577"/>
        <pc:sldMkLst>
          <pc:docMk/>
          <pc:sldMk cId="1777782391" sldId="396"/>
        </pc:sldMkLst>
        <pc:spChg chg="mod">
          <ac:chgData name="Razin Farhan Hussain" userId="" providerId="" clId="Web-{C790FD1A-CB3F-4B8E-BC67-2F612864CC5B}" dt="2021-07-22T17:20:28.473" v="194" actId="20577"/>
          <ac:spMkLst>
            <pc:docMk/>
            <pc:sldMk cId="1777782391" sldId="396"/>
            <ac:spMk id="6" creationId="{00000000-0000-0000-0000-000000000000}"/>
          </ac:spMkLst>
        </pc:spChg>
      </pc:sldChg>
      <pc:sldChg chg="modSp">
        <pc:chgData name="Razin Farhan Hussain" userId="" providerId="" clId="Web-{C790FD1A-CB3F-4B8E-BC67-2F612864CC5B}" dt="2021-07-22T18:24:46.671" v="370" actId="1076"/>
        <pc:sldMkLst>
          <pc:docMk/>
          <pc:sldMk cId="3560319463" sldId="409"/>
        </pc:sldMkLst>
        <pc:spChg chg="mod">
          <ac:chgData name="Razin Farhan Hussain" userId="" providerId="" clId="Web-{C790FD1A-CB3F-4B8E-BC67-2F612864CC5B}" dt="2021-07-22T18:24:46.671" v="370" actId="1076"/>
          <ac:spMkLst>
            <pc:docMk/>
            <pc:sldMk cId="3560319463" sldId="409"/>
            <ac:spMk id="17" creationId="{783C1889-C83A-4C03-AA0E-985AA4A71E4D}"/>
          </ac:spMkLst>
        </pc:spChg>
      </pc:sldChg>
      <pc:sldChg chg="modSp">
        <pc:chgData name="Razin Farhan Hussain" userId="" providerId="" clId="Web-{C790FD1A-CB3F-4B8E-BC67-2F612864CC5B}" dt="2021-07-22T18:28:34.864" v="383" actId="20577"/>
        <pc:sldMkLst>
          <pc:docMk/>
          <pc:sldMk cId="2908148847" sldId="441"/>
        </pc:sldMkLst>
        <pc:spChg chg="mod">
          <ac:chgData name="Razin Farhan Hussain" userId="" providerId="" clId="Web-{C790FD1A-CB3F-4B8E-BC67-2F612864CC5B}" dt="2021-07-22T18:28:34.864" v="383" actId="20577"/>
          <ac:spMkLst>
            <pc:docMk/>
            <pc:sldMk cId="2908148847" sldId="441"/>
            <ac:spMk id="3" creationId="{0AEEA00F-790B-4906-9CC8-A2303B4C4CDE}"/>
          </ac:spMkLst>
        </pc:spChg>
      </pc:sldChg>
      <pc:sldChg chg="addAnim delAnim modAnim">
        <pc:chgData name="Razin Farhan Hussain" userId="" providerId="" clId="Web-{C790FD1A-CB3F-4B8E-BC67-2F612864CC5B}" dt="2021-07-22T18:35:57.954" v="543"/>
        <pc:sldMkLst>
          <pc:docMk/>
          <pc:sldMk cId="1204138476" sldId="443"/>
        </pc:sldMkLst>
      </pc:sldChg>
      <pc:sldChg chg="modNotes">
        <pc:chgData name="Razin Farhan Hussain" userId="" providerId="" clId="Web-{C790FD1A-CB3F-4B8E-BC67-2F612864CC5B}" dt="2021-07-22T18:30:17.805" v="452"/>
        <pc:sldMkLst>
          <pc:docMk/>
          <pc:sldMk cId="3579129065" sldId="446"/>
        </pc:sldMkLst>
      </pc:sldChg>
      <pc:sldChg chg="addSp modSp">
        <pc:chgData name="Razin Farhan Hussain" userId="" providerId="" clId="Web-{C790FD1A-CB3F-4B8E-BC67-2F612864CC5B}" dt="2021-07-22T18:23:21.856" v="369" actId="14100"/>
        <pc:sldMkLst>
          <pc:docMk/>
          <pc:sldMk cId="2608860063" sldId="493"/>
        </pc:sldMkLst>
        <pc:spChg chg="add mod">
          <ac:chgData name="Razin Farhan Hussain" userId="" providerId="" clId="Web-{C790FD1A-CB3F-4B8E-BC67-2F612864CC5B}" dt="2021-07-22T18:23:18.246" v="368" actId="1076"/>
          <ac:spMkLst>
            <pc:docMk/>
            <pc:sldMk cId="2608860063" sldId="493"/>
            <ac:spMk id="3" creationId="{596E9BE3-F443-4257-904B-1A442709FA66}"/>
          </ac:spMkLst>
        </pc:spChg>
        <pc:spChg chg="mod">
          <ac:chgData name="Razin Farhan Hussain" userId="" providerId="" clId="Web-{C790FD1A-CB3F-4B8E-BC67-2F612864CC5B}" dt="2021-07-22T18:22:01.869" v="350" actId="20577"/>
          <ac:spMkLst>
            <pc:docMk/>
            <pc:sldMk cId="2608860063" sldId="493"/>
            <ac:spMk id="7" creationId="{ED6D2DC8-7894-4E6E-B860-72E306A7A372}"/>
          </ac:spMkLst>
        </pc:spChg>
        <pc:picChg chg="add mod">
          <ac:chgData name="Razin Farhan Hussain" userId="" providerId="" clId="Web-{C790FD1A-CB3F-4B8E-BC67-2F612864CC5B}" dt="2021-07-22T18:23:21.856" v="369" actId="14100"/>
          <ac:picMkLst>
            <pc:docMk/>
            <pc:sldMk cId="2608860063" sldId="493"/>
            <ac:picMk id="2" creationId="{85613B62-7A32-4AD0-A6CD-E247BE2DCB97}"/>
          </ac:picMkLst>
        </pc:picChg>
      </pc:sldChg>
      <pc:sldChg chg="addSp delSp modSp addAnim delAnim modAnim">
        <pc:chgData name="Razin Farhan Hussain" userId="" providerId="" clId="Web-{C790FD1A-CB3F-4B8E-BC67-2F612864CC5B}" dt="2021-07-22T18:27:09.206" v="378"/>
        <pc:sldMkLst>
          <pc:docMk/>
          <pc:sldMk cId="946075807" sldId="494"/>
        </pc:sldMkLst>
        <pc:spChg chg="mod">
          <ac:chgData name="Razin Farhan Hussain" userId="" providerId="" clId="Web-{C790FD1A-CB3F-4B8E-BC67-2F612864CC5B}" dt="2021-07-22T18:10:34.976" v="318" actId="20577"/>
          <ac:spMkLst>
            <pc:docMk/>
            <pc:sldMk cId="946075807" sldId="494"/>
            <ac:spMk id="3" creationId="{30C47A76-40B6-43AE-88E3-33585211C4C8}"/>
          </ac:spMkLst>
        </pc:spChg>
        <pc:spChg chg="add mod">
          <ac:chgData name="Razin Farhan Hussain" userId="" providerId="" clId="Web-{C790FD1A-CB3F-4B8E-BC67-2F612864CC5B}" dt="2021-07-22T18:10:00.366" v="313" actId="1076"/>
          <ac:spMkLst>
            <pc:docMk/>
            <pc:sldMk cId="946075807" sldId="494"/>
            <ac:spMk id="11" creationId="{05064668-EC58-405D-9DC9-F5DB06BBF8F0}"/>
          </ac:spMkLst>
        </pc:spChg>
        <pc:spChg chg="add del mod">
          <ac:chgData name="Razin Farhan Hussain" userId="" providerId="" clId="Web-{C790FD1A-CB3F-4B8E-BC67-2F612864CC5B}" dt="2021-07-22T18:09:23.583" v="305"/>
          <ac:spMkLst>
            <pc:docMk/>
            <pc:sldMk cId="946075807" sldId="494"/>
            <ac:spMk id="12" creationId="{E88369BB-0A27-4D55-B531-A631AD1420ED}"/>
          </ac:spMkLst>
        </pc:spChg>
        <pc:spChg chg="add mod">
          <ac:chgData name="Razin Farhan Hussain" userId="" providerId="" clId="Web-{C790FD1A-CB3F-4B8E-BC67-2F612864CC5B}" dt="2021-07-22T18:11:25.993" v="330" actId="1076"/>
          <ac:spMkLst>
            <pc:docMk/>
            <pc:sldMk cId="946075807" sldId="494"/>
            <ac:spMk id="13" creationId="{9A17CF12-F6D9-4E59-9658-79009D1F1969}"/>
          </ac:spMkLst>
        </pc:spChg>
        <pc:picChg chg="del mod">
          <ac:chgData name="Razin Farhan Hussain" userId="" providerId="" clId="Web-{C790FD1A-CB3F-4B8E-BC67-2F612864CC5B}" dt="2021-07-22T18:04:10.794" v="221"/>
          <ac:picMkLst>
            <pc:docMk/>
            <pc:sldMk cId="946075807" sldId="494"/>
            <ac:picMk id="2" creationId="{D22EDA8F-AAB8-4D16-8782-3FB61D3AAAA5}"/>
          </ac:picMkLst>
        </pc:picChg>
        <pc:picChg chg="add mod modCrop">
          <ac:chgData name="Razin Farhan Hussain" userId="" providerId="" clId="Web-{C790FD1A-CB3F-4B8E-BC67-2F612864CC5B}" dt="2021-07-22T18:04:41.310" v="232" actId="14100"/>
          <ac:picMkLst>
            <pc:docMk/>
            <pc:sldMk cId="946075807" sldId="494"/>
            <ac:picMk id="5" creationId="{1F34BE6D-0D78-4412-B3EC-97E50DC65242}"/>
          </ac:picMkLst>
        </pc:picChg>
        <pc:picChg chg="add del mod">
          <ac:chgData name="Razin Farhan Hussain" userId="" providerId="" clId="Web-{C790FD1A-CB3F-4B8E-BC67-2F612864CC5B}" dt="2021-07-22T18:27:09.206" v="378"/>
          <ac:picMkLst>
            <pc:docMk/>
            <pc:sldMk cId="946075807" sldId="494"/>
            <ac:picMk id="14" creationId="{A8EED666-C767-4038-B0F9-1E34087A7BCC}"/>
          </ac:picMkLst>
        </pc:picChg>
        <pc:cxnChg chg="add mod">
          <ac:chgData name="Razin Farhan Hussain" userId="" providerId="" clId="Web-{C790FD1A-CB3F-4B8E-BC67-2F612864CC5B}" dt="2021-07-22T18:05:52.484" v="244"/>
          <ac:cxnSpMkLst>
            <pc:docMk/>
            <pc:sldMk cId="946075807" sldId="494"/>
            <ac:cxnSpMk id="7" creationId="{AD8FE4F1-6234-4026-95B1-E52137E52744}"/>
          </ac:cxnSpMkLst>
        </pc:cxnChg>
        <pc:cxnChg chg="add mod">
          <ac:chgData name="Razin Farhan Hussain" userId="" providerId="" clId="Web-{C790FD1A-CB3F-4B8E-BC67-2F612864CC5B}" dt="2021-07-22T18:06:47.313" v="257"/>
          <ac:cxnSpMkLst>
            <pc:docMk/>
            <pc:sldMk cId="946075807" sldId="494"/>
            <ac:cxnSpMk id="8" creationId="{623A1288-E6E6-40A3-BA6E-6F7D9381F69B}"/>
          </ac:cxnSpMkLst>
        </pc:cxnChg>
        <pc:cxnChg chg="add mod">
          <ac:chgData name="Razin Farhan Hussain" userId="" providerId="" clId="Web-{C790FD1A-CB3F-4B8E-BC67-2F612864CC5B}" dt="2021-07-22T18:07:04.626" v="259"/>
          <ac:cxnSpMkLst>
            <pc:docMk/>
            <pc:sldMk cId="946075807" sldId="494"/>
            <ac:cxnSpMk id="9" creationId="{609FE2A4-982B-4B0B-A289-5212EB9490D4}"/>
          </ac:cxnSpMkLst>
        </pc:cxnChg>
        <pc:cxnChg chg="add mod">
          <ac:chgData name="Razin Farhan Hussain" userId="" providerId="" clId="Web-{C790FD1A-CB3F-4B8E-BC67-2F612864CC5B}" dt="2021-07-22T18:09:30.568" v="306" actId="1076"/>
          <ac:cxnSpMkLst>
            <pc:docMk/>
            <pc:sldMk cId="946075807" sldId="494"/>
            <ac:cxnSpMk id="10" creationId="{C92D7B4C-D6FC-41E3-B5C3-E5F3523B5AF2}"/>
          </ac:cxnSpMkLst>
        </pc:cxnChg>
      </pc:sldChg>
      <pc:sldChg chg="addSp modSp">
        <pc:chgData name="Razin Farhan Hussain" userId="" providerId="" clId="Web-{C790FD1A-CB3F-4B8E-BC67-2F612864CC5B}" dt="2021-07-22T18:51:36.011" v="576" actId="14100"/>
        <pc:sldMkLst>
          <pc:docMk/>
          <pc:sldMk cId="178039305" sldId="499"/>
        </pc:sldMkLst>
        <pc:spChg chg="mod">
          <ac:chgData name="Razin Farhan Hussain" userId="" providerId="" clId="Web-{C790FD1A-CB3F-4B8E-BC67-2F612864CC5B}" dt="2021-07-22T18:49:32.929" v="558" actId="1076"/>
          <ac:spMkLst>
            <pc:docMk/>
            <pc:sldMk cId="178039305" sldId="499"/>
            <ac:spMk id="3" creationId="{180DEEAC-3595-4268-93CF-BCBAEAFB48F6}"/>
          </ac:spMkLst>
        </pc:spChg>
        <pc:spChg chg="add mod">
          <ac:chgData name="Razin Farhan Hussain" userId="" providerId="" clId="Web-{C790FD1A-CB3F-4B8E-BC67-2F612864CC5B}" dt="2021-07-22T18:51:32.183" v="575" actId="1076"/>
          <ac:spMkLst>
            <pc:docMk/>
            <pc:sldMk cId="178039305" sldId="499"/>
            <ac:spMk id="6" creationId="{514B4EC2-7118-48D6-95F7-3470E788E3FF}"/>
          </ac:spMkLst>
        </pc:spChg>
        <pc:picChg chg="add mod">
          <ac:chgData name="Razin Farhan Hussain" userId="" providerId="" clId="Web-{C790FD1A-CB3F-4B8E-BC67-2F612864CC5B}" dt="2021-07-22T18:51:36.011" v="576" actId="14100"/>
          <ac:picMkLst>
            <pc:docMk/>
            <pc:sldMk cId="178039305" sldId="499"/>
            <ac:picMk id="5" creationId="{902A4E69-A51E-46FE-B026-7DC1938A3983}"/>
          </ac:picMkLst>
        </pc:picChg>
      </pc:sldChg>
      <pc:sldChg chg="modSp new del">
        <pc:chgData name="Razin Farhan Hussain" userId="" providerId="" clId="Web-{C790FD1A-CB3F-4B8E-BC67-2F612864CC5B}" dt="2021-07-22T17:08:38.920" v="77"/>
        <pc:sldMkLst>
          <pc:docMk/>
          <pc:sldMk cId="3917779725" sldId="501"/>
        </pc:sldMkLst>
        <pc:spChg chg="mod">
          <ac:chgData name="Razin Farhan Hussain" userId="" providerId="" clId="Web-{C790FD1A-CB3F-4B8E-BC67-2F612864CC5B}" dt="2021-07-22T17:08:05.731" v="75" actId="14100"/>
          <ac:spMkLst>
            <pc:docMk/>
            <pc:sldMk cId="3917779725" sldId="501"/>
            <ac:spMk id="2" creationId="{582BCD8B-B173-47CD-8BE5-6F66410CB084}"/>
          </ac:spMkLst>
        </pc:spChg>
        <pc:spChg chg="mod">
          <ac:chgData name="Razin Farhan Hussain" userId="" providerId="" clId="Web-{C790FD1A-CB3F-4B8E-BC67-2F612864CC5B}" dt="2021-07-22T17:08:14.934" v="76" actId="20577"/>
          <ac:spMkLst>
            <pc:docMk/>
            <pc:sldMk cId="3917779725" sldId="501"/>
            <ac:spMk id="3" creationId="{4AA8862F-E168-42F7-867B-33E844D9F0D8}"/>
          </ac:spMkLst>
        </pc:spChg>
      </pc:sldChg>
    </pc:docChg>
  </pc:docChgLst>
  <pc:docChgLst>
    <pc:chgData name="Razin Farhan Hussain" userId="bL/IyTPea6UEOGjIFjK2ugEKbkBZKWWoFErjYdNQqcM=" providerId="None" clId="Web-{66479E88-C2FB-4D85-B52D-189C55AF37A4}"/>
    <pc:docChg chg="modSld">
      <pc:chgData name="Razin Farhan Hussain" userId="bL/IyTPea6UEOGjIFjK2ugEKbkBZKWWoFErjYdNQqcM=" providerId="None" clId="Web-{66479E88-C2FB-4D85-B52D-189C55AF37A4}" dt="2021-07-24T01:04:06.215" v="251" actId="1076"/>
      <pc:docMkLst>
        <pc:docMk/>
      </pc:docMkLst>
      <pc:sldChg chg="modSp">
        <pc:chgData name="Razin Farhan Hussain" userId="bL/IyTPea6UEOGjIFjK2ugEKbkBZKWWoFErjYdNQqcM=" providerId="None" clId="Web-{66479E88-C2FB-4D85-B52D-189C55AF37A4}" dt="2021-07-24T00:45:54.786" v="2" actId="1076"/>
        <pc:sldMkLst>
          <pc:docMk/>
          <pc:sldMk cId="3791648276" sldId="407"/>
        </pc:sldMkLst>
        <pc:spChg chg="mod">
          <ac:chgData name="Razin Farhan Hussain" userId="bL/IyTPea6UEOGjIFjK2ugEKbkBZKWWoFErjYdNQqcM=" providerId="None" clId="Web-{66479E88-C2FB-4D85-B52D-189C55AF37A4}" dt="2021-07-24T00:45:54.786" v="2" actId="1076"/>
          <ac:spMkLst>
            <pc:docMk/>
            <pc:sldMk cId="3791648276" sldId="407"/>
            <ac:spMk id="10" creationId="{0F97F744-0842-441B-B518-F237FDA649AE}"/>
          </ac:spMkLst>
        </pc:spChg>
      </pc:sldChg>
      <pc:sldChg chg="modSp">
        <pc:chgData name="Razin Farhan Hussain" userId="bL/IyTPea6UEOGjIFjK2ugEKbkBZKWWoFErjYdNQqcM=" providerId="None" clId="Web-{66479E88-C2FB-4D85-B52D-189C55AF37A4}" dt="2021-07-24T00:45:45.660" v="1" actId="20577"/>
        <pc:sldMkLst>
          <pc:docMk/>
          <pc:sldMk cId="3579129065" sldId="446"/>
        </pc:sldMkLst>
        <pc:spChg chg="mod">
          <ac:chgData name="Razin Farhan Hussain" userId="bL/IyTPea6UEOGjIFjK2ugEKbkBZKWWoFErjYdNQqcM=" providerId="None" clId="Web-{66479E88-C2FB-4D85-B52D-189C55AF37A4}" dt="2021-07-24T00:45:45.660" v="1" actId="20577"/>
          <ac:spMkLst>
            <pc:docMk/>
            <pc:sldMk cId="3579129065" sldId="446"/>
            <ac:spMk id="11" creationId="{9A0A1FF7-7F1F-4B8B-AD25-DF1A85588E7B}"/>
          </ac:spMkLst>
        </pc:spChg>
      </pc:sldChg>
      <pc:sldChg chg="modSp">
        <pc:chgData name="Razin Farhan Hussain" userId="bL/IyTPea6UEOGjIFjK2ugEKbkBZKWWoFErjYdNQqcM=" providerId="None" clId="Web-{66479E88-C2FB-4D85-B52D-189C55AF37A4}" dt="2021-07-24T00:47:58.449" v="23" actId="20577"/>
        <pc:sldMkLst>
          <pc:docMk/>
          <pc:sldMk cId="2608860063" sldId="493"/>
        </pc:sldMkLst>
        <pc:spChg chg="mod">
          <ac:chgData name="Razin Farhan Hussain" userId="bL/IyTPea6UEOGjIFjK2ugEKbkBZKWWoFErjYdNQqcM=" providerId="None" clId="Web-{66479E88-C2FB-4D85-B52D-189C55AF37A4}" dt="2021-07-24T00:47:49.511" v="21" actId="1076"/>
          <ac:spMkLst>
            <pc:docMk/>
            <pc:sldMk cId="2608860063" sldId="493"/>
            <ac:spMk id="3" creationId="{596E9BE3-F443-4257-904B-1A442709FA66}"/>
          </ac:spMkLst>
        </pc:spChg>
        <pc:spChg chg="mod">
          <ac:chgData name="Razin Farhan Hussain" userId="bL/IyTPea6UEOGjIFjK2ugEKbkBZKWWoFErjYdNQqcM=" providerId="None" clId="Web-{66479E88-C2FB-4D85-B52D-189C55AF37A4}" dt="2021-07-24T00:46:25.600" v="7" actId="20577"/>
          <ac:spMkLst>
            <pc:docMk/>
            <pc:sldMk cId="2608860063" sldId="493"/>
            <ac:spMk id="7" creationId="{ED6D2DC8-7894-4E6E-B860-72E306A7A372}"/>
          </ac:spMkLst>
        </pc:spChg>
        <pc:spChg chg="mod">
          <ac:chgData name="Razin Farhan Hussain" userId="bL/IyTPea6UEOGjIFjK2ugEKbkBZKWWoFErjYdNQqcM=" providerId="None" clId="Web-{66479E88-C2FB-4D85-B52D-189C55AF37A4}" dt="2021-07-24T00:47:58.449" v="23" actId="20577"/>
          <ac:spMkLst>
            <pc:docMk/>
            <pc:sldMk cId="2608860063" sldId="493"/>
            <ac:spMk id="9" creationId="{539C6F07-7DCB-424F-B541-B7AF512240BF}"/>
          </ac:spMkLst>
        </pc:spChg>
        <pc:spChg chg="mod">
          <ac:chgData name="Razin Farhan Hussain" userId="bL/IyTPea6UEOGjIFjK2ugEKbkBZKWWoFErjYdNQqcM=" providerId="None" clId="Web-{66479E88-C2FB-4D85-B52D-189C55AF37A4}" dt="2021-07-24T00:46:56.008" v="15" actId="1076"/>
          <ac:spMkLst>
            <pc:docMk/>
            <pc:sldMk cId="2608860063" sldId="493"/>
            <ac:spMk id="11" creationId="{01D5A0E9-DDF2-49DA-9F58-3D24E6333DB7}"/>
          </ac:spMkLst>
        </pc:spChg>
      </pc:sldChg>
      <pc:sldChg chg="addSp delSp modSp addAnim delAnim modAnim">
        <pc:chgData name="Razin Farhan Hussain" userId="bL/IyTPea6UEOGjIFjK2ugEKbkBZKWWoFErjYdNQqcM=" providerId="None" clId="Web-{66479E88-C2FB-4D85-B52D-189C55AF37A4}" dt="2021-07-24T01:04:06.215" v="251" actId="1076"/>
        <pc:sldMkLst>
          <pc:docMk/>
          <pc:sldMk cId="946075807" sldId="494"/>
        </pc:sldMkLst>
        <pc:spChg chg="mod">
          <ac:chgData name="Razin Farhan Hussain" userId="bL/IyTPea6UEOGjIFjK2ugEKbkBZKWWoFErjYdNQqcM=" providerId="None" clId="Web-{66479E88-C2FB-4D85-B52D-189C55AF37A4}" dt="2021-07-24T00:57:01.060" v="125" actId="20577"/>
          <ac:spMkLst>
            <pc:docMk/>
            <pc:sldMk cId="946075807" sldId="494"/>
            <ac:spMk id="3" creationId="{30C47A76-40B6-43AE-88E3-33585211C4C8}"/>
          </ac:spMkLst>
        </pc:spChg>
        <pc:spChg chg="del">
          <ac:chgData name="Razin Farhan Hussain" userId="bL/IyTPea6UEOGjIFjK2ugEKbkBZKWWoFErjYdNQqcM=" providerId="None" clId="Web-{66479E88-C2FB-4D85-B52D-189C55AF37A4}" dt="2021-07-24T00:48:43.811" v="25"/>
          <ac:spMkLst>
            <pc:docMk/>
            <pc:sldMk cId="946075807" sldId="494"/>
            <ac:spMk id="11" creationId="{05064668-EC58-405D-9DC9-F5DB06BBF8F0}"/>
          </ac:spMkLst>
        </pc:spChg>
        <pc:spChg chg="mod">
          <ac:chgData name="Razin Farhan Hussain" userId="bL/IyTPea6UEOGjIFjK2ugEKbkBZKWWoFErjYdNQqcM=" providerId="None" clId="Web-{66479E88-C2FB-4D85-B52D-189C55AF37A4}" dt="2021-07-24T00:49:20.594" v="35" actId="1076"/>
          <ac:spMkLst>
            <pc:docMk/>
            <pc:sldMk cId="946075807" sldId="494"/>
            <ac:spMk id="13" creationId="{9A17CF12-F6D9-4E59-9658-79009D1F1969}"/>
          </ac:spMkLst>
        </pc:spChg>
        <pc:spChg chg="add mod">
          <ac:chgData name="Razin Farhan Hussain" userId="bL/IyTPea6UEOGjIFjK2ugEKbkBZKWWoFErjYdNQqcM=" providerId="None" clId="Web-{66479E88-C2FB-4D85-B52D-189C55AF37A4}" dt="2021-07-24T01:04:06.215" v="251" actId="1076"/>
          <ac:spMkLst>
            <pc:docMk/>
            <pc:sldMk cId="946075807" sldId="494"/>
            <ac:spMk id="27" creationId="{C2D5D24F-67E3-4ED4-AEBA-BDCF3AFA3D4F}"/>
          </ac:spMkLst>
        </pc:spChg>
        <pc:spChg chg="add mod">
          <ac:chgData name="Razin Farhan Hussain" userId="bL/IyTPea6UEOGjIFjK2ugEKbkBZKWWoFErjYdNQqcM=" providerId="None" clId="Web-{66479E88-C2FB-4D85-B52D-189C55AF37A4}" dt="2021-07-24T01:02:29.147" v="231" actId="1076"/>
          <ac:spMkLst>
            <pc:docMk/>
            <pc:sldMk cId="946075807" sldId="494"/>
            <ac:spMk id="32" creationId="{2334F440-00C8-403F-BE2D-10D8E3B40BE2}"/>
          </ac:spMkLst>
        </pc:spChg>
        <pc:spChg chg="add mod">
          <ac:chgData name="Razin Farhan Hussain" userId="bL/IyTPea6UEOGjIFjK2ugEKbkBZKWWoFErjYdNQqcM=" providerId="None" clId="Web-{66479E88-C2FB-4D85-B52D-189C55AF37A4}" dt="2021-07-24T00:58:31.315" v="146" actId="14100"/>
          <ac:spMkLst>
            <pc:docMk/>
            <pc:sldMk cId="946075807" sldId="494"/>
            <ac:spMk id="33" creationId="{DDD6AD2E-D2B5-46AC-9F0B-1A0B956C4460}"/>
          </ac:spMkLst>
        </pc:spChg>
        <pc:spChg chg="add mod">
          <ac:chgData name="Razin Farhan Hussain" userId="bL/IyTPea6UEOGjIFjK2ugEKbkBZKWWoFErjYdNQqcM=" providerId="None" clId="Web-{66479E88-C2FB-4D85-B52D-189C55AF37A4}" dt="2021-07-24T00:59:43.678" v="195" actId="1076"/>
          <ac:spMkLst>
            <pc:docMk/>
            <pc:sldMk cId="946075807" sldId="494"/>
            <ac:spMk id="34" creationId="{43383C0E-3CC2-42CD-965E-1AC64144E5C3}"/>
          </ac:spMkLst>
        </pc:spChg>
        <pc:picChg chg="add mod">
          <ac:chgData name="Razin Farhan Hussain" userId="bL/IyTPea6UEOGjIFjK2ugEKbkBZKWWoFErjYdNQqcM=" providerId="None" clId="Web-{66479E88-C2FB-4D85-B52D-189C55AF37A4}" dt="2021-07-24T00:51:26.476" v="63" actId="14100"/>
          <ac:picMkLst>
            <pc:docMk/>
            <pc:sldMk cId="946075807" sldId="494"/>
            <ac:picMk id="2" creationId="{BD2941C8-7204-400D-873C-EC56775E5C68}"/>
          </ac:picMkLst>
        </pc:picChg>
        <pc:picChg chg="del">
          <ac:chgData name="Razin Farhan Hussain" userId="bL/IyTPea6UEOGjIFjK2ugEKbkBZKWWoFErjYdNQqcM=" providerId="None" clId="Web-{66479E88-C2FB-4D85-B52D-189C55AF37A4}" dt="2021-07-24T00:48:41.420" v="24"/>
          <ac:picMkLst>
            <pc:docMk/>
            <pc:sldMk cId="946075807" sldId="494"/>
            <ac:picMk id="5" creationId="{1F34BE6D-0D78-4412-B3EC-97E50DC65242}"/>
          </ac:picMkLst>
        </pc:picChg>
        <pc:picChg chg="add mod">
          <ac:chgData name="Razin Farhan Hussain" userId="bL/IyTPea6UEOGjIFjK2ugEKbkBZKWWoFErjYdNQqcM=" providerId="None" clId="Web-{66479E88-C2FB-4D85-B52D-189C55AF37A4}" dt="2021-07-24T00:54:56.740" v="102" actId="1076"/>
          <ac:picMkLst>
            <pc:docMk/>
            <pc:sldMk cId="946075807" sldId="494"/>
            <ac:picMk id="15" creationId="{941DA777-EF3C-424C-8720-953C8E139819}"/>
          </ac:picMkLst>
        </pc:picChg>
        <pc:picChg chg="add mod">
          <ac:chgData name="Razin Farhan Hussain" userId="bL/IyTPea6UEOGjIFjK2ugEKbkBZKWWoFErjYdNQqcM=" providerId="None" clId="Web-{66479E88-C2FB-4D85-B52D-189C55AF37A4}" dt="2021-07-24T00:56:36.824" v="121" actId="1076"/>
          <ac:picMkLst>
            <pc:docMk/>
            <pc:sldMk cId="946075807" sldId="494"/>
            <ac:picMk id="17" creationId="{05D46C5C-E7A0-4C0F-BE95-2ED9F07714F1}"/>
          </ac:picMkLst>
        </pc:picChg>
        <pc:picChg chg="add mod">
          <ac:chgData name="Razin Farhan Hussain" userId="bL/IyTPea6UEOGjIFjK2ugEKbkBZKWWoFErjYdNQqcM=" providerId="None" clId="Web-{66479E88-C2FB-4D85-B52D-189C55AF37A4}" dt="2021-07-24T00:50:22.629" v="48" actId="1076"/>
          <ac:picMkLst>
            <pc:docMk/>
            <pc:sldMk cId="946075807" sldId="494"/>
            <ac:picMk id="19" creationId="{F021F5FC-5D7F-4421-9731-9C612C81CF4B}"/>
          </ac:picMkLst>
        </pc:picChg>
        <pc:picChg chg="add mod">
          <ac:chgData name="Razin Farhan Hussain" userId="bL/IyTPea6UEOGjIFjK2ugEKbkBZKWWoFErjYdNQqcM=" providerId="None" clId="Web-{66479E88-C2FB-4D85-B52D-189C55AF37A4}" dt="2021-07-24T00:52:30.357" v="77" actId="14100"/>
          <ac:picMkLst>
            <pc:docMk/>
            <pc:sldMk cId="946075807" sldId="494"/>
            <ac:picMk id="21" creationId="{9A065EA2-68BC-450B-AA15-DAF144807671}"/>
          </ac:picMkLst>
        </pc:picChg>
        <pc:picChg chg="add mod">
          <ac:chgData name="Razin Farhan Hussain" userId="bL/IyTPea6UEOGjIFjK2ugEKbkBZKWWoFErjYdNQqcM=" providerId="None" clId="Web-{66479E88-C2FB-4D85-B52D-189C55AF37A4}" dt="2021-07-24T00:52:40.061" v="79" actId="1076"/>
          <ac:picMkLst>
            <pc:docMk/>
            <pc:sldMk cId="946075807" sldId="494"/>
            <ac:picMk id="23" creationId="{28CFBD89-1395-47FA-B27C-9F0C754132B0}"/>
          </ac:picMkLst>
        </pc:picChg>
        <pc:picChg chg="add mod">
          <ac:chgData name="Razin Farhan Hussain" userId="bL/IyTPea6UEOGjIFjK2ugEKbkBZKWWoFErjYdNQqcM=" providerId="None" clId="Web-{66479E88-C2FB-4D85-B52D-189C55AF37A4}" dt="2021-07-24T00:53:05.859" v="85" actId="1076"/>
          <ac:picMkLst>
            <pc:docMk/>
            <pc:sldMk cId="946075807" sldId="494"/>
            <ac:picMk id="25" creationId="{10127381-BCE2-4082-B2D7-5E062B026BF0}"/>
          </ac:picMkLst>
        </pc:picChg>
        <pc:picChg chg="add mod">
          <ac:chgData name="Razin Farhan Hussain" userId="bL/IyTPea6UEOGjIFjK2ugEKbkBZKWWoFErjYdNQqcM=" providerId="None" clId="Web-{66479E88-C2FB-4D85-B52D-189C55AF37A4}" dt="2021-07-24T01:02:23.599" v="230" actId="1076"/>
          <ac:picMkLst>
            <pc:docMk/>
            <pc:sldMk cId="946075807" sldId="494"/>
            <ac:picMk id="29" creationId="{7F7AC38F-B93E-4296-BB15-5C456DF2A0CD}"/>
          </ac:picMkLst>
        </pc:picChg>
        <pc:cxnChg chg="del">
          <ac:chgData name="Razin Farhan Hussain" userId="bL/IyTPea6UEOGjIFjK2ugEKbkBZKWWoFErjYdNQqcM=" providerId="None" clId="Web-{66479E88-C2FB-4D85-B52D-189C55AF37A4}" dt="2021-07-24T00:48:46.577" v="26"/>
          <ac:cxnSpMkLst>
            <pc:docMk/>
            <pc:sldMk cId="946075807" sldId="494"/>
            <ac:cxnSpMk id="7" creationId="{AD8FE4F1-6234-4026-95B1-E52137E52744}"/>
          </ac:cxnSpMkLst>
        </pc:cxnChg>
        <pc:cxnChg chg="del mod">
          <ac:chgData name="Razin Farhan Hussain" userId="bL/IyTPea6UEOGjIFjK2ugEKbkBZKWWoFErjYdNQqcM=" providerId="None" clId="Web-{66479E88-C2FB-4D85-B52D-189C55AF37A4}" dt="2021-07-24T00:55:28.726" v="107"/>
          <ac:cxnSpMkLst>
            <pc:docMk/>
            <pc:sldMk cId="946075807" sldId="494"/>
            <ac:cxnSpMk id="8" creationId="{623A1288-E6E6-40A3-BA6E-6F7D9381F69B}"/>
          </ac:cxnSpMkLst>
        </pc:cxnChg>
        <pc:cxnChg chg="mod ord">
          <ac:chgData name="Razin Farhan Hussain" userId="bL/IyTPea6UEOGjIFjK2ugEKbkBZKWWoFErjYdNQqcM=" providerId="None" clId="Web-{66479E88-C2FB-4D85-B52D-189C55AF37A4}" dt="2021-07-24T00:55:21.101" v="106" actId="14100"/>
          <ac:cxnSpMkLst>
            <pc:docMk/>
            <pc:sldMk cId="946075807" sldId="494"/>
            <ac:cxnSpMk id="9" creationId="{609FE2A4-982B-4B0B-A289-5212EB9490D4}"/>
          </ac:cxnSpMkLst>
        </pc:cxnChg>
        <pc:cxnChg chg="mod ord">
          <ac:chgData name="Razin Farhan Hussain" userId="bL/IyTPea6UEOGjIFjK2ugEKbkBZKWWoFErjYdNQqcM=" providerId="None" clId="Web-{66479E88-C2FB-4D85-B52D-189C55AF37A4}" dt="2021-07-24T00:54:11.988" v="96" actId="14100"/>
          <ac:cxnSpMkLst>
            <pc:docMk/>
            <pc:sldMk cId="946075807" sldId="494"/>
            <ac:cxnSpMk id="10" creationId="{C92D7B4C-D6FC-41E3-B5C3-E5F3523B5AF2}"/>
          </ac:cxnSpMkLst>
        </pc:cxnChg>
        <pc:cxnChg chg="add mod">
          <ac:chgData name="Razin Farhan Hussain" userId="bL/IyTPea6UEOGjIFjK2ugEKbkBZKWWoFErjYdNQqcM=" providerId="None" clId="Web-{66479E88-C2FB-4D85-B52D-189C55AF37A4}" dt="2021-07-24T00:56:48.465" v="124" actId="14100"/>
          <ac:cxnSpMkLst>
            <pc:docMk/>
            <pc:sldMk cId="946075807" sldId="494"/>
            <ac:cxnSpMk id="31" creationId="{16CF5651-6931-4D88-961B-2A47D2F339AB}"/>
          </ac:cxnSpMkLst>
        </pc:cxnChg>
      </pc:sldChg>
    </pc:docChg>
  </pc:docChgLst>
  <pc:docChgLst>
    <pc:chgData name="Razin Farhan Hussain" userId="bL/IyTPea6UEOGjIFjK2ugEKbkBZKWWoFErjYdNQqcM=" providerId="None" clId="Web-{7BA83C78-F937-4C8D-A59F-7CE8D36EE456}"/>
    <pc:docChg chg="modSld">
      <pc:chgData name="Razin Farhan Hussain" userId="bL/IyTPea6UEOGjIFjK2ugEKbkBZKWWoFErjYdNQqcM=" providerId="None" clId="Web-{7BA83C78-F937-4C8D-A59F-7CE8D36EE456}" dt="2022-10-24T00:11:55.664" v="89" actId="1076"/>
      <pc:docMkLst>
        <pc:docMk/>
      </pc:docMkLst>
      <pc:sldChg chg="modSp">
        <pc:chgData name="Razin Farhan Hussain" userId="bL/IyTPea6UEOGjIFjK2ugEKbkBZKWWoFErjYdNQqcM=" providerId="None" clId="Web-{7BA83C78-F937-4C8D-A59F-7CE8D36EE456}" dt="2022-10-23T23:52:33.566" v="58" actId="20577"/>
        <pc:sldMkLst>
          <pc:docMk/>
          <pc:sldMk cId="3102643082" sldId="402"/>
        </pc:sldMkLst>
        <pc:spChg chg="mod">
          <ac:chgData name="Razin Farhan Hussain" userId="bL/IyTPea6UEOGjIFjK2ugEKbkBZKWWoFErjYdNQqcM=" providerId="None" clId="Web-{7BA83C78-F937-4C8D-A59F-7CE8D36EE456}" dt="2022-10-23T23:51:04.079" v="47" actId="1076"/>
          <ac:spMkLst>
            <pc:docMk/>
            <pc:sldMk cId="3102643082" sldId="402"/>
            <ac:spMk id="7" creationId="{6169F2BA-F7C9-8FAA-04B1-D32E0CA43198}"/>
          </ac:spMkLst>
        </pc:spChg>
        <pc:spChg chg="mod">
          <ac:chgData name="Razin Farhan Hussain" userId="bL/IyTPea6UEOGjIFjK2ugEKbkBZKWWoFErjYdNQqcM=" providerId="None" clId="Web-{7BA83C78-F937-4C8D-A59F-7CE8D36EE456}" dt="2022-10-23T23:51:44.283" v="54" actId="1076"/>
          <ac:spMkLst>
            <pc:docMk/>
            <pc:sldMk cId="3102643082" sldId="402"/>
            <ac:spMk id="9" creationId="{71785723-2B20-96D2-7A93-7A72FE1BB066}"/>
          </ac:spMkLst>
        </pc:spChg>
        <pc:spChg chg="mod">
          <ac:chgData name="Razin Farhan Hussain" userId="bL/IyTPea6UEOGjIFjK2ugEKbkBZKWWoFErjYdNQqcM=" providerId="None" clId="Web-{7BA83C78-F937-4C8D-A59F-7CE8D36EE456}" dt="2022-10-23T23:51:31.986" v="51" actId="1076"/>
          <ac:spMkLst>
            <pc:docMk/>
            <pc:sldMk cId="3102643082" sldId="402"/>
            <ac:spMk id="14" creationId="{F30424CE-AB4E-787D-23CE-74F29779A81B}"/>
          </ac:spMkLst>
        </pc:spChg>
        <pc:spChg chg="mod">
          <ac:chgData name="Razin Farhan Hussain" userId="bL/IyTPea6UEOGjIFjK2ugEKbkBZKWWoFErjYdNQqcM=" providerId="None" clId="Web-{7BA83C78-F937-4C8D-A59F-7CE8D36EE456}" dt="2022-10-23T23:51:08.861" v="48" actId="1076"/>
          <ac:spMkLst>
            <pc:docMk/>
            <pc:sldMk cId="3102643082" sldId="402"/>
            <ac:spMk id="17" creationId="{FD45E067-5F34-C930-8DA0-9A20250C22F5}"/>
          </ac:spMkLst>
        </pc:spChg>
        <pc:spChg chg="mod">
          <ac:chgData name="Razin Farhan Hussain" userId="bL/IyTPea6UEOGjIFjK2ugEKbkBZKWWoFErjYdNQqcM=" providerId="None" clId="Web-{7BA83C78-F937-4C8D-A59F-7CE8D36EE456}" dt="2022-10-23T23:52:33.566" v="58" actId="20577"/>
          <ac:spMkLst>
            <pc:docMk/>
            <pc:sldMk cId="3102643082" sldId="402"/>
            <ac:spMk id="25" creationId="{30502B51-C127-44D5-9EB3-C691D926030D}"/>
          </ac:spMkLst>
        </pc:spChg>
        <pc:spChg chg="mod">
          <ac:chgData name="Razin Farhan Hussain" userId="bL/IyTPea6UEOGjIFjK2ugEKbkBZKWWoFErjYdNQqcM=" providerId="None" clId="Web-{7BA83C78-F937-4C8D-A59F-7CE8D36EE456}" dt="2022-10-23T23:51:23.017" v="50" actId="1076"/>
          <ac:spMkLst>
            <pc:docMk/>
            <pc:sldMk cId="3102643082" sldId="402"/>
            <ac:spMk id="27" creationId="{81D76BC7-327D-4E2A-96CC-73B1F31C2B81}"/>
          </ac:spMkLst>
        </pc:spChg>
      </pc:sldChg>
      <pc:sldChg chg="modSp">
        <pc:chgData name="Razin Farhan Hussain" userId="bL/IyTPea6UEOGjIFjK2ugEKbkBZKWWoFErjYdNQqcM=" providerId="None" clId="Web-{7BA83C78-F937-4C8D-A59F-7CE8D36EE456}" dt="2022-10-24T00:10:54.365" v="84" actId="20577"/>
        <pc:sldMkLst>
          <pc:docMk/>
          <pc:sldMk cId="2908148847" sldId="441"/>
        </pc:sldMkLst>
        <pc:spChg chg="mod">
          <ac:chgData name="Razin Farhan Hussain" userId="bL/IyTPea6UEOGjIFjK2ugEKbkBZKWWoFErjYdNQqcM=" providerId="None" clId="Web-{7BA83C78-F937-4C8D-A59F-7CE8D36EE456}" dt="2022-10-24T00:10:54.365" v="84" actId="20577"/>
          <ac:spMkLst>
            <pc:docMk/>
            <pc:sldMk cId="2908148847" sldId="441"/>
            <ac:spMk id="3" creationId="{0AEEA00F-790B-4906-9CC8-A2303B4C4CDE}"/>
          </ac:spMkLst>
        </pc:spChg>
      </pc:sldChg>
      <pc:sldChg chg="modSp">
        <pc:chgData name="Razin Farhan Hussain" userId="bL/IyTPea6UEOGjIFjK2ugEKbkBZKWWoFErjYdNQqcM=" providerId="None" clId="Web-{7BA83C78-F937-4C8D-A59F-7CE8D36EE456}" dt="2022-10-24T00:11:29.007" v="86" actId="20577"/>
        <pc:sldMkLst>
          <pc:docMk/>
          <pc:sldMk cId="3739991173" sldId="516"/>
        </pc:sldMkLst>
        <pc:spChg chg="mod">
          <ac:chgData name="Razin Farhan Hussain" userId="bL/IyTPea6UEOGjIFjK2ugEKbkBZKWWoFErjYdNQqcM=" providerId="None" clId="Web-{7BA83C78-F937-4C8D-A59F-7CE8D36EE456}" dt="2022-10-24T00:11:29.007" v="86" actId="20577"/>
          <ac:spMkLst>
            <pc:docMk/>
            <pc:sldMk cId="3739991173" sldId="516"/>
            <ac:spMk id="3" creationId="{8A896F50-CBB7-8B26-5DF7-7B33087C0D83}"/>
          </ac:spMkLst>
        </pc:spChg>
      </pc:sldChg>
      <pc:sldChg chg="modSp">
        <pc:chgData name="Razin Farhan Hussain" userId="bL/IyTPea6UEOGjIFjK2ugEKbkBZKWWoFErjYdNQqcM=" providerId="None" clId="Web-{7BA83C78-F937-4C8D-A59F-7CE8D36EE456}" dt="2022-10-24T00:11:49.429" v="88" actId="20577"/>
        <pc:sldMkLst>
          <pc:docMk/>
          <pc:sldMk cId="1628425605" sldId="517"/>
        </pc:sldMkLst>
        <pc:spChg chg="mod">
          <ac:chgData name="Razin Farhan Hussain" userId="bL/IyTPea6UEOGjIFjK2ugEKbkBZKWWoFErjYdNQqcM=" providerId="None" clId="Web-{7BA83C78-F937-4C8D-A59F-7CE8D36EE456}" dt="2022-10-24T00:11:49.429" v="88" actId="20577"/>
          <ac:spMkLst>
            <pc:docMk/>
            <pc:sldMk cId="1628425605" sldId="517"/>
            <ac:spMk id="2" creationId="{D4FE5545-76A5-C37C-B4CC-8C2BC4552E8B}"/>
          </ac:spMkLst>
        </pc:spChg>
      </pc:sldChg>
      <pc:sldChg chg="modSp">
        <pc:chgData name="Razin Farhan Hussain" userId="bL/IyTPea6UEOGjIFjK2ugEKbkBZKWWoFErjYdNQqcM=" providerId="None" clId="Web-{7BA83C78-F937-4C8D-A59F-7CE8D36EE456}" dt="2022-10-24T00:11:55.664" v="89" actId="1076"/>
        <pc:sldMkLst>
          <pc:docMk/>
          <pc:sldMk cId="1496545145" sldId="518"/>
        </pc:sldMkLst>
        <pc:spChg chg="mod">
          <ac:chgData name="Razin Farhan Hussain" userId="bL/IyTPea6UEOGjIFjK2ugEKbkBZKWWoFErjYdNQqcM=" providerId="None" clId="Web-{7BA83C78-F937-4C8D-A59F-7CE8D36EE456}" dt="2022-10-24T00:11:55.664" v="89" actId="1076"/>
          <ac:spMkLst>
            <pc:docMk/>
            <pc:sldMk cId="1496545145" sldId="518"/>
            <ac:spMk id="3" creationId="{2B4CCA23-BE9B-D69B-CE5A-9CA26F7E6C9F}"/>
          </ac:spMkLst>
        </pc:spChg>
      </pc:sldChg>
      <pc:sldChg chg="addSp modSp">
        <pc:chgData name="Razin Farhan Hussain" userId="bL/IyTPea6UEOGjIFjK2ugEKbkBZKWWoFErjYdNQqcM=" providerId="None" clId="Web-{7BA83C78-F937-4C8D-A59F-7CE8D36EE456}" dt="2022-10-24T00:02:33.333" v="68" actId="1076"/>
        <pc:sldMkLst>
          <pc:docMk/>
          <pc:sldMk cId="3104733042" sldId="520"/>
        </pc:sldMkLst>
        <pc:picChg chg="add mod">
          <ac:chgData name="Razin Farhan Hussain" userId="bL/IyTPea6UEOGjIFjK2ugEKbkBZKWWoFErjYdNQqcM=" providerId="None" clId="Web-{7BA83C78-F937-4C8D-A59F-7CE8D36EE456}" dt="2022-10-24T00:02:33.333" v="68" actId="1076"/>
          <ac:picMkLst>
            <pc:docMk/>
            <pc:sldMk cId="3104733042" sldId="520"/>
            <ac:picMk id="3" creationId="{680B02CD-C775-2CBD-E00B-6AAD9F3B2EEB}"/>
          </ac:picMkLst>
        </pc:picChg>
      </pc:sldChg>
      <pc:sldChg chg="addSp delSp modSp">
        <pc:chgData name="Razin Farhan Hussain" userId="bL/IyTPea6UEOGjIFjK2ugEKbkBZKWWoFErjYdNQqcM=" providerId="None" clId="Web-{7BA83C78-F937-4C8D-A59F-7CE8D36EE456}" dt="2022-10-24T00:10:09.786" v="81" actId="1076"/>
        <pc:sldMkLst>
          <pc:docMk/>
          <pc:sldMk cId="1184310240" sldId="521"/>
        </pc:sldMkLst>
        <pc:spChg chg="del">
          <ac:chgData name="Razin Farhan Hussain" userId="bL/IyTPea6UEOGjIFjK2ugEKbkBZKWWoFErjYdNQqcM=" providerId="None" clId="Web-{7BA83C78-F937-4C8D-A59F-7CE8D36EE456}" dt="2022-10-24T00:03:01.709" v="69"/>
          <ac:spMkLst>
            <pc:docMk/>
            <pc:sldMk cId="1184310240" sldId="521"/>
            <ac:spMk id="3" creationId="{66585F5D-570A-5EE8-275F-B6E7E4EDC9CA}"/>
          </ac:spMkLst>
        </pc:spChg>
        <pc:picChg chg="add mod">
          <ac:chgData name="Razin Farhan Hussain" userId="bL/IyTPea6UEOGjIFjK2ugEKbkBZKWWoFErjYdNQqcM=" providerId="None" clId="Web-{7BA83C78-F937-4C8D-A59F-7CE8D36EE456}" dt="2022-10-24T00:10:09.786" v="81" actId="1076"/>
          <ac:picMkLst>
            <pc:docMk/>
            <pc:sldMk cId="1184310240" sldId="521"/>
            <ac:picMk id="5" creationId="{868BEBCD-C9CC-52DB-38B2-449D53DC786D}"/>
          </ac:picMkLst>
        </pc:picChg>
      </pc:sldChg>
    </pc:docChg>
  </pc:docChgLst>
  <pc:docChgLst>
    <pc:chgData name="Razin Farhan Hussain" userId="bL/IyTPea6UEOGjIFjK2ugEKbkBZKWWoFErjYdNQqcM=" providerId="None" clId="Web-{F293C4BF-DDED-4668-985B-3F98F20C4F13}"/>
    <pc:docChg chg="modSld">
      <pc:chgData name="Razin Farhan Hussain" userId="bL/IyTPea6UEOGjIFjK2ugEKbkBZKWWoFErjYdNQqcM=" providerId="None" clId="Web-{F293C4BF-DDED-4668-985B-3F98F20C4F13}" dt="2021-07-25T23:39:50.647" v="164" actId="1076"/>
      <pc:docMkLst>
        <pc:docMk/>
      </pc:docMkLst>
      <pc:sldChg chg="addSp modSp addAnim modAnim">
        <pc:chgData name="Razin Farhan Hussain" userId="bL/IyTPea6UEOGjIFjK2ugEKbkBZKWWoFErjYdNQqcM=" providerId="None" clId="Web-{F293C4BF-DDED-4668-985B-3F98F20C4F13}" dt="2021-07-25T23:39:50.647" v="164" actId="1076"/>
        <pc:sldMkLst>
          <pc:docMk/>
          <pc:sldMk cId="3872104825" sldId="410"/>
        </pc:sldMkLst>
        <pc:spChg chg="mod">
          <ac:chgData name="Razin Farhan Hussain" userId="bL/IyTPea6UEOGjIFjK2ugEKbkBZKWWoFErjYdNQqcM=" providerId="None" clId="Web-{F293C4BF-DDED-4668-985B-3F98F20C4F13}" dt="2021-07-25T23:37:35.468" v="139" actId="14100"/>
          <ac:spMkLst>
            <pc:docMk/>
            <pc:sldMk cId="3872104825" sldId="410"/>
            <ac:spMk id="3" creationId="{B5729B93-386D-459B-A29A-1F0D26D3D165}"/>
          </ac:spMkLst>
        </pc:spChg>
        <pc:spChg chg="add mod">
          <ac:chgData name="Razin Farhan Hussain" userId="bL/IyTPea6UEOGjIFjK2ugEKbkBZKWWoFErjYdNQqcM=" providerId="None" clId="Web-{F293C4BF-DDED-4668-985B-3F98F20C4F13}" dt="2021-07-25T23:39:50.647" v="164" actId="1076"/>
          <ac:spMkLst>
            <pc:docMk/>
            <pc:sldMk cId="3872104825" sldId="410"/>
            <ac:spMk id="10" creationId="{1FAC6843-1E49-4953-9316-4C3759937C92}"/>
          </ac:spMkLst>
        </pc:spChg>
      </pc:sldChg>
      <pc:sldChg chg="addAnim modAnim">
        <pc:chgData name="Razin Farhan Hussain" userId="bL/IyTPea6UEOGjIFjK2ugEKbkBZKWWoFErjYdNQqcM=" providerId="None" clId="Web-{F293C4BF-DDED-4668-985B-3F98F20C4F13}" dt="2021-07-25T23:28:50.733" v="60"/>
        <pc:sldMkLst>
          <pc:docMk/>
          <pc:sldMk cId="820788569" sldId="449"/>
        </pc:sldMkLst>
      </pc:sldChg>
      <pc:sldChg chg="addSp modSp addAnim modAnim">
        <pc:chgData name="Razin Farhan Hussain" userId="bL/IyTPea6UEOGjIFjK2ugEKbkBZKWWoFErjYdNQqcM=" providerId="None" clId="Web-{F293C4BF-DDED-4668-985B-3F98F20C4F13}" dt="2021-07-25T23:26:05.542" v="24"/>
        <pc:sldMkLst>
          <pc:docMk/>
          <pc:sldMk cId="3862659192" sldId="456"/>
        </pc:sldMkLst>
        <pc:picChg chg="add mod modCrop">
          <ac:chgData name="Razin Farhan Hussain" userId="bL/IyTPea6UEOGjIFjK2ugEKbkBZKWWoFErjYdNQqcM=" providerId="None" clId="Web-{F293C4BF-DDED-4668-985B-3F98F20C4F13}" dt="2021-07-25T23:25:53.057" v="22" actId="1076"/>
          <ac:picMkLst>
            <pc:docMk/>
            <pc:sldMk cId="3862659192" sldId="456"/>
            <ac:picMk id="3" creationId="{0BCA49C7-A369-4B91-A0CC-678571533BCB}"/>
          </ac:picMkLst>
        </pc:picChg>
        <pc:picChg chg="mod modCrop">
          <ac:chgData name="Razin Farhan Hussain" userId="bL/IyTPea6UEOGjIFjK2ugEKbkBZKWWoFErjYdNQqcM=" providerId="None" clId="Web-{F293C4BF-DDED-4668-985B-3F98F20C4F13}" dt="2021-07-25T23:25:28.026" v="15"/>
          <ac:picMkLst>
            <pc:docMk/>
            <pc:sldMk cId="3862659192" sldId="456"/>
            <ac:picMk id="11" creationId="{B08F9063-B953-48F6-B660-411D3E030411}"/>
          </ac:picMkLst>
        </pc:picChg>
      </pc:sldChg>
      <pc:sldChg chg="addAnim modAnim">
        <pc:chgData name="Razin Farhan Hussain" userId="bL/IyTPea6UEOGjIFjK2ugEKbkBZKWWoFErjYdNQqcM=" providerId="None" clId="Web-{F293C4BF-DDED-4668-985B-3F98F20C4F13}" dt="2021-07-25T23:27:22.872" v="30"/>
        <pc:sldMkLst>
          <pc:docMk/>
          <pc:sldMk cId="1996116548" sldId="457"/>
        </pc:sldMkLst>
      </pc:sldChg>
      <pc:sldChg chg="addAnim modAnim">
        <pc:chgData name="Razin Farhan Hussain" userId="bL/IyTPea6UEOGjIFjK2ugEKbkBZKWWoFErjYdNQqcM=" providerId="None" clId="Web-{F293C4BF-DDED-4668-985B-3F98F20C4F13}" dt="2021-07-25T23:27:33.247" v="36"/>
        <pc:sldMkLst>
          <pc:docMk/>
          <pc:sldMk cId="1423051295" sldId="458"/>
        </pc:sldMkLst>
      </pc:sldChg>
      <pc:sldChg chg="addAnim modAnim">
        <pc:chgData name="Razin Farhan Hussain" userId="bL/IyTPea6UEOGjIFjK2ugEKbkBZKWWoFErjYdNQqcM=" providerId="None" clId="Web-{F293C4BF-DDED-4668-985B-3F98F20C4F13}" dt="2021-07-25T23:27:42.606" v="42"/>
        <pc:sldMkLst>
          <pc:docMk/>
          <pc:sldMk cId="1055368591" sldId="459"/>
        </pc:sldMkLst>
      </pc:sldChg>
      <pc:sldChg chg="addAnim modAnim">
        <pc:chgData name="Razin Farhan Hussain" userId="bL/IyTPea6UEOGjIFjK2ugEKbkBZKWWoFErjYdNQqcM=" providerId="None" clId="Web-{F293C4BF-DDED-4668-985B-3F98F20C4F13}" dt="2021-07-25T23:28:17.169" v="48"/>
        <pc:sldMkLst>
          <pc:docMk/>
          <pc:sldMk cId="3290235452" sldId="461"/>
        </pc:sldMkLst>
      </pc:sldChg>
      <pc:sldChg chg="addSp delSp modSp addAnim delAnim modAnim">
        <pc:chgData name="Razin Farhan Hussain" userId="bL/IyTPea6UEOGjIFjK2ugEKbkBZKWWoFErjYdNQqcM=" providerId="None" clId="Web-{F293C4BF-DDED-4668-985B-3F98F20C4F13}" dt="2021-07-25T23:29:29.237" v="71" actId="20577"/>
        <pc:sldMkLst>
          <pc:docMk/>
          <pc:sldMk cId="1182690751" sldId="462"/>
        </pc:sldMkLst>
        <pc:spChg chg="add del mod">
          <ac:chgData name="Razin Farhan Hussain" userId="bL/IyTPea6UEOGjIFjK2ugEKbkBZKWWoFErjYdNQqcM=" providerId="None" clId="Web-{F293C4BF-DDED-4668-985B-3F98F20C4F13}" dt="2021-07-25T23:29:29.237" v="71" actId="20577"/>
          <ac:spMkLst>
            <pc:docMk/>
            <pc:sldMk cId="1182690751" sldId="462"/>
            <ac:spMk id="6" creationId="{5CDC10D8-B7A5-43BB-B13A-58EBD4EEE39E}"/>
          </ac:spMkLst>
        </pc:spChg>
      </pc:sldChg>
      <pc:sldChg chg="addAnim modAnim">
        <pc:chgData name="Razin Farhan Hussain" userId="bL/IyTPea6UEOGjIFjK2ugEKbkBZKWWoFErjYdNQqcM=" providerId="None" clId="Web-{F293C4BF-DDED-4668-985B-3F98F20C4F13}" dt="2021-07-25T23:29:45.019" v="77"/>
        <pc:sldMkLst>
          <pc:docMk/>
          <pc:sldMk cId="3885357940" sldId="463"/>
        </pc:sldMkLst>
      </pc:sldChg>
      <pc:sldChg chg="addAnim modAnim">
        <pc:chgData name="Razin Farhan Hussain" userId="bL/IyTPea6UEOGjIFjK2ugEKbkBZKWWoFErjYdNQqcM=" providerId="None" clId="Web-{F293C4BF-DDED-4668-985B-3F98F20C4F13}" dt="2021-07-25T23:30:18.349" v="83"/>
        <pc:sldMkLst>
          <pc:docMk/>
          <pc:sldMk cId="3586552200" sldId="468"/>
        </pc:sldMkLst>
      </pc:sldChg>
      <pc:sldChg chg="addAnim modAnim">
        <pc:chgData name="Razin Farhan Hussain" userId="bL/IyTPea6UEOGjIFjK2ugEKbkBZKWWoFErjYdNQqcM=" providerId="None" clId="Web-{F293C4BF-DDED-4668-985B-3F98F20C4F13}" dt="2021-07-25T23:31:29.319" v="96"/>
        <pc:sldMkLst>
          <pc:docMk/>
          <pc:sldMk cId="2296020464" sldId="471"/>
        </pc:sldMkLst>
      </pc:sldChg>
      <pc:sldChg chg="addAnim modAnim">
        <pc:chgData name="Razin Farhan Hussain" userId="bL/IyTPea6UEOGjIFjK2ugEKbkBZKWWoFErjYdNQqcM=" providerId="None" clId="Web-{F293C4BF-DDED-4668-985B-3F98F20C4F13}" dt="2021-07-25T23:31:10.007" v="91"/>
        <pc:sldMkLst>
          <pc:docMk/>
          <pc:sldMk cId="4133325502" sldId="472"/>
        </pc:sldMkLst>
      </pc:sldChg>
      <pc:sldChg chg="modSp addAnim modAnim">
        <pc:chgData name="Razin Farhan Hussain" userId="bL/IyTPea6UEOGjIFjK2ugEKbkBZKWWoFErjYdNQqcM=" providerId="None" clId="Web-{F293C4BF-DDED-4668-985B-3F98F20C4F13}" dt="2021-07-25T23:33:03.743" v="127"/>
        <pc:sldMkLst>
          <pc:docMk/>
          <pc:sldMk cId="3654249066" sldId="477"/>
        </pc:sldMkLst>
        <pc:spChg chg="mod">
          <ac:chgData name="Razin Farhan Hussain" userId="bL/IyTPea6UEOGjIFjK2ugEKbkBZKWWoFErjYdNQqcM=" providerId="None" clId="Web-{F293C4BF-DDED-4668-985B-3F98F20C4F13}" dt="2021-07-25T23:32:57.556" v="123" actId="20577"/>
          <ac:spMkLst>
            <pc:docMk/>
            <pc:sldMk cId="3654249066" sldId="477"/>
            <ac:spMk id="3" creationId="{FD1889E0-570B-4270-9CFB-D3E374299EAA}"/>
          </ac:spMkLst>
        </pc:spChg>
      </pc:sldChg>
      <pc:sldChg chg="addAnim modAnim">
        <pc:chgData name="Razin Farhan Hussain" userId="bL/IyTPea6UEOGjIFjK2ugEKbkBZKWWoFErjYdNQqcM=" providerId="None" clId="Web-{F293C4BF-DDED-4668-985B-3F98F20C4F13}" dt="2021-07-25T23:33:34.947" v="129"/>
        <pc:sldMkLst>
          <pc:docMk/>
          <pc:sldMk cId="1767177588" sldId="478"/>
        </pc:sldMkLst>
      </pc:sldChg>
      <pc:sldChg chg="modSp addAnim delAnim modAnim">
        <pc:chgData name="Razin Farhan Hussain" userId="bL/IyTPea6UEOGjIFjK2ugEKbkBZKWWoFErjYdNQqcM=" providerId="None" clId="Web-{F293C4BF-DDED-4668-985B-3F98F20C4F13}" dt="2021-07-25T23:32:19.492" v="108"/>
        <pc:sldMkLst>
          <pc:docMk/>
          <pc:sldMk cId="3264717776" sldId="479"/>
        </pc:sldMkLst>
        <pc:spChg chg="mod">
          <ac:chgData name="Razin Farhan Hussain" userId="bL/IyTPea6UEOGjIFjK2ugEKbkBZKWWoFErjYdNQqcM=" providerId="None" clId="Web-{F293C4BF-DDED-4668-985B-3F98F20C4F13}" dt="2021-07-25T23:32:04.664" v="102" actId="20577"/>
          <ac:spMkLst>
            <pc:docMk/>
            <pc:sldMk cId="3264717776" sldId="479"/>
            <ac:spMk id="3" creationId="{84CE732D-DE07-4541-8851-9921BFCABF35}"/>
          </ac:spMkLst>
        </pc:spChg>
      </pc:sldChg>
      <pc:sldChg chg="addAnim modAnim">
        <pc:chgData name="Razin Farhan Hussain" userId="bL/IyTPea6UEOGjIFjK2ugEKbkBZKWWoFErjYdNQqcM=" providerId="None" clId="Web-{F293C4BF-DDED-4668-985B-3F98F20C4F13}" dt="2021-07-25T23:33:53.588" v="131"/>
        <pc:sldMkLst>
          <pc:docMk/>
          <pc:sldMk cId="3757446992" sldId="481"/>
        </pc:sldMkLst>
      </pc:sldChg>
      <pc:sldChg chg="addAnim modAnim">
        <pc:chgData name="Razin Farhan Hussain" userId="bL/IyTPea6UEOGjIFjK2ugEKbkBZKWWoFErjYdNQqcM=" providerId="None" clId="Web-{F293C4BF-DDED-4668-985B-3F98F20C4F13}" dt="2021-07-25T23:34:04.464" v="137"/>
        <pc:sldMkLst>
          <pc:docMk/>
          <pc:sldMk cId="3707982139" sldId="482"/>
        </pc:sldMkLst>
      </pc:sldChg>
      <pc:sldChg chg="modSp">
        <pc:chgData name="Razin Farhan Hussain" userId="bL/IyTPea6UEOGjIFjK2ugEKbkBZKWWoFErjYdNQqcM=" providerId="None" clId="Web-{F293C4BF-DDED-4668-985B-3F98F20C4F13}" dt="2021-07-25T23:30:53.209" v="85" actId="14100"/>
        <pc:sldMkLst>
          <pc:docMk/>
          <pc:sldMk cId="2390402707" sldId="503"/>
        </pc:sldMkLst>
        <pc:spChg chg="mod">
          <ac:chgData name="Razin Farhan Hussain" userId="bL/IyTPea6UEOGjIFjK2ugEKbkBZKWWoFErjYdNQqcM=" providerId="None" clId="Web-{F293C4BF-DDED-4668-985B-3F98F20C4F13}" dt="2021-07-25T23:30:53.209" v="85" actId="14100"/>
          <ac:spMkLst>
            <pc:docMk/>
            <pc:sldMk cId="2390402707" sldId="503"/>
            <ac:spMk id="3" creationId="{4C7DBDD7-791C-4AC9-B85C-B0136281DD37}"/>
          </ac:spMkLst>
        </pc:spChg>
      </pc:sldChg>
      <pc:sldChg chg="modSp">
        <pc:chgData name="Razin Farhan Hussain" userId="bL/IyTPea6UEOGjIFjK2ugEKbkBZKWWoFErjYdNQqcM=" providerId="None" clId="Web-{F293C4BF-DDED-4668-985B-3F98F20C4F13}" dt="2021-07-25T23:21:15.552" v="5" actId="20577"/>
        <pc:sldMkLst>
          <pc:docMk/>
          <pc:sldMk cId="49504403" sldId="507"/>
        </pc:sldMkLst>
        <pc:spChg chg="mod">
          <ac:chgData name="Razin Farhan Hussain" userId="bL/IyTPea6UEOGjIFjK2ugEKbkBZKWWoFErjYdNQqcM=" providerId="None" clId="Web-{F293C4BF-DDED-4668-985B-3F98F20C4F13}" dt="2021-07-25T23:21:15.552" v="5" actId="20577"/>
          <ac:spMkLst>
            <pc:docMk/>
            <pc:sldMk cId="49504403" sldId="507"/>
            <ac:spMk id="2" creationId="{C0D91D8E-16CC-47B3-BBA8-B48AF22C4677}"/>
          </ac:spMkLst>
        </pc:spChg>
      </pc:sldChg>
    </pc:docChg>
  </pc:docChgLst>
  <pc:docChgLst>
    <pc:chgData name="Razin Farhan Hussain" userId="bL/IyTPea6UEOGjIFjK2ugEKbkBZKWWoFErjYdNQqcM=" providerId="None" clId="Web-{FACC75D7-C238-4584-881D-FF2FD86BB1EF}"/>
    <pc:docChg chg="addSld delSld modSld">
      <pc:chgData name="Razin Farhan Hussain" userId="bL/IyTPea6UEOGjIFjK2ugEKbkBZKWWoFErjYdNQqcM=" providerId="None" clId="Web-{FACC75D7-C238-4584-881D-FF2FD86BB1EF}" dt="2022-11-05T23:41:24.748" v="37" actId="14100"/>
      <pc:docMkLst>
        <pc:docMk/>
      </pc:docMkLst>
      <pc:sldChg chg="modSp">
        <pc:chgData name="Razin Farhan Hussain" userId="bL/IyTPea6UEOGjIFjK2ugEKbkBZKWWoFErjYdNQqcM=" providerId="None" clId="Web-{FACC75D7-C238-4584-881D-FF2FD86BB1EF}" dt="2022-11-05T23:38:00.994" v="14" actId="20577"/>
        <pc:sldMkLst>
          <pc:docMk/>
          <pc:sldMk cId="2876127708" sldId="444"/>
        </pc:sldMkLst>
        <pc:spChg chg="mod">
          <ac:chgData name="Razin Farhan Hussain" userId="bL/IyTPea6UEOGjIFjK2ugEKbkBZKWWoFErjYdNQqcM=" providerId="None" clId="Web-{FACC75D7-C238-4584-881D-FF2FD86BB1EF}" dt="2022-11-05T23:38:00.994" v="14" actId="20577"/>
          <ac:spMkLst>
            <pc:docMk/>
            <pc:sldMk cId="2876127708" sldId="444"/>
            <ac:spMk id="6" creationId="{CB092747-9E38-453B-9920-DEEB623584B9}"/>
          </ac:spMkLst>
        </pc:spChg>
      </pc:sldChg>
      <pc:sldChg chg="addSp modSp delAnim">
        <pc:chgData name="Razin Farhan Hussain" userId="bL/IyTPea6UEOGjIFjK2ugEKbkBZKWWoFErjYdNQqcM=" providerId="None" clId="Web-{FACC75D7-C238-4584-881D-FF2FD86BB1EF}" dt="2022-11-05T23:41:24.748" v="37" actId="14100"/>
        <pc:sldMkLst>
          <pc:docMk/>
          <pc:sldMk cId="820788569" sldId="449"/>
        </pc:sldMkLst>
        <pc:spChg chg="mod">
          <ac:chgData name="Razin Farhan Hussain" userId="bL/IyTPea6UEOGjIFjK2ugEKbkBZKWWoFErjYdNQqcM=" providerId="None" clId="Web-{FACC75D7-C238-4584-881D-FF2FD86BB1EF}" dt="2022-11-05T23:40:53.341" v="32" actId="14100"/>
          <ac:spMkLst>
            <pc:docMk/>
            <pc:sldMk cId="820788569" sldId="449"/>
            <ac:spMk id="3" creationId="{BBB8E726-D87E-4D76-9F3C-BDCF59D21261}"/>
          </ac:spMkLst>
        </pc:spChg>
        <pc:spChg chg="add mod">
          <ac:chgData name="Razin Farhan Hussain" userId="bL/IyTPea6UEOGjIFjK2ugEKbkBZKWWoFErjYdNQqcM=" providerId="None" clId="Web-{FACC75D7-C238-4584-881D-FF2FD86BB1EF}" dt="2022-11-05T23:41:24.748" v="37" actId="14100"/>
          <ac:spMkLst>
            <pc:docMk/>
            <pc:sldMk cId="820788569" sldId="449"/>
            <ac:spMk id="8" creationId="{42D9E50D-B6B3-6E26-5594-C3436399E72B}"/>
          </ac:spMkLst>
        </pc:spChg>
        <pc:graphicFrameChg chg="modGraphic">
          <ac:chgData name="Razin Farhan Hussain" userId="bL/IyTPea6UEOGjIFjK2ugEKbkBZKWWoFErjYdNQqcM=" providerId="None" clId="Web-{FACC75D7-C238-4584-881D-FF2FD86BB1EF}" dt="2022-11-05T23:41:17.373" v="35"/>
          <ac:graphicFrameMkLst>
            <pc:docMk/>
            <pc:sldMk cId="820788569" sldId="449"/>
            <ac:graphicFrameMk id="6" creationId="{00E94980-2184-4EA1-B97A-6C2172A311E0}"/>
          </ac:graphicFrameMkLst>
        </pc:graphicFrameChg>
      </pc:sldChg>
      <pc:sldChg chg="modSp">
        <pc:chgData name="Razin Farhan Hussain" userId="bL/IyTPea6UEOGjIFjK2ugEKbkBZKWWoFErjYdNQqcM=" providerId="None" clId="Web-{FACC75D7-C238-4584-881D-FF2FD86BB1EF}" dt="2022-11-05T23:36:24.081" v="5" actId="14100"/>
        <pc:sldMkLst>
          <pc:docMk/>
          <pc:sldMk cId="1446939272" sldId="524"/>
        </pc:sldMkLst>
        <pc:spChg chg="mod">
          <ac:chgData name="Razin Farhan Hussain" userId="bL/IyTPea6UEOGjIFjK2ugEKbkBZKWWoFErjYdNQqcM=" providerId="None" clId="Web-{FACC75D7-C238-4584-881D-FF2FD86BB1EF}" dt="2022-11-05T23:36:24.081" v="5" actId="14100"/>
          <ac:spMkLst>
            <pc:docMk/>
            <pc:sldMk cId="1446939272" sldId="524"/>
            <ac:spMk id="3" creationId="{E0467D80-67D5-89FF-64DE-677CB2F719A7}"/>
          </ac:spMkLst>
        </pc:spChg>
      </pc:sldChg>
      <pc:sldChg chg="modSp new">
        <pc:chgData name="Razin Farhan Hussain" userId="bL/IyTPea6UEOGjIFjK2ugEKbkBZKWWoFErjYdNQqcM=" providerId="None" clId="Web-{FACC75D7-C238-4584-881D-FF2FD86BB1EF}" dt="2022-11-05T23:40:42.185" v="29" actId="14100"/>
        <pc:sldMkLst>
          <pc:docMk/>
          <pc:sldMk cId="51184837" sldId="531"/>
        </pc:sldMkLst>
        <pc:spChg chg="mod">
          <ac:chgData name="Razin Farhan Hussain" userId="bL/IyTPea6UEOGjIFjK2ugEKbkBZKWWoFErjYdNQqcM=" providerId="None" clId="Web-{FACC75D7-C238-4584-881D-FF2FD86BB1EF}" dt="2022-11-05T23:40:42.185" v="29" actId="14100"/>
          <ac:spMkLst>
            <pc:docMk/>
            <pc:sldMk cId="51184837" sldId="531"/>
            <ac:spMk id="3" creationId="{ADB7F862-E5F6-2D51-ACDF-3A8D3D2435AF}"/>
          </ac:spMkLst>
        </pc:spChg>
      </pc:sldChg>
      <pc:sldChg chg="del">
        <pc:chgData name="Razin Farhan Hussain" userId="bL/IyTPea6UEOGjIFjK2ugEKbkBZKWWoFErjYdNQqcM=" providerId="None" clId="Web-{FACC75D7-C238-4584-881D-FF2FD86BB1EF}" dt="2022-11-05T23:35:59.659" v="0"/>
        <pc:sldMkLst>
          <pc:docMk/>
          <pc:sldMk cId="2813783665" sldId="531"/>
        </pc:sldMkLst>
      </pc:sldChg>
    </pc:docChg>
  </pc:docChgLst>
  <pc:docChgLst>
    <pc:chgData name="Razin Farhan Hussain" userId="bL/IyTPea6UEOGjIFjK2ugEKbkBZKWWoFErjYdNQqcM=" providerId="None" clId="Web-{7288A36A-97DB-4749-85BC-88FD7E37602A}"/>
    <pc:docChg chg="modSld">
      <pc:chgData name="Razin Farhan Hussain" userId="bL/IyTPea6UEOGjIFjK2ugEKbkBZKWWoFErjYdNQqcM=" providerId="None" clId="Web-{7288A36A-97DB-4749-85BC-88FD7E37602A}" dt="2022-11-07T00:03:19.899" v="5"/>
      <pc:docMkLst>
        <pc:docMk/>
      </pc:docMkLst>
      <pc:sldChg chg="modAnim">
        <pc:chgData name="Razin Farhan Hussain" userId="bL/IyTPea6UEOGjIFjK2ugEKbkBZKWWoFErjYdNQqcM=" providerId="None" clId="Web-{7288A36A-97DB-4749-85BC-88FD7E37602A}" dt="2022-11-07T00:03:19.899" v="5"/>
        <pc:sldMkLst>
          <pc:docMk/>
          <pc:sldMk cId="665677306" sldId="509"/>
        </pc:sldMkLst>
      </pc:sldChg>
      <pc:sldChg chg="addSp addAnim delAnim modAnim">
        <pc:chgData name="Razin Farhan Hussain" userId="bL/IyTPea6UEOGjIFjK2ugEKbkBZKWWoFErjYdNQqcM=" providerId="None" clId="Web-{7288A36A-97DB-4749-85BC-88FD7E37602A}" dt="2022-11-06T23:57:16.272" v="3"/>
        <pc:sldMkLst>
          <pc:docMk/>
          <pc:sldMk cId="1179469354" sldId="526"/>
        </pc:sldMkLst>
        <pc:grpChg chg="add">
          <ac:chgData name="Razin Farhan Hussain" userId="bL/IyTPea6UEOGjIFjK2ugEKbkBZKWWoFErjYdNQqcM=" providerId="None" clId="Web-{7288A36A-97DB-4749-85BC-88FD7E37602A}" dt="2022-11-06T23:56:57.052" v="0"/>
          <ac:grpSpMkLst>
            <pc:docMk/>
            <pc:sldMk cId="1179469354" sldId="526"/>
            <ac:grpSpMk id="5" creationId="{F680DE91-AFC8-B540-AAFC-C42EAE36F71B}"/>
          </ac:grpSpMkLst>
        </pc:grpChg>
        <pc:grpChg chg="add">
          <ac:chgData name="Razin Farhan Hussain" userId="bL/IyTPea6UEOGjIFjK2ugEKbkBZKWWoFErjYdNQqcM=" providerId="None" clId="Web-{7288A36A-97DB-4749-85BC-88FD7E37602A}" dt="2022-11-06T23:57:03.787" v="1"/>
          <ac:grpSpMkLst>
            <pc:docMk/>
            <pc:sldMk cId="1179469354" sldId="526"/>
            <ac:grpSpMk id="43" creationId="{876B7D82-5A5E-A0E5-9176-96357828F0D6}"/>
          </ac:grpSpMkLst>
        </pc:grpChg>
      </pc:sldChg>
    </pc:docChg>
  </pc:docChgLst>
  <pc:docChgLst>
    <pc:chgData name="Razin Farhan Hussain" clId="Web-{15A21067-6363-4383-ADF9-5BB27487ED2C}"/>
    <pc:docChg chg="modSld">
      <pc:chgData name="Razin Farhan Hussain" userId="" providerId="" clId="Web-{15A21067-6363-4383-ADF9-5BB27487ED2C}" dt="2021-03-26T16:14:35.796" v="141" actId="20577"/>
      <pc:docMkLst>
        <pc:docMk/>
      </pc:docMkLst>
      <pc:sldChg chg="modSp">
        <pc:chgData name="Razin Farhan Hussain" userId="" providerId="" clId="Web-{15A21067-6363-4383-ADF9-5BB27487ED2C}" dt="2021-03-26T16:14:35.796" v="141" actId="20577"/>
        <pc:sldMkLst>
          <pc:docMk/>
          <pc:sldMk cId="1682654170" sldId="401"/>
        </pc:sldMkLst>
        <pc:spChg chg="mod">
          <ac:chgData name="Razin Farhan Hussain" userId="" providerId="" clId="Web-{15A21067-6363-4383-ADF9-5BB27487ED2C}" dt="2021-03-26T16:14:35.796" v="141" actId="20577"/>
          <ac:spMkLst>
            <pc:docMk/>
            <pc:sldMk cId="1682654170" sldId="401"/>
            <ac:spMk id="6" creationId="{00000000-0000-0000-0000-000000000000}"/>
          </ac:spMkLst>
        </pc:spChg>
      </pc:sldChg>
      <pc:sldChg chg="modSp">
        <pc:chgData name="Razin Farhan Hussain" userId="" providerId="" clId="Web-{15A21067-6363-4383-ADF9-5BB27487ED2C}" dt="2021-03-26T16:07:19.258" v="17" actId="20577"/>
        <pc:sldMkLst>
          <pc:docMk/>
          <pc:sldMk cId="1768758273" sldId="420"/>
        </pc:sldMkLst>
        <pc:spChg chg="mod">
          <ac:chgData name="Razin Farhan Hussain" userId="" providerId="" clId="Web-{15A21067-6363-4383-ADF9-5BB27487ED2C}" dt="2021-03-26T16:07:19.258" v="17" actId="20577"/>
          <ac:spMkLst>
            <pc:docMk/>
            <pc:sldMk cId="1768758273" sldId="420"/>
            <ac:spMk id="7" creationId="{D8D06DDE-26DE-4D80-9E16-F167D4EF4F38}"/>
          </ac:spMkLst>
        </pc:spChg>
      </pc:sldChg>
      <pc:sldChg chg="modSp">
        <pc:chgData name="Razin Farhan Hussain" userId="" providerId="" clId="Web-{15A21067-6363-4383-ADF9-5BB27487ED2C}" dt="2021-03-26T15:57:15.436" v="3" actId="20577"/>
        <pc:sldMkLst>
          <pc:docMk/>
          <pc:sldMk cId="3140803330" sldId="426"/>
        </pc:sldMkLst>
        <pc:spChg chg="mod">
          <ac:chgData name="Razin Farhan Hussain" userId="" providerId="" clId="Web-{15A21067-6363-4383-ADF9-5BB27487ED2C}" dt="2021-03-26T15:57:15.436" v="3" actId="20577"/>
          <ac:spMkLst>
            <pc:docMk/>
            <pc:sldMk cId="3140803330" sldId="426"/>
            <ac:spMk id="6" creationId="{7670051B-D0AA-4C9A-8011-12B51B8FC142}"/>
          </ac:spMkLst>
        </pc:spChg>
      </pc:sldChg>
      <pc:sldChg chg="modSp">
        <pc:chgData name="Razin Farhan Hussain" userId="" providerId="" clId="Web-{15A21067-6363-4383-ADF9-5BB27487ED2C}" dt="2021-03-26T15:57:42.484" v="6" actId="20577"/>
        <pc:sldMkLst>
          <pc:docMk/>
          <pc:sldMk cId="2665474608" sldId="433"/>
        </pc:sldMkLst>
        <pc:spChg chg="mod">
          <ac:chgData name="Razin Farhan Hussain" userId="" providerId="" clId="Web-{15A21067-6363-4383-ADF9-5BB27487ED2C}" dt="2021-03-26T15:57:42.484" v="6" actId="20577"/>
          <ac:spMkLst>
            <pc:docMk/>
            <pc:sldMk cId="2665474608" sldId="433"/>
            <ac:spMk id="5" creationId="{FFAA1579-E5DB-4C0D-93E4-B64A686B2DEC}"/>
          </ac:spMkLst>
        </pc:spChg>
        <pc:spChg chg="mod">
          <ac:chgData name="Razin Farhan Hussain" userId="" providerId="" clId="Web-{15A21067-6363-4383-ADF9-5BB27487ED2C}" dt="2021-03-26T15:57:26.968" v="4" actId="20577"/>
          <ac:spMkLst>
            <pc:docMk/>
            <pc:sldMk cId="2665474608" sldId="433"/>
            <ac:spMk id="13" creationId="{05283DD4-7751-48D2-99D9-0AF5247A087C}"/>
          </ac:spMkLst>
        </pc:spChg>
      </pc:sldChg>
      <pc:sldChg chg="modSp">
        <pc:chgData name="Razin Farhan Hussain" userId="" providerId="" clId="Web-{15A21067-6363-4383-ADF9-5BB27487ED2C}" dt="2021-03-26T16:12:42.403" v="100" actId="20577"/>
        <pc:sldMkLst>
          <pc:docMk/>
          <pc:sldMk cId="2378052037" sldId="440"/>
        </pc:sldMkLst>
        <pc:spChg chg="mod">
          <ac:chgData name="Razin Farhan Hussain" userId="" providerId="" clId="Web-{15A21067-6363-4383-ADF9-5BB27487ED2C}" dt="2021-03-26T16:12:42.403" v="100" actId="20577"/>
          <ac:spMkLst>
            <pc:docMk/>
            <pc:sldMk cId="2378052037" sldId="440"/>
            <ac:spMk id="6" creationId="{02506053-BB5E-431C-9105-DB977E1CF1F6}"/>
          </ac:spMkLst>
        </pc:spChg>
      </pc:sldChg>
    </pc:docChg>
  </pc:docChgLst>
  <pc:docChgLst>
    <pc:chgData clId="Web-{2C6F246E-D8A4-40F3-8EDD-A430206EF079}"/>
    <pc:docChg chg="modSld">
      <pc:chgData name="" userId="" providerId="" clId="Web-{2C6F246E-D8A4-40F3-8EDD-A430206EF079}" dt="2019-02-06T22:01:31.969" v="18" actId="1076"/>
      <pc:docMkLst>
        <pc:docMk/>
      </pc:docMkLst>
      <pc:sldChg chg="addSp delSp modSp">
        <pc:chgData name="" userId="" providerId="" clId="Web-{2C6F246E-D8A4-40F3-8EDD-A430206EF079}" dt="2019-02-06T22:01:31.969" v="18" actId="1076"/>
        <pc:sldMkLst>
          <pc:docMk/>
          <pc:sldMk cId="3791648276" sldId="407"/>
        </pc:sldMkLst>
        <pc:spChg chg="del">
          <ac:chgData name="" userId="" providerId="" clId="Web-{2C6F246E-D8A4-40F3-8EDD-A430206EF079}" dt="2019-02-06T22:00:18.094" v="0"/>
          <ac:spMkLst>
            <pc:docMk/>
            <pc:sldMk cId="3791648276" sldId="407"/>
            <ac:spMk id="3" creationId="{23708B02-CB5E-4ABA-99B7-DC79ED1BE5F6}"/>
          </ac:spMkLst>
        </pc:spChg>
        <pc:picChg chg="add mod ord">
          <ac:chgData name="" userId="" providerId="" clId="Web-{2C6F246E-D8A4-40F3-8EDD-A430206EF079}" dt="2019-02-06T22:01:29.031" v="17" actId="1076"/>
          <ac:picMkLst>
            <pc:docMk/>
            <pc:sldMk cId="3791648276" sldId="407"/>
            <ac:picMk id="5" creationId="{A42ED57C-51D5-4E57-88BD-B2FD73F22119}"/>
          </ac:picMkLst>
        </pc:picChg>
        <pc:picChg chg="add mod">
          <ac:chgData name="" userId="" providerId="" clId="Web-{2C6F246E-D8A4-40F3-8EDD-A430206EF079}" dt="2019-02-06T22:01:31.969" v="18" actId="1076"/>
          <ac:picMkLst>
            <pc:docMk/>
            <pc:sldMk cId="3791648276" sldId="407"/>
            <ac:picMk id="7" creationId="{12CFD43E-C850-4918-9AAD-D0CE139F0CBC}"/>
          </ac:picMkLst>
        </pc:picChg>
      </pc:sldChg>
    </pc:docChg>
  </pc:docChgLst>
  <pc:docChgLst>
    <pc:chgData name="Razin Farhan Hussain" clId="Web-{438AD1DE-A11D-4803-959F-A095CDDDF8C4}"/>
    <pc:docChg chg="delSld modSld">
      <pc:chgData name="Razin Farhan Hussain" userId="" providerId="" clId="Web-{438AD1DE-A11D-4803-959F-A095CDDDF8C4}" dt="2021-03-25T03:23:29.446" v="32" actId="20577"/>
      <pc:docMkLst>
        <pc:docMk/>
      </pc:docMkLst>
      <pc:sldChg chg="del">
        <pc:chgData name="Razin Farhan Hussain" userId="" providerId="" clId="Web-{438AD1DE-A11D-4803-959F-A095CDDDF8C4}" dt="2021-03-25T03:23:11.977" v="28"/>
        <pc:sldMkLst>
          <pc:docMk/>
          <pc:sldMk cId="1379324085" sldId="399"/>
        </pc:sldMkLst>
      </pc:sldChg>
      <pc:sldChg chg="modSp">
        <pc:chgData name="Razin Farhan Hussain" userId="" providerId="" clId="Web-{438AD1DE-A11D-4803-959F-A095CDDDF8C4}" dt="2021-03-25T03:23:20.837" v="31" actId="20577"/>
        <pc:sldMkLst>
          <pc:docMk/>
          <pc:sldMk cId="1682654170" sldId="401"/>
        </pc:sldMkLst>
        <pc:spChg chg="mod">
          <ac:chgData name="Razin Farhan Hussain" userId="" providerId="" clId="Web-{438AD1DE-A11D-4803-959F-A095CDDDF8C4}" dt="2021-03-25T03:23:20.837" v="31" actId="20577"/>
          <ac:spMkLst>
            <pc:docMk/>
            <pc:sldMk cId="1682654170" sldId="401"/>
            <ac:spMk id="6" creationId="{00000000-0000-0000-0000-000000000000}"/>
          </ac:spMkLst>
        </pc:spChg>
      </pc:sldChg>
      <pc:sldChg chg="del">
        <pc:chgData name="Razin Farhan Hussain" userId="" providerId="" clId="Web-{438AD1DE-A11D-4803-959F-A095CDDDF8C4}" dt="2021-03-25T03:22:54.601" v="21"/>
        <pc:sldMkLst>
          <pc:docMk/>
          <pc:sldMk cId="2926804020" sldId="413"/>
        </pc:sldMkLst>
      </pc:sldChg>
      <pc:sldChg chg="del">
        <pc:chgData name="Razin Farhan Hussain" userId="" providerId="" clId="Web-{438AD1DE-A11D-4803-959F-A095CDDDF8C4}" dt="2021-03-25T03:22:58.367" v="23"/>
        <pc:sldMkLst>
          <pc:docMk/>
          <pc:sldMk cId="3566413393" sldId="414"/>
        </pc:sldMkLst>
      </pc:sldChg>
      <pc:sldChg chg="del">
        <pc:chgData name="Razin Farhan Hussain" userId="" providerId="" clId="Web-{438AD1DE-A11D-4803-959F-A095CDDDF8C4}" dt="2021-03-25T03:23:00.836" v="24"/>
        <pc:sldMkLst>
          <pc:docMk/>
          <pc:sldMk cId="388098865" sldId="416"/>
        </pc:sldMkLst>
      </pc:sldChg>
      <pc:sldChg chg="addSp modSp">
        <pc:chgData name="Razin Farhan Hussain" userId="" providerId="" clId="Web-{438AD1DE-A11D-4803-959F-A095CDDDF8C4}" dt="2021-03-25T03:20:20.110" v="12" actId="14100"/>
        <pc:sldMkLst>
          <pc:docMk/>
          <pc:sldMk cId="1768758273" sldId="420"/>
        </pc:sldMkLst>
        <pc:spChg chg="mod">
          <ac:chgData name="Razin Farhan Hussain" userId="" providerId="" clId="Web-{438AD1DE-A11D-4803-959F-A095CDDDF8C4}" dt="2021-03-25T03:20:13.157" v="8" actId="20577"/>
          <ac:spMkLst>
            <pc:docMk/>
            <pc:sldMk cId="1768758273" sldId="420"/>
            <ac:spMk id="7" creationId="{D8D06DDE-26DE-4D80-9E16-F167D4EF4F38}"/>
          </ac:spMkLst>
        </pc:spChg>
        <pc:picChg chg="mod">
          <ac:chgData name="Razin Farhan Hussain" userId="" providerId="" clId="Web-{438AD1DE-A11D-4803-959F-A095CDDDF8C4}" dt="2021-03-25T03:20:13.344" v="10" actId="1076"/>
          <ac:picMkLst>
            <pc:docMk/>
            <pc:sldMk cId="1768758273" sldId="420"/>
            <ac:picMk id="3" creationId="{37144A09-4B08-484E-9AE0-9B740F5DCAC2}"/>
          </ac:picMkLst>
        </pc:picChg>
        <pc:picChg chg="add mod">
          <ac:chgData name="Razin Farhan Hussain" userId="" providerId="" clId="Web-{438AD1DE-A11D-4803-959F-A095CDDDF8C4}" dt="2021-03-25T03:20:20.110" v="12" actId="14100"/>
          <ac:picMkLst>
            <pc:docMk/>
            <pc:sldMk cId="1768758273" sldId="420"/>
            <ac:picMk id="5" creationId="{E4FC2698-EE70-4F76-A9D5-2EE62793E517}"/>
          </ac:picMkLst>
        </pc:picChg>
      </pc:sldChg>
      <pc:sldChg chg="modSp">
        <pc:chgData name="Razin Farhan Hussain" userId="" providerId="" clId="Web-{438AD1DE-A11D-4803-959F-A095CDDDF8C4}" dt="2021-03-25T03:23:29.446" v="32" actId="20577"/>
        <pc:sldMkLst>
          <pc:docMk/>
          <pc:sldMk cId="2083125455" sldId="424"/>
        </pc:sldMkLst>
        <pc:spChg chg="mod">
          <ac:chgData name="Razin Farhan Hussain" userId="" providerId="" clId="Web-{438AD1DE-A11D-4803-959F-A095CDDDF8C4}" dt="2021-03-25T03:23:29.446" v="32" actId="20577"/>
          <ac:spMkLst>
            <pc:docMk/>
            <pc:sldMk cId="2083125455" sldId="424"/>
            <ac:spMk id="13" creationId="{EEEC27A3-5A2E-4C29-B1A4-3AE2AA158634}"/>
          </ac:spMkLst>
        </pc:spChg>
      </pc:sldChg>
      <pc:sldChg chg="del">
        <pc:chgData name="Razin Farhan Hussain" userId="" providerId="" clId="Web-{438AD1DE-A11D-4803-959F-A095CDDDF8C4}" dt="2021-03-25T03:22:50.226" v="20"/>
        <pc:sldMkLst>
          <pc:docMk/>
          <pc:sldMk cId="712007244" sldId="427"/>
        </pc:sldMkLst>
      </pc:sldChg>
      <pc:sldChg chg="del">
        <pc:chgData name="Razin Farhan Hussain" userId="" providerId="" clId="Web-{438AD1DE-A11D-4803-959F-A095CDDDF8C4}" dt="2021-03-25T03:22:56.086" v="22"/>
        <pc:sldMkLst>
          <pc:docMk/>
          <pc:sldMk cId="962405372" sldId="428"/>
        </pc:sldMkLst>
      </pc:sldChg>
      <pc:sldChg chg="del">
        <pc:chgData name="Razin Farhan Hussain" userId="" providerId="" clId="Web-{438AD1DE-A11D-4803-959F-A095CDDDF8C4}" dt="2021-03-25T03:23:14.633" v="29"/>
        <pc:sldMkLst>
          <pc:docMk/>
          <pc:sldMk cId="3946117769" sldId="429"/>
        </pc:sldMkLst>
      </pc:sldChg>
      <pc:sldChg chg="del">
        <pc:chgData name="Razin Farhan Hussain" userId="" providerId="" clId="Web-{438AD1DE-A11D-4803-959F-A095CDDDF8C4}" dt="2021-03-25T03:23:04.242" v="25"/>
        <pc:sldMkLst>
          <pc:docMk/>
          <pc:sldMk cId="3656875232" sldId="430"/>
        </pc:sldMkLst>
      </pc:sldChg>
      <pc:sldChg chg="del">
        <pc:chgData name="Razin Farhan Hussain" userId="" providerId="" clId="Web-{438AD1DE-A11D-4803-959F-A095CDDDF8C4}" dt="2021-03-25T03:23:06.586" v="26"/>
        <pc:sldMkLst>
          <pc:docMk/>
          <pc:sldMk cId="3327255752" sldId="431"/>
        </pc:sldMkLst>
      </pc:sldChg>
      <pc:sldChg chg="del">
        <pc:chgData name="Razin Farhan Hussain" userId="" providerId="" clId="Web-{438AD1DE-A11D-4803-959F-A095CDDDF8C4}" dt="2021-03-25T03:23:09.024" v="27"/>
        <pc:sldMkLst>
          <pc:docMk/>
          <pc:sldMk cId="1451807952" sldId="432"/>
        </pc:sldMkLst>
      </pc:sldChg>
      <pc:sldChg chg="addSp modSp">
        <pc:chgData name="Razin Farhan Hussain" userId="" providerId="" clId="Web-{438AD1DE-A11D-4803-959F-A095CDDDF8C4}" dt="2021-03-25T03:21:17.597" v="19" actId="1076"/>
        <pc:sldMkLst>
          <pc:docMk/>
          <pc:sldMk cId="1160086220" sldId="438"/>
        </pc:sldMkLst>
        <pc:picChg chg="add mod">
          <ac:chgData name="Razin Farhan Hussain" userId="" providerId="" clId="Web-{438AD1DE-A11D-4803-959F-A095CDDDF8C4}" dt="2021-03-25T03:21:17.597" v="19" actId="1076"/>
          <ac:picMkLst>
            <pc:docMk/>
            <pc:sldMk cId="1160086220" sldId="438"/>
            <ac:picMk id="3" creationId="{9B998E29-EE06-411C-9AB6-F8E65BBC6588}"/>
          </ac:picMkLst>
        </pc:picChg>
      </pc:sldChg>
    </pc:docChg>
  </pc:docChgLst>
  <pc:docChgLst>
    <pc:chgData name="Razin Farhan Hussain" clId="Web-{2F615747-7C08-46D7-AED0-E2C5EE5F5933}"/>
    <pc:docChg chg="addSld modSld">
      <pc:chgData name="Razin Farhan Hussain" userId="" providerId="" clId="Web-{2F615747-7C08-46D7-AED0-E2C5EE5F5933}" dt="2021-07-18T23:40:00.519" v="395" actId="20577"/>
      <pc:docMkLst>
        <pc:docMk/>
      </pc:docMkLst>
      <pc:sldChg chg="addSp delSp modSp">
        <pc:chgData name="Razin Farhan Hussain" userId="" providerId="" clId="Web-{2F615747-7C08-46D7-AED0-E2C5EE5F5933}" dt="2021-07-18T23:34:12.445" v="296" actId="1076"/>
        <pc:sldMkLst>
          <pc:docMk/>
          <pc:sldMk cId="1509939631" sldId="450"/>
        </pc:sldMkLst>
        <pc:spChg chg="mod">
          <ac:chgData name="Razin Farhan Hussain" userId="" providerId="" clId="Web-{2F615747-7C08-46D7-AED0-E2C5EE5F5933}" dt="2021-07-18T23:27:04.792" v="103" actId="14100"/>
          <ac:spMkLst>
            <pc:docMk/>
            <pc:sldMk cId="1509939631" sldId="450"/>
            <ac:spMk id="2" creationId="{268B19DB-687E-43B6-BC3E-49222178C0E3}"/>
          </ac:spMkLst>
        </pc:spChg>
        <pc:spChg chg="add mod">
          <ac:chgData name="Razin Farhan Hussain" userId="" providerId="" clId="Web-{2F615747-7C08-46D7-AED0-E2C5EE5F5933}" dt="2021-07-18T23:34:12.445" v="296" actId="1076"/>
          <ac:spMkLst>
            <pc:docMk/>
            <pc:sldMk cId="1509939631" sldId="450"/>
            <ac:spMk id="5" creationId="{AFA5F6A0-8C8C-4A33-BC40-8FEA92F32E25}"/>
          </ac:spMkLst>
        </pc:spChg>
        <pc:spChg chg="mod">
          <ac:chgData name="Razin Farhan Hussain" userId="" providerId="" clId="Web-{2F615747-7C08-46D7-AED0-E2C5EE5F5933}" dt="2021-07-18T23:30:55.439" v="200" actId="14100"/>
          <ac:spMkLst>
            <pc:docMk/>
            <pc:sldMk cId="1509939631" sldId="450"/>
            <ac:spMk id="8" creationId="{AA27B477-4B39-496A-BC4C-C3006A3DF81C}"/>
          </ac:spMkLst>
        </pc:spChg>
        <pc:picChg chg="add mod modCrop">
          <ac:chgData name="Razin Farhan Hussain" userId="" providerId="" clId="Web-{2F615747-7C08-46D7-AED0-E2C5EE5F5933}" dt="2021-07-18T23:30:26.532" v="191" actId="14100"/>
          <ac:picMkLst>
            <pc:docMk/>
            <pc:sldMk cId="1509939631" sldId="450"/>
            <ac:picMk id="3" creationId="{6B099B0C-B743-4832-8619-A4C6C7171AA3}"/>
          </ac:picMkLst>
        </pc:picChg>
        <pc:picChg chg="del">
          <ac:chgData name="Razin Farhan Hussain" userId="" providerId="" clId="Web-{2F615747-7C08-46D7-AED0-E2C5EE5F5933}" dt="2021-07-18T23:24:02.800" v="67"/>
          <ac:picMkLst>
            <pc:docMk/>
            <pc:sldMk cId="1509939631" sldId="450"/>
            <ac:picMk id="6" creationId="{0ADEDF3B-D532-4EA1-93B9-47CC16DDEB28}"/>
          </ac:picMkLst>
        </pc:picChg>
      </pc:sldChg>
      <pc:sldChg chg="addSp modSp">
        <pc:chgData name="Razin Farhan Hussain" userId="" providerId="" clId="Web-{2F615747-7C08-46D7-AED0-E2C5EE5F5933}" dt="2021-07-18T23:40:00.519" v="395" actId="20577"/>
        <pc:sldMkLst>
          <pc:docMk/>
          <pc:sldMk cId="2296020464" sldId="471"/>
        </pc:sldMkLst>
        <pc:spChg chg="mod">
          <ac:chgData name="Razin Farhan Hussain" userId="" providerId="" clId="Web-{2F615747-7C08-46D7-AED0-E2C5EE5F5933}" dt="2021-07-18T23:40:00.519" v="395" actId="20577"/>
          <ac:spMkLst>
            <pc:docMk/>
            <pc:sldMk cId="2296020464" sldId="471"/>
            <ac:spMk id="2" creationId="{EE721729-4964-44C3-83F9-9D22EB7F9602}"/>
          </ac:spMkLst>
        </pc:spChg>
        <pc:spChg chg="mod">
          <ac:chgData name="Razin Farhan Hussain" userId="" providerId="" clId="Web-{2F615747-7C08-46D7-AED0-E2C5EE5F5933}" dt="2021-07-18T23:39:49.768" v="387" actId="20577"/>
          <ac:spMkLst>
            <pc:docMk/>
            <pc:sldMk cId="2296020464" sldId="471"/>
            <ac:spMk id="3" creationId="{9582CB8D-D056-4288-ABE3-6C6608077E40}"/>
          </ac:spMkLst>
        </pc:spChg>
        <pc:picChg chg="add">
          <ac:chgData name="Razin Farhan Hussain" userId="" providerId="" clId="Web-{2F615747-7C08-46D7-AED0-E2C5EE5F5933}" dt="2021-07-18T23:21:53.349" v="17"/>
          <ac:picMkLst>
            <pc:docMk/>
            <pc:sldMk cId="2296020464" sldId="471"/>
            <ac:picMk id="6" creationId="{F950BB20-61D2-40C4-9C82-BB264F7999F9}"/>
          </ac:picMkLst>
        </pc:picChg>
      </pc:sldChg>
      <pc:sldChg chg="new">
        <pc:chgData name="Razin Farhan Hussain" userId="" providerId="" clId="Web-{2F615747-7C08-46D7-AED0-E2C5EE5F5933}" dt="2021-07-18T23:37:38.342" v="351"/>
        <pc:sldMkLst>
          <pc:docMk/>
          <pc:sldMk cId="4133325502" sldId="472"/>
        </pc:sldMkLst>
      </pc:sldChg>
    </pc:docChg>
  </pc:docChgLst>
  <pc:docChgLst>
    <pc:chgData name="Razin Farhan Hussain" userId="1cVv77yr1ZiNe1UCsVw/FtraFZZMhOB31k/vbZOdZxE=" providerId="None" clId="Web-{2F482B92-0EDE-4F4E-BC01-B6722483437C}"/>
    <pc:docChg chg="addSld modSld modMainMaster">
      <pc:chgData name="Razin Farhan Hussain" userId="1cVv77yr1ZiNe1UCsVw/FtraFZZMhOB31k/vbZOdZxE=" providerId="None" clId="Web-{2F482B92-0EDE-4F4E-BC01-B6722483437C}" dt="2020-10-02T04:29:05.834" v="5919"/>
      <pc:docMkLst>
        <pc:docMk/>
      </pc:docMkLst>
      <pc:sldChg chg="modSp">
        <pc:chgData name="Razin Farhan Hussain" userId="1cVv77yr1ZiNe1UCsVw/FtraFZZMhOB31k/vbZOdZxE=" providerId="None" clId="Web-{2F482B92-0EDE-4F4E-BC01-B6722483437C}" dt="2020-10-02T04:28:03.065" v="5915" actId="20577"/>
        <pc:sldMkLst>
          <pc:docMk/>
          <pc:sldMk cId="2383574042" sldId="363"/>
        </pc:sldMkLst>
        <pc:spChg chg="mod">
          <ac:chgData name="Razin Farhan Hussain" userId="1cVv77yr1ZiNe1UCsVw/FtraFZZMhOB31k/vbZOdZxE=" providerId="None" clId="Web-{2F482B92-0EDE-4F4E-BC01-B6722483437C}" dt="2020-10-02T04:28:03.065" v="5915" actId="20577"/>
          <ac:spMkLst>
            <pc:docMk/>
            <pc:sldMk cId="2383574042" sldId="363"/>
            <ac:spMk id="5" creationId="{27C29BC6-3172-423C-A63D-0E9D39690285}"/>
          </ac:spMkLst>
        </pc:spChg>
      </pc:sldChg>
      <pc:sldChg chg="addSp modSp">
        <pc:chgData name="Razin Farhan Hussain" userId="1cVv77yr1ZiNe1UCsVw/FtraFZZMhOB31k/vbZOdZxE=" providerId="None" clId="Web-{2F482B92-0EDE-4F4E-BC01-B6722483437C}" dt="2020-10-02T04:29:05.834" v="5919"/>
        <pc:sldMkLst>
          <pc:docMk/>
          <pc:sldMk cId="1747085596" sldId="392"/>
        </pc:sldMkLst>
        <pc:spChg chg="add mod">
          <ac:chgData name="Razin Farhan Hussain" userId="1cVv77yr1ZiNe1UCsVw/FtraFZZMhOB31k/vbZOdZxE=" providerId="None" clId="Web-{2F482B92-0EDE-4F4E-BC01-B6722483437C}" dt="2020-10-02T04:29:05.834" v="5919"/>
          <ac:spMkLst>
            <pc:docMk/>
            <pc:sldMk cId="1747085596" sldId="392"/>
            <ac:spMk id="3" creationId="{8C7D4743-AC90-4ECD-AA89-895BC3B84433}"/>
          </ac:spMkLst>
        </pc:spChg>
      </pc:sldChg>
      <pc:sldChg chg="addSp modSp">
        <pc:chgData name="Razin Farhan Hussain" userId="1cVv77yr1ZiNe1UCsVw/FtraFZZMhOB31k/vbZOdZxE=" providerId="None" clId="Web-{2F482B92-0EDE-4F4E-BC01-B6722483437C}" dt="2020-10-02T04:29:05.834" v="5919"/>
        <pc:sldMkLst>
          <pc:docMk/>
          <pc:sldMk cId="4219688485" sldId="394"/>
        </pc:sldMkLst>
        <pc:spChg chg="add mod">
          <ac:chgData name="Razin Farhan Hussain" userId="1cVv77yr1ZiNe1UCsVw/FtraFZZMhOB31k/vbZOdZxE=" providerId="None" clId="Web-{2F482B92-0EDE-4F4E-BC01-B6722483437C}" dt="2020-10-02T04:29:05.834" v="5919"/>
          <ac:spMkLst>
            <pc:docMk/>
            <pc:sldMk cId="4219688485" sldId="394"/>
            <ac:spMk id="3" creationId="{054D42BB-C416-4ED9-9E96-7716A009AFCE}"/>
          </ac:spMkLst>
        </pc:spChg>
      </pc:sldChg>
      <pc:sldChg chg="addSp modSp">
        <pc:chgData name="Razin Farhan Hussain" userId="1cVv77yr1ZiNe1UCsVw/FtraFZZMhOB31k/vbZOdZxE=" providerId="None" clId="Web-{2F482B92-0EDE-4F4E-BC01-B6722483437C}" dt="2020-10-02T04:28:59.912" v="5918"/>
        <pc:sldMkLst>
          <pc:docMk/>
          <pc:sldMk cId="1973726866" sldId="397"/>
        </pc:sldMkLst>
        <pc:spChg chg="add mod">
          <ac:chgData name="Razin Farhan Hussain" userId="1cVv77yr1ZiNe1UCsVw/FtraFZZMhOB31k/vbZOdZxE=" providerId="None" clId="Web-{2F482B92-0EDE-4F4E-BC01-B6722483437C}" dt="2020-10-02T04:28:59.912" v="5918"/>
          <ac:spMkLst>
            <pc:docMk/>
            <pc:sldMk cId="1973726866" sldId="397"/>
            <ac:spMk id="3" creationId="{6E049E35-D4BF-4C1B-983B-EE717ABBC118}"/>
          </ac:spMkLst>
        </pc:spChg>
      </pc:sldChg>
      <pc:sldChg chg="addSp modSp">
        <pc:chgData name="Razin Farhan Hussain" userId="1cVv77yr1ZiNe1UCsVw/FtraFZZMhOB31k/vbZOdZxE=" providerId="None" clId="Web-{2F482B92-0EDE-4F4E-BC01-B6722483437C}" dt="2020-10-02T04:29:05.834" v="5919"/>
        <pc:sldMkLst>
          <pc:docMk/>
          <pc:sldMk cId="1379324085" sldId="399"/>
        </pc:sldMkLst>
        <pc:spChg chg="add mod">
          <ac:chgData name="Razin Farhan Hussain" userId="1cVv77yr1ZiNe1UCsVw/FtraFZZMhOB31k/vbZOdZxE=" providerId="None" clId="Web-{2F482B92-0EDE-4F4E-BC01-B6722483437C}" dt="2020-10-02T03:31:08.763" v="1857" actId="1076"/>
          <ac:spMkLst>
            <pc:docMk/>
            <pc:sldMk cId="1379324085" sldId="399"/>
            <ac:spMk id="3" creationId="{D9DFE5FD-3F78-4DD8-AC6C-F93F8422ACB5}"/>
          </ac:spMkLst>
        </pc:spChg>
        <pc:spChg chg="add mod">
          <ac:chgData name="Razin Farhan Hussain" userId="1cVv77yr1ZiNe1UCsVw/FtraFZZMhOB31k/vbZOdZxE=" providerId="None" clId="Web-{2F482B92-0EDE-4F4E-BC01-B6722483437C}" dt="2020-10-02T03:39:27.841" v="2404" actId="1076"/>
          <ac:spMkLst>
            <pc:docMk/>
            <pc:sldMk cId="1379324085" sldId="399"/>
            <ac:spMk id="4" creationId="{238A6EAF-3B20-445D-A938-8CAC0ED0FCCC}"/>
          </ac:spMkLst>
        </pc:spChg>
        <pc:spChg chg="add mod">
          <ac:chgData name="Razin Farhan Hussain" userId="1cVv77yr1ZiNe1UCsVw/FtraFZZMhOB31k/vbZOdZxE=" providerId="None" clId="Web-{2F482B92-0EDE-4F4E-BC01-B6722483437C}" dt="2020-10-02T04:29:05.834" v="5919"/>
          <ac:spMkLst>
            <pc:docMk/>
            <pc:sldMk cId="1379324085" sldId="399"/>
            <ac:spMk id="5" creationId="{807C0F4C-E601-4049-A84B-D1299461E458}"/>
          </ac:spMkLst>
        </pc:spChg>
      </pc:sldChg>
      <pc:sldChg chg="addSp modSp">
        <pc:chgData name="Razin Farhan Hussain" userId="1cVv77yr1ZiNe1UCsVw/FtraFZZMhOB31k/vbZOdZxE=" providerId="None" clId="Web-{2F482B92-0EDE-4F4E-BC01-B6722483437C}" dt="2020-10-02T04:29:05.834" v="5919"/>
        <pc:sldMkLst>
          <pc:docMk/>
          <pc:sldMk cId="1682654170" sldId="401"/>
        </pc:sldMkLst>
        <pc:spChg chg="mod">
          <ac:chgData name="Razin Farhan Hussain" userId="1cVv77yr1ZiNe1UCsVw/FtraFZZMhOB31k/vbZOdZxE=" providerId="None" clId="Web-{2F482B92-0EDE-4F4E-BC01-B6722483437C}" dt="2020-10-02T04:08:26.446" v="4159" actId="1076"/>
          <ac:spMkLst>
            <pc:docMk/>
            <pc:sldMk cId="1682654170" sldId="401"/>
            <ac:spMk id="2" creationId="{00000000-0000-0000-0000-000000000000}"/>
          </ac:spMkLst>
        </pc:spChg>
        <pc:spChg chg="add mod">
          <ac:chgData name="Razin Farhan Hussain" userId="1cVv77yr1ZiNe1UCsVw/FtraFZZMhOB31k/vbZOdZxE=" providerId="None" clId="Web-{2F482B92-0EDE-4F4E-BC01-B6722483437C}" dt="2020-10-02T04:29:05.834" v="5919"/>
          <ac:spMkLst>
            <pc:docMk/>
            <pc:sldMk cId="1682654170" sldId="401"/>
            <ac:spMk id="3" creationId="{2674184D-5C66-4A04-87EE-BF3B4F8A8343}"/>
          </ac:spMkLst>
        </pc:spChg>
        <pc:spChg chg="mod">
          <ac:chgData name="Razin Farhan Hussain" userId="1cVv77yr1ZiNe1UCsVw/FtraFZZMhOB31k/vbZOdZxE=" providerId="None" clId="Web-{2F482B92-0EDE-4F4E-BC01-B6722483437C}" dt="2020-10-02T04:16:19.647" v="4871" actId="20577"/>
          <ac:spMkLst>
            <pc:docMk/>
            <pc:sldMk cId="1682654170" sldId="401"/>
            <ac:spMk id="6" creationId="{00000000-0000-0000-0000-000000000000}"/>
          </ac:spMkLst>
        </pc:spChg>
      </pc:sldChg>
      <pc:sldChg chg="addSp modSp">
        <pc:chgData name="Razin Farhan Hussain" userId="1cVv77yr1ZiNe1UCsVw/FtraFZZMhOB31k/vbZOdZxE=" providerId="None" clId="Web-{2F482B92-0EDE-4F4E-BC01-B6722483437C}" dt="2020-10-02T04:29:05.834" v="5919"/>
        <pc:sldMkLst>
          <pc:docMk/>
          <pc:sldMk cId="2980445642" sldId="406"/>
        </pc:sldMkLst>
        <pc:spChg chg="add mod">
          <ac:chgData name="Razin Farhan Hussain" userId="1cVv77yr1ZiNe1UCsVw/FtraFZZMhOB31k/vbZOdZxE=" providerId="None" clId="Web-{2F482B92-0EDE-4F4E-BC01-B6722483437C}" dt="2020-10-02T03:57:24.094" v="3407" actId="1076"/>
          <ac:spMkLst>
            <pc:docMk/>
            <pc:sldMk cId="2980445642" sldId="406"/>
            <ac:spMk id="3" creationId="{68D288A4-FC2B-4C41-A024-C9358E8390B9}"/>
          </ac:spMkLst>
        </pc:spChg>
        <pc:spChg chg="add mod">
          <ac:chgData name="Razin Farhan Hussain" userId="1cVv77yr1ZiNe1UCsVw/FtraFZZMhOB31k/vbZOdZxE=" providerId="None" clId="Web-{2F482B92-0EDE-4F4E-BC01-B6722483437C}" dt="2020-10-02T03:52:15.544" v="3229" actId="1076"/>
          <ac:spMkLst>
            <pc:docMk/>
            <pc:sldMk cId="2980445642" sldId="406"/>
            <ac:spMk id="4" creationId="{0CB79D47-8BC1-4869-8536-3CB7DF0463DF}"/>
          </ac:spMkLst>
        </pc:spChg>
        <pc:spChg chg="add mod">
          <ac:chgData name="Razin Farhan Hussain" userId="1cVv77yr1ZiNe1UCsVw/FtraFZZMhOB31k/vbZOdZxE=" providerId="None" clId="Web-{2F482B92-0EDE-4F4E-BC01-B6722483437C}" dt="2020-10-02T03:59:28.773" v="3631" actId="1076"/>
          <ac:spMkLst>
            <pc:docMk/>
            <pc:sldMk cId="2980445642" sldId="406"/>
            <ac:spMk id="5" creationId="{B8D43DB2-9F77-4DF0-9B87-C560558EF4A6}"/>
          </ac:spMkLst>
        </pc:spChg>
        <pc:spChg chg="add mod">
          <ac:chgData name="Razin Farhan Hussain" userId="1cVv77yr1ZiNe1UCsVw/FtraFZZMhOB31k/vbZOdZxE=" providerId="None" clId="Web-{2F482B92-0EDE-4F4E-BC01-B6722483437C}" dt="2020-10-02T03:52:10.293" v="3228" actId="1076"/>
          <ac:spMkLst>
            <pc:docMk/>
            <pc:sldMk cId="2980445642" sldId="406"/>
            <ac:spMk id="7" creationId="{BEA84680-8526-4592-9074-E37BA7308C8F}"/>
          </ac:spMkLst>
        </pc:spChg>
        <pc:spChg chg="add mod">
          <ac:chgData name="Razin Farhan Hussain" userId="1cVv77yr1ZiNe1UCsVw/FtraFZZMhOB31k/vbZOdZxE=" providerId="None" clId="Web-{2F482B92-0EDE-4F4E-BC01-B6722483437C}" dt="2020-10-02T04:29:05.834" v="5919"/>
          <ac:spMkLst>
            <pc:docMk/>
            <pc:sldMk cId="2980445642" sldId="406"/>
            <ac:spMk id="8" creationId="{4688DFFF-2662-4A8F-8935-AB68D8B8D966}"/>
          </ac:spMkLst>
        </pc:spChg>
        <pc:picChg chg="mod">
          <ac:chgData name="Razin Farhan Hussain" userId="1cVv77yr1ZiNe1UCsVw/FtraFZZMhOB31k/vbZOdZxE=" providerId="None" clId="Web-{2F482B92-0EDE-4F4E-BC01-B6722483437C}" dt="2020-10-02T03:51:52.417" v="3226" actId="14100"/>
          <ac:picMkLst>
            <pc:docMk/>
            <pc:sldMk cId="2980445642" sldId="406"/>
            <ac:picMk id="6" creationId="{274D6949-C6C5-4603-8364-BD6FB052DCC8}"/>
          </ac:picMkLst>
        </pc:picChg>
        <pc:picChg chg="mod">
          <ac:chgData name="Razin Farhan Hussain" userId="1cVv77yr1ZiNe1UCsVw/FtraFZZMhOB31k/vbZOdZxE=" providerId="None" clId="Web-{2F482B92-0EDE-4F4E-BC01-B6722483437C}" dt="2020-10-02T03:59:44.321" v="3634" actId="1076"/>
          <ac:picMkLst>
            <pc:docMk/>
            <pc:sldMk cId="2980445642" sldId="406"/>
            <ac:picMk id="9" creationId="{9B97C221-0A4D-45A4-896E-6121400E09C8}"/>
          </ac:picMkLst>
        </pc:picChg>
      </pc:sldChg>
      <pc:sldChg chg="modSp">
        <pc:chgData name="Razin Farhan Hussain" userId="1cVv77yr1ZiNe1UCsVw/FtraFZZMhOB31k/vbZOdZxE=" providerId="None" clId="Web-{2F482B92-0EDE-4F4E-BC01-B6722483437C}" dt="2020-10-02T03:14:08.560" v="1317" actId="20577"/>
        <pc:sldMkLst>
          <pc:docMk/>
          <pc:sldMk cId="388098865" sldId="416"/>
        </pc:sldMkLst>
        <pc:spChg chg="mod">
          <ac:chgData name="Razin Farhan Hussain" userId="1cVv77yr1ZiNe1UCsVw/FtraFZZMhOB31k/vbZOdZxE=" providerId="None" clId="Web-{2F482B92-0EDE-4F4E-BC01-B6722483437C}" dt="2020-10-02T03:14:08.560" v="1317" actId="20577"/>
          <ac:spMkLst>
            <pc:docMk/>
            <pc:sldMk cId="388098865" sldId="416"/>
            <ac:spMk id="6" creationId="{67F61D9C-FF70-4304-88F9-37F7880B4C64}"/>
          </ac:spMkLst>
        </pc:spChg>
      </pc:sldChg>
      <pc:sldChg chg="addSp modSp">
        <pc:chgData name="Razin Farhan Hussain" userId="1cVv77yr1ZiNe1UCsVw/FtraFZZMhOB31k/vbZOdZxE=" providerId="None" clId="Web-{2F482B92-0EDE-4F4E-BC01-B6722483437C}" dt="2020-10-02T04:29:05.834" v="5919"/>
        <pc:sldMkLst>
          <pc:docMk/>
          <pc:sldMk cId="2188313480" sldId="421"/>
        </pc:sldMkLst>
        <pc:spChg chg="add mod">
          <ac:chgData name="Razin Farhan Hussain" userId="1cVv77yr1ZiNe1UCsVw/FtraFZZMhOB31k/vbZOdZxE=" providerId="None" clId="Web-{2F482B92-0EDE-4F4E-BC01-B6722483437C}" dt="2020-10-02T04:29:05.834" v="5919"/>
          <ac:spMkLst>
            <pc:docMk/>
            <pc:sldMk cId="2188313480" sldId="421"/>
            <ac:spMk id="3" creationId="{93723755-FB79-400D-91C0-F314888A045A}"/>
          </ac:spMkLst>
        </pc:spChg>
      </pc:sldChg>
      <pc:sldChg chg="addSp modSp new">
        <pc:chgData name="Razin Farhan Hussain" userId="1cVv77yr1ZiNe1UCsVw/FtraFZZMhOB31k/vbZOdZxE=" providerId="None" clId="Web-{2F482B92-0EDE-4F4E-BC01-B6722483437C}" dt="2020-10-02T04:08:13.274" v="4158" actId="1076"/>
        <pc:sldMkLst>
          <pc:docMk/>
          <pc:sldMk cId="739146865" sldId="422"/>
        </pc:sldMkLst>
        <pc:spChg chg="mod">
          <ac:chgData name="Razin Farhan Hussain" userId="1cVv77yr1ZiNe1UCsVw/FtraFZZMhOB31k/vbZOdZxE=" providerId="None" clId="Web-{2F482B92-0EDE-4F4E-BC01-B6722483437C}" dt="2020-10-02T04:03:40.882" v="3678" actId="20577"/>
          <ac:spMkLst>
            <pc:docMk/>
            <pc:sldMk cId="739146865" sldId="422"/>
            <ac:spMk id="2" creationId="{D25FF3D7-E928-46CF-A690-BD9F1B415E89}"/>
          </ac:spMkLst>
        </pc:spChg>
        <pc:spChg chg="mod">
          <ac:chgData name="Razin Farhan Hussain" userId="1cVv77yr1ZiNe1UCsVw/FtraFZZMhOB31k/vbZOdZxE=" providerId="None" clId="Web-{2F482B92-0EDE-4F4E-BC01-B6722483437C}" dt="2020-10-02T04:06:59.472" v="4148" actId="20577"/>
          <ac:spMkLst>
            <pc:docMk/>
            <pc:sldMk cId="739146865" sldId="422"/>
            <ac:spMk id="3" creationId="{D6757EF2-0FCD-4B8F-88E7-05B58BE6182D}"/>
          </ac:spMkLst>
        </pc:spChg>
        <pc:picChg chg="add mod">
          <ac:chgData name="Razin Farhan Hussain" userId="1cVv77yr1ZiNe1UCsVw/FtraFZZMhOB31k/vbZOdZxE=" providerId="None" clId="Web-{2F482B92-0EDE-4F4E-BC01-B6722483437C}" dt="2020-10-02T04:08:13.274" v="4158" actId="1076"/>
          <ac:picMkLst>
            <pc:docMk/>
            <pc:sldMk cId="739146865" sldId="422"/>
            <ac:picMk id="5" creationId="{ACB2BC01-6B54-4A5C-8B5C-9213CEEC2403}"/>
          </ac:picMkLst>
        </pc:picChg>
      </pc:sldChg>
      <pc:sldChg chg="modSp new">
        <pc:chgData name="Razin Farhan Hussain" userId="1cVv77yr1ZiNe1UCsVw/FtraFZZMhOB31k/vbZOdZxE=" providerId="None" clId="Web-{2F482B92-0EDE-4F4E-BC01-B6722483437C}" dt="2020-10-02T04:26:08.964" v="5724" actId="1076"/>
        <pc:sldMkLst>
          <pc:docMk/>
          <pc:sldMk cId="1281191385" sldId="423"/>
        </pc:sldMkLst>
        <pc:spChg chg="mod">
          <ac:chgData name="Razin Farhan Hussain" userId="1cVv77yr1ZiNe1UCsVw/FtraFZZMhOB31k/vbZOdZxE=" providerId="None" clId="Web-{2F482B92-0EDE-4F4E-BC01-B6722483437C}" dt="2020-10-02T04:16:32.148" v="4889" actId="20577"/>
          <ac:spMkLst>
            <pc:docMk/>
            <pc:sldMk cId="1281191385" sldId="423"/>
            <ac:spMk id="2" creationId="{8F93A606-A540-47EA-9000-5E599E7B9C7F}"/>
          </ac:spMkLst>
        </pc:spChg>
        <pc:spChg chg="mod">
          <ac:chgData name="Razin Farhan Hussain" userId="1cVv77yr1ZiNe1UCsVw/FtraFZZMhOB31k/vbZOdZxE=" providerId="None" clId="Web-{2F482B92-0EDE-4F4E-BC01-B6722483437C}" dt="2020-10-02T04:26:08.964" v="5724" actId="1076"/>
          <ac:spMkLst>
            <pc:docMk/>
            <pc:sldMk cId="1281191385" sldId="423"/>
            <ac:spMk id="3" creationId="{4AE6421A-19C2-4C29-AE30-EAF72AD2EB16}"/>
          </ac:spMkLst>
        </pc:spChg>
      </pc:sldChg>
      <pc:sldMasterChg chg="mod modSldLayout">
        <pc:chgData name="Razin Farhan Hussain" userId="1cVv77yr1ZiNe1UCsVw/FtraFZZMhOB31k/vbZOdZxE=" providerId="None" clId="Web-{2F482B92-0EDE-4F4E-BC01-B6722483437C}" dt="2020-10-02T04:29:05.834" v="5919"/>
        <pc:sldMasterMkLst>
          <pc:docMk/>
          <pc:sldMasterMk cId="3633808565" sldId="2147483653"/>
        </pc:sldMasterMkLst>
        <pc:sldLayoutChg chg="mod">
          <pc:chgData name="Razin Farhan Hussain" userId="1cVv77yr1ZiNe1UCsVw/FtraFZZMhOB31k/vbZOdZxE=" providerId="None" clId="Web-{2F482B92-0EDE-4F4E-BC01-B6722483437C}" dt="2020-10-02T04:29:05.834" v="5919"/>
          <pc:sldLayoutMkLst>
            <pc:docMk/>
            <pc:sldMasterMk cId="3633808565" sldId="2147483653"/>
            <pc:sldLayoutMk cId="3685823179" sldId="2147483654"/>
          </pc:sldLayoutMkLst>
        </pc:sldLayoutChg>
        <pc:sldLayoutChg chg="mod">
          <pc:chgData name="Razin Farhan Hussain" userId="1cVv77yr1ZiNe1UCsVw/FtraFZZMhOB31k/vbZOdZxE=" providerId="None" clId="Web-{2F482B92-0EDE-4F4E-BC01-B6722483437C}" dt="2020-10-02T04:29:05.834" v="5919"/>
          <pc:sldLayoutMkLst>
            <pc:docMk/>
            <pc:sldMasterMk cId="3633808565" sldId="2147483653"/>
            <pc:sldLayoutMk cId="3582723020" sldId="2147483655"/>
          </pc:sldLayoutMkLst>
        </pc:sldLayoutChg>
      </pc:sldMasterChg>
    </pc:docChg>
  </pc:docChgLst>
  <pc:docChgLst>
    <pc:chgData name="Razin Farhan Hussain" userId="bL/IyTPea6UEOGjIFjK2ugEKbkBZKWWoFErjYdNQqcM=" providerId="None" clId="Web-{F1992076-99F7-4F2F-9AAE-6B0D50F21417}"/>
    <pc:docChg chg="modSld">
      <pc:chgData name="Razin Farhan Hussain" userId="bL/IyTPea6UEOGjIFjK2ugEKbkBZKWWoFErjYdNQqcM=" providerId="None" clId="Web-{F1992076-99F7-4F2F-9AAE-6B0D50F21417}" dt="2021-07-23T23:25:13.058" v="208" actId="1076"/>
      <pc:docMkLst>
        <pc:docMk/>
      </pc:docMkLst>
      <pc:sldChg chg="addSp modSp">
        <pc:chgData name="Razin Farhan Hussain" userId="bL/IyTPea6UEOGjIFjK2ugEKbkBZKWWoFErjYdNQqcM=" providerId="None" clId="Web-{F1992076-99F7-4F2F-9AAE-6B0D50F21417}" dt="2021-07-23T23:24:17.822" v="206" actId="1076"/>
        <pc:sldMkLst>
          <pc:docMk/>
          <pc:sldMk cId="2876127708" sldId="444"/>
        </pc:sldMkLst>
        <pc:spChg chg="mod">
          <ac:chgData name="Razin Farhan Hussain" userId="bL/IyTPea6UEOGjIFjK2ugEKbkBZKWWoFErjYdNQqcM=" providerId="None" clId="Web-{F1992076-99F7-4F2F-9AAE-6B0D50F21417}" dt="2021-07-23T23:21:41.803" v="157" actId="20577"/>
          <ac:spMkLst>
            <pc:docMk/>
            <pc:sldMk cId="2876127708" sldId="444"/>
            <ac:spMk id="3" creationId="{789EEDB4-98C0-4846-92AA-6B700329CC17}"/>
          </ac:spMkLst>
        </pc:spChg>
        <pc:spChg chg="mod">
          <ac:chgData name="Razin Farhan Hussain" userId="bL/IyTPea6UEOGjIFjK2ugEKbkBZKWWoFErjYdNQqcM=" providerId="None" clId="Web-{F1992076-99F7-4F2F-9AAE-6B0D50F21417}" dt="2021-07-23T23:24:11.978" v="204" actId="20577"/>
          <ac:spMkLst>
            <pc:docMk/>
            <pc:sldMk cId="2876127708" sldId="444"/>
            <ac:spMk id="6" creationId="{CB092747-9E38-453B-9920-DEEB623584B9}"/>
          </ac:spMkLst>
        </pc:spChg>
        <pc:spChg chg="add mod">
          <ac:chgData name="Razin Farhan Hussain" userId="bL/IyTPea6UEOGjIFjK2ugEKbkBZKWWoFErjYdNQqcM=" providerId="None" clId="Web-{F1992076-99F7-4F2F-9AAE-6B0D50F21417}" dt="2021-07-23T23:24:15.744" v="205" actId="1076"/>
          <ac:spMkLst>
            <pc:docMk/>
            <pc:sldMk cId="2876127708" sldId="444"/>
            <ac:spMk id="8" creationId="{165F0E82-4191-4E0A-A421-180FCF99098A}"/>
          </ac:spMkLst>
        </pc:spChg>
        <pc:spChg chg="add mod">
          <ac:chgData name="Razin Farhan Hussain" userId="bL/IyTPea6UEOGjIFjK2ugEKbkBZKWWoFErjYdNQqcM=" providerId="None" clId="Web-{F1992076-99F7-4F2F-9AAE-6B0D50F21417}" dt="2021-07-23T23:24:17.822" v="206" actId="1076"/>
          <ac:spMkLst>
            <pc:docMk/>
            <pc:sldMk cId="2876127708" sldId="444"/>
            <ac:spMk id="9" creationId="{01785AC1-F2E4-4AB3-837B-3BAB3BFF26E4}"/>
          </ac:spMkLst>
        </pc:spChg>
        <pc:picChg chg="mod">
          <ac:chgData name="Razin Farhan Hussain" userId="bL/IyTPea6UEOGjIFjK2ugEKbkBZKWWoFErjYdNQqcM=" providerId="None" clId="Web-{F1992076-99F7-4F2F-9AAE-6B0D50F21417}" dt="2021-07-23T23:15:55.358" v="47" actId="1076"/>
          <ac:picMkLst>
            <pc:docMk/>
            <pc:sldMk cId="2876127708" sldId="444"/>
            <ac:picMk id="2" creationId="{D72210C0-1582-4560-83EB-76BB56C4B23F}"/>
          </ac:picMkLst>
        </pc:picChg>
        <pc:picChg chg="mod">
          <ac:chgData name="Razin Farhan Hussain" userId="bL/IyTPea6UEOGjIFjK2ugEKbkBZKWWoFErjYdNQqcM=" providerId="None" clId="Web-{F1992076-99F7-4F2F-9AAE-6B0D50F21417}" dt="2021-07-23T23:23:12.149" v="183" actId="1076"/>
          <ac:picMkLst>
            <pc:docMk/>
            <pc:sldMk cId="2876127708" sldId="444"/>
            <ac:picMk id="5" creationId="{92087200-70CA-411E-B129-E4278207D74C}"/>
          </ac:picMkLst>
        </pc:picChg>
        <pc:picChg chg="mod">
          <ac:chgData name="Razin Farhan Hussain" userId="bL/IyTPea6UEOGjIFjK2ugEKbkBZKWWoFErjYdNQqcM=" providerId="None" clId="Web-{F1992076-99F7-4F2F-9AAE-6B0D50F21417}" dt="2021-07-23T23:23:09.742" v="182" actId="1076"/>
          <ac:picMkLst>
            <pc:docMk/>
            <pc:sldMk cId="2876127708" sldId="444"/>
            <ac:picMk id="7" creationId="{0A809D1F-28A6-4B29-AF25-9865A770627B}"/>
          </ac:picMkLst>
        </pc:picChg>
      </pc:sldChg>
      <pc:sldChg chg="modSp">
        <pc:chgData name="Razin Farhan Hussain" userId="bL/IyTPea6UEOGjIFjK2ugEKbkBZKWWoFErjYdNQqcM=" providerId="None" clId="Web-{F1992076-99F7-4F2F-9AAE-6B0D50F21417}" dt="2021-07-23T23:14:44.060" v="36" actId="20577"/>
        <pc:sldMkLst>
          <pc:docMk/>
          <pc:sldMk cId="2856254661" sldId="455"/>
        </pc:sldMkLst>
        <pc:spChg chg="mod">
          <ac:chgData name="Razin Farhan Hussain" userId="bL/IyTPea6UEOGjIFjK2ugEKbkBZKWWoFErjYdNQqcM=" providerId="None" clId="Web-{F1992076-99F7-4F2F-9AAE-6B0D50F21417}" dt="2021-07-23T23:14:44.060" v="36" actId="20577"/>
          <ac:spMkLst>
            <pc:docMk/>
            <pc:sldMk cId="2856254661" sldId="455"/>
            <ac:spMk id="3" creationId="{5CD029A2-0CCE-4CA7-B4F2-0E86D8F7167B}"/>
          </ac:spMkLst>
        </pc:spChg>
      </pc:sldChg>
      <pc:sldChg chg="modSp">
        <pc:chgData name="Razin Farhan Hussain" userId="bL/IyTPea6UEOGjIFjK2ugEKbkBZKWWoFErjYdNQqcM=" providerId="None" clId="Web-{F1992076-99F7-4F2F-9AAE-6B0D50F21417}" dt="2021-07-23T23:24:28.963" v="207"/>
        <pc:sldMkLst>
          <pc:docMk/>
          <pc:sldMk cId="3290235452" sldId="461"/>
        </pc:sldMkLst>
        <pc:graphicFrameChg chg="mod modGraphic">
          <ac:chgData name="Razin Farhan Hussain" userId="bL/IyTPea6UEOGjIFjK2ugEKbkBZKWWoFErjYdNQqcM=" providerId="None" clId="Web-{F1992076-99F7-4F2F-9AAE-6B0D50F21417}" dt="2021-07-23T23:24:28.963" v="207"/>
          <ac:graphicFrameMkLst>
            <pc:docMk/>
            <pc:sldMk cId="3290235452" sldId="461"/>
            <ac:graphicFrameMk id="6" creationId="{172F2464-E5D4-4CA6-8662-25002A93D8A6}"/>
          </ac:graphicFrameMkLst>
        </pc:graphicFrameChg>
      </pc:sldChg>
      <pc:sldChg chg="modSp">
        <pc:chgData name="Razin Farhan Hussain" userId="bL/IyTPea6UEOGjIFjK2ugEKbkBZKWWoFErjYdNQqcM=" providerId="None" clId="Web-{F1992076-99F7-4F2F-9AAE-6B0D50F21417}" dt="2021-07-23T23:25:13.058" v="208" actId="1076"/>
        <pc:sldMkLst>
          <pc:docMk/>
          <pc:sldMk cId="1766656685" sldId="505"/>
        </pc:sldMkLst>
        <pc:spChg chg="mod">
          <ac:chgData name="Razin Farhan Hussain" userId="bL/IyTPea6UEOGjIFjK2ugEKbkBZKWWoFErjYdNQqcM=" providerId="None" clId="Web-{F1992076-99F7-4F2F-9AAE-6B0D50F21417}" dt="2021-07-23T23:25:13.058" v="208" actId="1076"/>
          <ac:spMkLst>
            <pc:docMk/>
            <pc:sldMk cId="1766656685" sldId="505"/>
            <ac:spMk id="3" creationId="{2A939727-A3D5-4B35-A1CA-33CF90AF638E}"/>
          </ac:spMkLst>
        </pc:spChg>
      </pc:sldChg>
    </pc:docChg>
  </pc:docChgLst>
  <pc:docChgLst>
    <pc:chgData name="Razin Farhan Hussain" clId="Web-{21385316-8E84-4D4E-877F-D27F9B3DC8A5}"/>
    <pc:docChg chg="modSld">
      <pc:chgData name="Razin Farhan Hussain" userId="" providerId="" clId="Web-{21385316-8E84-4D4E-877F-D27F9B3DC8A5}" dt="2021-03-26T01:02:12.359" v="8" actId="1076"/>
      <pc:docMkLst>
        <pc:docMk/>
      </pc:docMkLst>
      <pc:sldChg chg="modSp">
        <pc:chgData name="Razin Farhan Hussain" userId="" providerId="" clId="Web-{21385316-8E84-4D4E-877F-D27F9B3DC8A5}" dt="2021-03-26T01:01:57.578" v="7" actId="20577"/>
        <pc:sldMkLst>
          <pc:docMk/>
          <pc:sldMk cId="1682654170" sldId="401"/>
        </pc:sldMkLst>
        <pc:spChg chg="mod">
          <ac:chgData name="Razin Farhan Hussain" userId="" providerId="" clId="Web-{21385316-8E84-4D4E-877F-D27F9B3DC8A5}" dt="2021-03-26T01:01:57.578" v="7" actId="20577"/>
          <ac:spMkLst>
            <pc:docMk/>
            <pc:sldMk cId="1682654170" sldId="401"/>
            <ac:spMk id="6" creationId="{00000000-0000-0000-0000-000000000000}"/>
          </ac:spMkLst>
        </pc:spChg>
      </pc:sldChg>
      <pc:sldChg chg="modSp">
        <pc:chgData name="Razin Farhan Hussain" userId="" providerId="" clId="Web-{21385316-8E84-4D4E-877F-D27F9B3DC8A5}" dt="2021-03-26T01:02:12.359" v="8" actId="1076"/>
        <pc:sldMkLst>
          <pc:docMk/>
          <pc:sldMk cId="3102643082" sldId="402"/>
        </pc:sldMkLst>
        <pc:picChg chg="mod">
          <ac:chgData name="Razin Farhan Hussain" userId="" providerId="" clId="Web-{21385316-8E84-4D4E-877F-D27F9B3DC8A5}" dt="2021-03-26T01:02:12.359" v="8" actId="1076"/>
          <ac:picMkLst>
            <pc:docMk/>
            <pc:sldMk cId="3102643082" sldId="402"/>
            <ac:picMk id="5" creationId="{053A76C9-EF05-452C-BFAD-ABEF09B19C19}"/>
          </ac:picMkLst>
        </pc:picChg>
      </pc:sldChg>
    </pc:docChg>
  </pc:docChgLst>
  <pc:docChgLst>
    <pc:chgData name="Razin Farhan Hussain" userId="1cVv77yr1ZiNe1UCsVw/FtraFZZMhOB31k/vbZOdZxE=" providerId="None" clId="Web-{9FFE0B61-6A81-4579-860C-1A2697B1A9B1}"/>
    <pc:docChg chg="delSld modSld">
      <pc:chgData name="Razin Farhan Hussain" userId="1cVv77yr1ZiNe1UCsVw/FtraFZZMhOB31k/vbZOdZxE=" providerId="None" clId="Web-{9FFE0B61-6A81-4579-860C-1A2697B1A9B1}" dt="2020-10-02T02:32:45.046" v="2583" actId="20577"/>
      <pc:docMkLst>
        <pc:docMk/>
      </pc:docMkLst>
      <pc:sldChg chg="modSp">
        <pc:chgData name="Razin Farhan Hussain" userId="1cVv77yr1ZiNe1UCsVw/FtraFZZMhOB31k/vbZOdZxE=" providerId="None" clId="Web-{9FFE0B61-6A81-4579-860C-1A2697B1A9B1}" dt="2020-10-02T02:30:29.507" v="2467" actId="20577"/>
        <pc:sldMkLst>
          <pc:docMk/>
          <pc:sldMk cId="1747085596" sldId="392"/>
        </pc:sldMkLst>
        <pc:spChg chg="mod">
          <ac:chgData name="Razin Farhan Hussain" userId="1cVv77yr1ZiNe1UCsVw/FtraFZZMhOB31k/vbZOdZxE=" providerId="None" clId="Web-{9FFE0B61-6A81-4579-860C-1A2697B1A9B1}" dt="2020-10-02T02:30:29.507" v="2467" actId="20577"/>
          <ac:spMkLst>
            <pc:docMk/>
            <pc:sldMk cId="1747085596" sldId="392"/>
            <ac:spMk id="7" creationId="{00000000-0000-0000-0000-000000000000}"/>
          </ac:spMkLst>
        </pc:spChg>
      </pc:sldChg>
      <pc:sldChg chg="addSp delSp modSp">
        <pc:chgData name="Razin Farhan Hussain" userId="1cVv77yr1ZiNe1UCsVw/FtraFZZMhOB31k/vbZOdZxE=" providerId="None" clId="Web-{9FFE0B61-6A81-4579-860C-1A2697B1A9B1}" dt="2020-10-02T02:29:30.847" v="2452" actId="1076"/>
        <pc:sldMkLst>
          <pc:docMk/>
          <pc:sldMk cId="1379324085" sldId="399"/>
        </pc:sldMkLst>
        <pc:spChg chg="mod">
          <ac:chgData name="Razin Farhan Hussain" userId="1cVv77yr1ZiNe1UCsVw/FtraFZZMhOB31k/vbZOdZxE=" providerId="None" clId="Web-{9FFE0B61-6A81-4579-860C-1A2697B1A9B1}" dt="2020-10-02T02:24:37.143" v="2413" actId="20577"/>
          <ac:spMkLst>
            <pc:docMk/>
            <pc:sldMk cId="1379324085" sldId="399"/>
            <ac:spMk id="2" creationId="{00000000-0000-0000-0000-000000000000}"/>
          </ac:spMkLst>
        </pc:spChg>
        <pc:spChg chg="add del mod">
          <ac:chgData name="Razin Farhan Hussain" userId="1cVv77yr1ZiNe1UCsVw/FtraFZZMhOB31k/vbZOdZxE=" providerId="None" clId="Web-{9FFE0B61-6A81-4579-860C-1A2697B1A9B1}" dt="2020-10-02T02:27:26.075" v="2415"/>
          <ac:spMkLst>
            <pc:docMk/>
            <pc:sldMk cId="1379324085" sldId="399"/>
            <ac:spMk id="5" creationId="{9FFC1FFF-2BED-4797-9D18-150CD28AC646}"/>
          </ac:spMkLst>
        </pc:spChg>
        <pc:spChg chg="del mod">
          <ac:chgData name="Razin Farhan Hussain" userId="1cVv77yr1ZiNe1UCsVw/FtraFZZMhOB31k/vbZOdZxE=" providerId="None" clId="Web-{9FFE0B61-6A81-4579-860C-1A2697B1A9B1}" dt="2020-10-02T02:23:47.547" v="2315"/>
          <ac:spMkLst>
            <pc:docMk/>
            <pc:sldMk cId="1379324085" sldId="399"/>
            <ac:spMk id="6" creationId="{00000000-0000-0000-0000-000000000000}"/>
          </ac:spMkLst>
        </pc:spChg>
        <pc:picChg chg="del">
          <ac:chgData name="Razin Farhan Hussain" userId="1cVv77yr1ZiNe1UCsVw/FtraFZZMhOB31k/vbZOdZxE=" providerId="None" clId="Web-{9FFE0B61-6A81-4579-860C-1A2697B1A9B1}" dt="2020-10-02T02:23:50.484" v="2316"/>
          <ac:picMkLst>
            <pc:docMk/>
            <pc:sldMk cId="1379324085" sldId="399"/>
            <ac:picMk id="4" creationId="{1AC4BEF7-4636-4B58-BC7D-66AA325AE8F9}"/>
          </ac:picMkLst>
        </pc:picChg>
        <pc:picChg chg="add mod ord">
          <ac:chgData name="Razin Farhan Hussain" userId="1cVv77yr1ZiNe1UCsVw/FtraFZZMhOB31k/vbZOdZxE=" providerId="None" clId="Web-{9FFE0B61-6A81-4579-860C-1A2697B1A9B1}" dt="2020-10-02T02:29:26.394" v="2451" actId="1076"/>
          <ac:picMkLst>
            <pc:docMk/>
            <pc:sldMk cId="1379324085" sldId="399"/>
            <ac:picMk id="7" creationId="{F09CB13C-ACDB-43CE-AF3C-5B43FD56A679}"/>
          </ac:picMkLst>
        </pc:picChg>
        <pc:picChg chg="add mod">
          <ac:chgData name="Razin Farhan Hussain" userId="1cVv77yr1ZiNe1UCsVw/FtraFZZMhOB31k/vbZOdZxE=" providerId="None" clId="Web-{9FFE0B61-6A81-4579-860C-1A2697B1A9B1}" dt="2020-10-02T02:29:30.847" v="2452" actId="1076"/>
          <ac:picMkLst>
            <pc:docMk/>
            <pc:sldMk cId="1379324085" sldId="399"/>
            <ac:picMk id="8" creationId="{94504290-AE75-4799-8121-0CA54191F14D}"/>
          </ac:picMkLst>
        </pc:picChg>
      </pc:sldChg>
      <pc:sldChg chg="modSp del">
        <pc:chgData name="Razin Farhan Hussain" userId="1cVv77yr1ZiNe1UCsVw/FtraFZZMhOB31k/vbZOdZxE=" providerId="None" clId="Web-{9FFE0B61-6A81-4579-860C-1A2697B1A9B1}" dt="2020-10-02T02:30:41.930" v="2475"/>
        <pc:sldMkLst>
          <pc:docMk/>
          <pc:sldMk cId="3035938567" sldId="400"/>
        </pc:sldMkLst>
        <pc:spChg chg="mod">
          <ac:chgData name="Razin Farhan Hussain" userId="1cVv77yr1ZiNe1UCsVw/FtraFZZMhOB31k/vbZOdZxE=" providerId="None" clId="Web-{9FFE0B61-6A81-4579-860C-1A2697B1A9B1}" dt="2020-10-02T02:30:34.195" v="2470" actId="20577"/>
          <ac:spMkLst>
            <pc:docMk/>
            <pc:sldMk cId="3035938567" sldId="400"/>
            <ac:spMk id="6" creationId="{00000000-0000-0000-0000-000000000000}"/>
          </ac:spMkLst>
        </pc:spChg>
      </pc:sldChg>
      <pc:sldChg chg="modSp">
        <pc:chgData name="Razin Farhan Hussain" userId="1cVv77yr1ZiNe1UCsVw/FtraFZZMhOB31k/vbZOdZxE=" providerId="None" clId="Web-{9FFE0B61-6A81-4579-860C-1A2697B1A9B1}" dt="2020-10-02T02:30:47.789" v="2478" actId="20577"/>
        <pc:sldMkLst>
          <pc:docMk/>
          <pc:sldMk cId="1682654170" sldId="401"/>
        </pc:sldMkLst>
        <pc:spChg chg="mod">
          <ac:chgData name="Razin Farhan Hussain" userId="1cVv77yr1ZiNe1UCsVw/FtraFZZMhOB31k/vbZOdZxE=" providerId="None" clId="Web-{9FFE0B61-6A81-4579-860C-1A2697B1A9B1}" dt="2020-10-02T02:30:47.789" v="2478" actId="20577"/>
          <ac:spMkLst>
            <pc:docMk/>
            <pc:sldMk cId="1682654170" sldId="401"/>
            <ac:spMk id="6" creationId="{00000000-0000-0000-0000-000000000000}"/>
          </ac:spMkLst>
        </pc:spChg>
      </pc:sldChg>
      <pc:sldChg chg="modSp">
        <pc:chgData name="Razin Farhan Hussain" userId="1cVv77yr1ZiNe1UCsVw/FtraFZZMhOB31k/vbZOdZxE=" providerId="None" clId="Web-{9FFE0B61-6A81-4579-860C-1A2697B1A9B1}" dt="2020-10-02T01:30:40.774" v="19" actId="20577"/>
        <pc:sldMkLst>
          <pc:docMk/>
          <pc:sldMk cId="1552732433" sldId="405"/>
        </pc:sldMkLst>
        <pc:spChg chg="mod">
          <ac:chgData name="Razin Farhan Hussain" userId="1cVv77yr1ZiNe1UCsVw/FtraFZZMhOB31k/vbZOdZxE=" providerId="None" clId="Web-{9FFE0B61-6A81-4579-860C-1A2697B1A9B1}" dt="2020-10-02T01:30:40.774" v="19" actId="20577"/>
          <ac:spMkLst>
            <pc:docMk/>
            <pc:sldMk cId="1552732433" sldId="405"/>
            <ac:spMk id="11" creationId="{BAFEB389-0954-4054-B2D2-EB4D15474655}"/>
          </ac:spMkLst>
        </pc:spChg>
        <pc:spChg chg="mod">
          <ac:chgData name="Razin Farhan Hussain" userId="1cVv77yr1ZiNe1UCsVw/FtraFZZMhOB31k/vbZOdZxE=" providerId="None" clId="Web-{9FFE0B61-6A81-4579-860C-1A2697B1A9B1}" dt="2020-10-02T01:29:34.848" v="0" actId="1076"/>
          <ac:spMkLst>
            <pc:docMk/>
            <pc:sldMk cId="1552732433" sldId="405"/>
            <ac:spMk id="12" creationId="{1973E21D-B78A-489B-8DC5-0B780AAA95A0}"/>
          </ac:spMkLst>
        </pc:spChg>
        <pc:picChg chg="mod">
          <ac:chgData name="Razin Farhan Hussain" userId="1cVv77yr1ZiNe1UCsVw/FtraFZZMhOB31k/vbZOdZxE=" providerId="None" clId="Web-{9FFE0B61-6A81-4579-860C-1A2697B1A9B1}" dt="2020-10-02T01:29:36.849" v="1" actId="1076"/>
          <ac:picMkLst>
            <pc:docMk/>
            <pc:sldMk cId="1552732433" sldId="405"/>
            <ac:picMk id="10" creationId="{AFA726DD-AF98-4243-9A70-FDCCCB28DF06}"/>
          </ac:picMkLst>
        </pc:picChg>
      </pc:sldChg>
      <pc:sldChg chg="addSp delSp modSp">
        <pc:chgData name="Razin Farhan Hussain" userId="1cVv77yr1ZiNe1UCsVw/FtraFZZMhOB31k/vbZOdZxE=" providerId="None" clId="Web-{9FFE0B61-6A81-4579-860C-1A2697B1A9B1}" dt="2020-10-02T02:30:01.052" v="2458" actId="1076"/>
        <pc:sldMkLst>
          <pc:docMk/>
          <pc:sldMk cId="2980445642" sldId="406"/>
        </pc:sldMkLst>
        <pc:spChg chg="mod">
          <ac:chgData name="Razin Farhan Hussain" userId="1cVv77yr1ZiNe1UCsVw/FtraFZZMhOB31k/vbZOdZxE=" providerId="None" clId="Web-{9FFE0B61-6A81-4579-860C-1A2697B1A9B1}" dt="2020-10-02T02:28:26.828" v="2438" actId="20577"/>
          <ac:spMkLst>
            <pc:docMk/>
            <pc:sldMk cId="2980445642" sldId="406"/>
            <ac:spMk id="2" creationId="{00000000-0000-0000-0000-000000000000}"/>
          </ac:spMkLst>
        </pc:spChg>
        <pc:spChg chg="add del mod">
          <ac:chgData name="Razin Farhan Hussain" userId="1cVv77yr1ZiNe1UCsVw/FtraFZZMhOB31k/vbZOdZxE=" providerId="None" clId="Web-{9FFE0B61-6A81-4579-860C-1A2697B1A9B1}" dt="2020-10-02T02:27:57.889" v="2424"/>
          <ac:spMkLst>
            <pc:docMk/>
            <pc:sldMk cId="2980445642" sldId="406"/>
            <ac:spMk id="5" creationId="{274674CF-F169-4578-8345-1DC85B371BD5}"/>
          </ac:spMkLst>
        </pc:spChg>
        <pc:spChg chg="del">
          <ac:chgData name="Razin Farhan Hussain" userId="1cVv77yr1ZiNe1UCsVw/FtraFZZMhOB31k/vbZOdZxE=" providerId="None" clId="Web-{9FFE0B61-6A81-4579-860C-1A2697B1A9B1}" dt="2020-10-02T02:28:00.139" v="2425"/>
          <ac:spMkLst>
            <pc:docMk/>
            <pc:sldMk cId="2980445642" sldId="406"/>
            <ac:spMk id="7" creationId="{569C8FB2-954D-49A8-9F86-2CB38904A828}"/>
          </ac:spMkLst>
        </pc:spChg>
        <pc:picChg chg="del">
          <ac:chgData name="Razin Farhan Hussain" userId="1cVv77yr1ZiNe1UCsVw/FtraFZZMhOB31k/vbZOdZxE=" providerId="None" clId="Web-{9FFE0B61-6A81-4579-860C-1A2697B1A9B1}" dt="2020-10-02T02:27:54.451" v="2423"/>
          <ac:picMkLst>
            <pc:docMk/>
            <pc:sldMk cId="2980445642" sldId="406"/>
            <ac:picMk id="4" creationId="{C63FCE9A-DD0F-41A6-B145-0BD305E26228}"/>
          </ac:picMkLst>
        </pc:picChg>
        <pc:picChg chg="add mod">
          <ac:chgData name="Razin Farhan Hussain" userId="1cVv77yr1ZiNe1UCsVw/FtraFZZMhOB31k/vbZOdZxE=" providerId="None" clId="Web-{9FFE0B61-6A81-4579-860C-1A2697B1A9B1}" dt="2020-10-02T02:28:43.860" v="2444" actId="14100"/>
          <ac:picMkLst>
            <pc:docMk/>
            <pc:sldMk cId="2980445642" sldId="406"/>
            <ac:picMk id="6" creationId="{274D6949-C6C5-4603-8364-BD6FB052DCC8}"/>
          </ac:picMkLst>
        </pc:picChg>
        <pc:picChg chg="add mod">
          <ac:chgData name="Razin Farhan Hussain" userId="1cVv77yr1ZiNe1UCsVw/FtraFZZMhOB31k/vbZOdZxE=" providerId="None" clId="Web-{9FFE0B61-6A81-4579-860C-1A2697B1A9B1}" dt="2020-10-02T02:30:01.052" v="2458" actId="1076"/>
          <ac:picMkLst>
            <pc:docMk/>
            <pc:sldMk cId="2980445642" sldId="406"/>
            <ac:picMk id="9" creationId="{9B97C221-0A4D-45A4-896E-6121400E09C8}"/>
          </ac:picMkLst>
        </pc:picChg>
      </pc:sldChg>
      <pc:sldChg chg="modSp del">
        <pc:chgData name="Razin Farhan Hussain" userId="1cVv77yr1ZiNe1UCsVw/FtraFZZMhOB31k/vbZOdZxE=" providerId="None" clId="Web-{9FFE0B61-6A81-4579-860C-1A2697B1A9B1}" dt="2020-10-02T02:30:43.695" v="2476"/>
        <pc:sldMkLst>
          <pc:docMk/>
          <pc:sldMk cId="2654933592" sldId="408"/>
        </pc:sldMkLst>
        <pc:spChg chg="mod">
          <ac:chgData name="Razin Farhan Hussain" userId="1cVv77yr1ZiNe1UCsVw/FtraFZZMhOB31k/vbZOdZxE=" providerId="None" clId="Web-{9FFE0B61-6A81-4579-860C-1A2697B1A9B1}" dt="2020-10-02T02:30:37.773" v="2473" actId="20577"/>
          <ac:spMkLst>
            <pc:docMk/>
            <pc:sldMk cId="2654933592" sldId="408"/>
            <ac:spMk id="3" creationId="{53B5BC8D-3FE5-469D-9039-DCCADC34D329}"/>
          </ac:spMkLst>
        </pc:spChg>
      </pc:sldChg>
      <pc:sldChg chg="addSp delSp modSp">
        <pc:chgData name="Razin Farhan Hussain" userId="1cVv77yr1ZiNe1UCsVw/FtraFZZMhOB31k/vbZOdZxE=" providerId="None" clId="Web-{9FFE0B61-6A81-4579-860C-1A2697B1A9B1}" dt="2020-10-02T01:38:18.393" v="466" actId="20577"/>
        <pc:sldMkLst>
          <pc:docMk/>
          <pc:sldMk cId="4172495775" sldId="412"/>
        </pc:sldMkLst>
        <pc:spChg chg="mod">
          <ac:chgData name="Razin Farhan Hussain" userId="1cVv77yr1ZiNe1UCsVw/FtraFZZMhOB31k/vbZOdZxE=" providerId="None" clId="Web-{9FFE0B61-6A81-4579-860C-1A2697B1A9B1}" dt="2020-10-02T01:29:52.521" v="8" actId="20577"/>
          <ac:spMkLst>
            <pc:docMk/>
            <pc:sldMk cId="4172495775" sldId="412"/>
            <ac:spMk id="2" creationId="{F91F8B31-B58C-4EAD-903B-276BEED624C5}"/>
          </ac:spMkLst>
        </pc:spChg>
        <pc:spChg chg="del mod">
          <ac:chgData name="Razin Farhan Hussain" userId="1cVv77yr1ZiNe1UCsVw/FtraFZZMhOB31k/vbZOdZxE=" providerId="None" clId="Web-{9FFE0B61-6A81-4579-860C-1A2697B1A9B1}" dt="2020-10-02T01:30:02.147" v="12"/>
          <ac:spMkLst>
            <pc:docMk/>
            <pc:sldMk cId="4172495775" sldId="412"/>
            <ac:spMk id="3" creationId="{7C7ED7F5-AD3C-4A17-834F-1EA3EF1EB00B}"/>
          </ac:spMkLst>
        </pc:spChg>
        <pc:spChg chg="add del mod">
          <ac:chgData name="Razin Farhan Hussain" userId="1cVv77yr1ZiNe1UCsVw/FtraFZZMhOB31k/vbZOdZxE=" providerId="None" clId="Web-{9FFE0B61-6A81-4579-860C-1A2697B1A9B1}" dt="2020-10-02T01:30:16.444" v="13"/>
          <ac:spMkLst>
            <pc:docMk/>
            <pc:sldMk cId="4172495775" sldId="412"/>
            <ac:spMk id="6" creationId="{BCDB92B9-0D31-4FBB-8140-07DCD63508A4}"/>
          </ac:spMkLst>
        </pc:spChg>
        <pc:spChg chg="add mod">
          <ac:chgData name="Razin Farhan Hussain" userId="1cVv77yr1ZiNe1UCsVw/FtraFZZMhOB31k/vbZOdZxE=" providerId="None" clId="Web-{9FFE0B61-6A81-4579-860C-1A2697B1A9B1}" dt="2020-10-02T01:34:13.958" v="255" actId="20577"/>
          <ac:spMkLst>
            <pc:docMk/>
            <pc:sldMk cId="4172495775" sldId="412"/>
            <ac:spMk id="8" creationId="{7F408B39-763F-4D3F-B817-39E105B47E2E}"/>
          </ac:spMkLst>
        </pc:spChg>
        <pc:spChg chg="add mod">
          <ac:chgData name="Razin Farhan Hussain" userId="1cVv77yr1ZiNe1UCsVw/FtraFZZMhOB31k/vbZOdZxE=" providerId="None" clId="Web-{9FFE0B61-6A81-4579-860C-1A2697B1A9B1}" dt="2020-10-02T01:38:18.393" v="466" actId="20577"/>
          <ac:spMkLst>
            <pc:docMk/>
            <pc:sldMk cId="4172495775" sldId="412"/>
            <ac:spMk id="9" creationId="{8B73D888-98AA-4EEC-AA51-84BF330B761E}"/>
          </ac:spMkLst>
        </pc:spChg>
        <pc:picChg chg="add mod ord">
          <ac:chgData name="Razin Farhan Hussain" userId="1cVv77yr1ZiNe1UCsVw/FtraFZZMhOB31k/vbZOdZxE=" providerId="None" clId="Web-{9FFE0B61-6A81-4579-860C-1A2697B1A9B1}" dt="2020-10-02T01:32:53.469" v="115" actId="1076"/>
          <ac:picMkLst>
            <pc:docMk/>
            <pc:sldMk cId="4172495775" sldId="412"/>
            <ac:picMk id="7" creationId="{F776021E-B2DF-4BC3-BB27-8338A981D912}"/>
          </ac:picMkLst>
        </pc:picChg>
      </pc:sldChg>
      <pc:sldChg chg="addSp delSp modSp">
        <pc:chgData name="Razin Farhan Hussain" userId="1cVv77yr1ZiNe1UCsVw/FtraFZZMhOB31k/vbZOdZxE=" providerId="None" clId="Web-{9FFE0B61-6A81-4579-860C-1A2697B1A9B1}" dt="2020-10-02T01:57:28.364" v="1375" actId="20577"/>
        <pc:sldMkLst>
          <pc:docMk/>
          <pc:sldMk cId="2926804020" sldId="413"/>
        </pc:sldMkLst>
        <pc:spChg chg="mod">
          <ac:chgData name="Razin Farhan Hussain" userId="1cVv77yr1ZiNe1UCsVw/FtraFZZMhOB31k/vbZOdZxE=" providerId="None" clId="Web-{9FFE0B61-6A81-4579-860C-1A2697B1A9B1}" dt="2020-10-02T01:38:28.800" v="469" actId="20577"/>
          <ac:spMkLst>
            <pc:docMk/>
            <pc:sldMk cId="2926804020" sldId="413"/>
            <ac:spMk id="2" creationId="{D9F09F42-6E70-4ADF-B0F5-8A1773B02FF9}"/>
          </ac:spMkLst>
        </pc:spChg>
        <pc:spChg chg="del">
          <ac:chgData name="Razin Farhan Hussain" userId="1cVv77yr1ZiNe1UCsVw/FtraFZZMhOB31k/vbZOdZxE=" providerId="None" clId="Web-{9FFE0B61-6A81-4579-860C-1A2697B1A9B1}" dt="2020-10-02T01:44:47.228" v="471"/>
          <ac:spMkLst>
            <pc:docMk/>
            <pc:sldMk cId="2926804020" sldId="413"/>
            <ac:spMk id="3" creationId="{FEB55FED-B768-44A1-9382-67982BDACBE0}"/>
          </ac:spMkLst>
        </pc:spChg>
        <pc:spChg chg="add mod">
          <ac:chgData name="Razin Farhan Hussain" userId="1cVv77yr1ZiNe1UCsVw/FtraFZZMhOB31k/vbZOdZxE=" providerId="None" clId="Web-{9FFE0B61-6A81-4579-860C-1A2697B1A9B1}" dt="2020-10-02T01:57:28.364" v="1375" actId="20577"/>
          <ac:spMkLst>
            <pc:docMk/>
            <pc:sldMk cId="2926804020" sldId="413"/>
            <ac:spMk id="6" creationId="{E8A98218-ACBC-4C5A-A338-2A13FD5D200B}"/>
          </ac:spMkLst>
        </pc:spChg>
        <pc:spChg chg="add mod">
          <ac:chgData name="Razin Farhan Hussain" userId="1cVv77yr1ZiNe1UCsVw/FtraFZZMhOB31k/vbZOdZxE=" providerId="None" clId="Web-{9FFE0B61-6A81-4579-860C-1A2697B1A9B1}" dt="2020-10-02T01:56:20.064" v="1306" actId="1076"/>
          <ac:spMkLst>
            <pc:docMk/>
            <pc:sldMk cId="2926804020" sldId="413"/>
            <ac:spMk id="7" creationId="{2133EFAE-4AF3-4807-84C4-165956C7D8AE}"/>
          </ac:spMkLst>
        </pc:spChg>
        <pc:picChg chg="add mod ord">
          <ac:chgData name="Razin Farhan Hussain" userId="1cVv77yr1ZiNe1UCsVw/FtraFZZMhOB31k/vbZOdZxE=" providerId="None" clId="Web-{9FFE0B61-6A81-4579-860C-1A2697B1A9B1}" dt="2020-10-02T01:56:11.954" v="1304" actId="1076"/>
          <ac:picMkLst>
            <pc:docMk/>
            <pc:sldMk cId="2926804020" sldId="413"/>
            <ac:picMk id="5" creationId="{EB06BD4C-914E-409B-8216-A34C386E127C}"/>
          </ac:picMkLst>
        </pc:picChg>
      </pc:sldChg>
      <pc:sldChg chg="addSp delSp modSp">
        <pc:chgData name="Razin Farhan Hussain" userId="1cVv77yr1ZiNe1UCsVw/FtraFZZMhOB31k/vbZOdZxE=" providerId="None" clId="Web-{9FFE0B61-6A81-4579-860C-1A2697B1A9B1}" dt="2020-10-02T02:19:27.923" v="2119" actId="20577"/>
        <pc:sldMkLst>
          <pc:docMk/>
          <pc:sldMk cId="3566413393" sldId="414"/>
        </pc:sldMkLst>
        <pc:spChg chg="mod">
          <ac:chgData name="Razin Farhan Hussain" userId="1cVv77yr1ZiNe1UCsVw/FtraFZZMhOB31k/vbZOdZxE=" providerId="None" clId="Web-{9FFE0B61-6A81-4579-860C-1A2697B1A9B1}" dt="2020-10-02T01:58:00.491" v="1379" actId="20577"/>
          <ac:spMkLst>
            <pc:docMk/>
            <pc:sldMk cId="3566413393" sldId="414"/>
            <ac:spMk id="2" creationId="{8F02E94B-00C7-426F-9EA1-2B02AC8EAA37}"/>
          </ac:spMkLst>
        </pc:spChg>
        <pc:spChg chg="del">
          <ac:chgData name="Razin Farhan Hussain" userId="1cVv77yr1ZiNe1UCsVw/FtraFZZMhOB31k/vbZOdZxE=" providerId="None" clId="Web-{9FFE0B61-6A81-4579-860C-1A2697B1A9B1}" dt="2020-10-02T02:00:02.951" v="1384"/>
          <ac:spMkLst>
            <pc:docMk/>
            <pc:sldMk cId="3566413393" sldId="414"/>
            <ac:spMk id="3" creationId="{A4EC98AD-6CB8-4286-8CDB-21FBF7877923}"/>
          </ac:spMkLst>
        </pc:spChg>
        <pc:spChg chg="add mod">
          <ac:chgData name="Razin Farhan Hussain" userId="1cVv77yr1ZiNe1UCsVw/FtraFZZMhOB31k/vbZOdZxE=" providerId="None" clId="Web-{9FFE0B61-6A81-4579-860C-1A2697B1A9B1}" dt="2020-10-02T02:14:14.874" v="1846" actId="20577"/>
          <ac:spMkLst>
            <pc:docMk/>
            <pc:sldMk cId="3566413393" sldId="414"/>
            <ac:spMk id="7" creationId="{18A2DF9C-A16A-4C3C-9035-7004AC7919FE}"/>
          </ac:spMkLst>
        </pc:spChg>
        <pc:spChg chg="add mod">
          <ac:chgData name="Razin Farhan Hussain" userId="1cVv77yr1ZiNe1UCsVw/FtraFZZMhOB31k/vbZOdZxE=" providerId="None" clId="Web-{9FFE0B61-6A81-4579-860C-1A2697B1A9B1}" dt="2020-10-02T02:19:27.923" v="2119" actId="20577"/>
          <ac:spMkLst>
            <pc:docMk/>
            <pc:sldMk cId="3566413393" sldId="414"/>
            <ac:spMk id="8" creationId="{9664570D-4DF3-4AC2-B09F-BC7E10B8076D}"/>
          </ac:spMkLst>
        </pc:spChg>
        <pc:picChg chg="add mod ord">
          <ac:chgData name="Razin Farhan Hussain" userId="1cVv77yr1ZiNe1UCsVw/FtraFZZMhOB31k/vbZOdZxE=" providerId="None" clId="Web-{9FFE0B61-6A81-4579-860C-1A2697B1A9B1}" dt="2020-10-02T02:01:35.581" v="1409" actId="1076"/>
          <ac:picMkLst>
            <pc:docMk/>
            <pc:sldMk cId="3566413393" sldId="414"/>
            <ac:picMk id="5" creationId="{E48B04BE-7840-4FD2-9D22-EBFF2F0F2F1A}"/>
          </ac:picMkLst>
        </pc:picChg>
        <pc:picChg chg="add mod">
          <ac:chgData name="Razin Farhan Hussain" userId="1cVv77yr1ZiNe1UCsVw/FtraFZZMhOB31k/vbZOdZxE=" providerId="None" clId="Web-{9FFE0B61-6A81-4579-860C-1A2697B1A9B1}" dt="2020-10-02T02:01:39.050" v="1410" actId="1076"/>
          <ac:picMkLst>
            <pc:docMk/>
            <pc:sldMk cId="3566413393" sldId="414"/>
            <ac:picMk id="6" creationId="{E011953B-ED41-4209-B453-279BA6EC5E73}"/>
          </ac:picMkLst>
        </pc:picChg>
      </pc:sldChg>
      <pc:sldChg chg="addSp delSp modSp">
        <pc:chgData name="Razin Farhan Hussain" userId="1cVv77yr1ZiNe1UCsVw/FtraFZZMhOB31k/vbZOdZxE=" providerId="None" clId="Web-{9FFE0B61-6A81-4579-860C-1A2697B1A9B1}" dt="2020-10-02T02:32:45.046" v="2582" actId="20577"/>
        <pc:sldMkLst>
          <pc:docMk/>
          <pc:sldMk cId="388098865" sldId="416"/>
        </pc:sldMkLst>
        <pc:spChg chg="mod">
          <ac:chgData name="Razin Farhan Hussain" userId="1cVv77yr1ZiNe1UCsVw/FtraFZZMhOB31k/vbZOdZxE=" providerId="None" clId="Web-{9FFE0B61-6A81-4579-860C-1A2697B1A9B1}" dt="2020-10-02T02:21:42.618" v="2169" actId="20577"/>
          <ac:spMkLst>
            <pc:docMk/>
            <pc:sldMk cId="388098865" sldId="416"/>
            <ac:spMk id="2" creationId="{203B4BA0-3034-4F14-9414-C20B76945F43}"/>
          </ac:spMkLst>
        </pc:spChg>
        <pc:spChg chg="del mod">
          <ac:chgData name="Razin Farhan Hussain" userId="1cVv77yr1ZiNe1UCsVw/FtraFZZMhOB31k/vbZOdZxE=" providerId="None" clId="Web-{9FFE0B61-6A81-4579-860C-1A2697B1A9B1}" dt="2020-10-02T02:21:50.478" v="2171"/>
          <ac:spMkLst>
            <pc:docMk/>
            <pc:sldMk cId="388098865" sldId="416"/>
            <ac:spMk id="3" creationId="{8C1BCD58-F0B9-4AC7-9654-8AC42DE9D303}"/>
          </ac:spMkLst>
        </pc:spChg>
        <pc:spChg chg="add mod">
          <ac:chgData name="Razin Farhan Hussain" userId="1cVv77yr1ZiNe1UCsVw/FtraFZZMhOB31k/vbZOdZxE=" providerId="None" clId="Web-{9FFE0B61-6A81-4579-860C-1A2697B1A9B1}" dt="2020-10-02T02:32:45.046" v="2582" actId="20577"/>
          <ac:spMkLst>
            <pc:docMk/>
            <pc:sldMk cId="388098865" sldId="416"/>
            <ac:spMk id="6" creationId="{67F61D9C-FF70-4304-88F9-37F7880B4C64}"/>
          </ac:spMkLst>
        </pc:spChg>
      </pc:sldChg>
      <pc:sldChg chg="delSp del">
        <pc:chgData name="Razin Farhan Hussain" userId="1cVv77yr1ZiNe1UCsVw/FtraFZZMhOB31k/vbZOdZxE=" providerId="None" clId="Web-{9FFE0B61-6A81-4579-860C-1A2697B1A9B1}" dt="2020-10-02T02:30:21.256" v="2463"/>
        <pc:sldMkLst>
          <pc:docMk/>
          <pc:sldMk cId="609152283" sldId="417"/>
        </pc:sldMkLst>
        <pc:spChg chg="del">
          <ac:chgData name="Razin Farhan Hussain" userId="1cVv77yr1ZiNe1UCsVw/FtraFZZMhOB31k/vbZOdZxE=" providerId="None" clId="Web-{9FFE0B61-6A81-4579-860C-1A2697B1A9B1}" dt="2020-10-02T02:30:09.459" v="2459"/>
          <ac:spMkLst>
            <pc:docMk/>
            <pc:sldMk cId="609152283" sldId="417"/>
            <ac:spMk id="7" creationId="{7971099E-752C-4D74-A85F-12FF5ACDE551}"/>
          </ac:spMkLst>
        </pc:spChg>
        <pc:spChg chg="del">
          <ac:chgData name="Razin Farhan Hussain" userId="1cVv77yr1ZiNe1UCsVw/FtraFZZMhOB31k/vbZOdZxE=" providerId="None" clId="Web-{9FFE0B61-6A81-4579-860C-1A2697B1A9B1}" dt="2020-10-02T02:30:14.912" v="2462"/>
          <ac:spMkLst>
            <pc:docMk/>
            <pc:sldMk cId="609152283" sldId="417"/>
            <ac:spMk id="12" creationId="{04C318E1-8ACA-425D-A520-6603A19B807F}"/>
          </ac:spMkLst>
        </pc:spChg>
        <pc:picChg chg="del">
          <ac:chgData name="Razin Farhan Hussain" userId="1cVv77yr1ZiNe1UCsVw/FtraFZZMhOB31k/vbZOdZxE=" providerId="None" clId="Web-{9FFE0B61-6A81-4579-860C-1A2697B1A9B1}" dt="2020-10-02T02:30:10.537" v="2460"/>
          <ac:picMkLst>
            <pc:docMk/>
            <pc:sldMk cId="609152283" sldId="417"/>
            <ac:picMk id="6" creationId="{F05F6850-8358-447A-83C6-79F90E4F5D50}"/>
          </ac:picMkLst>
        </pc:picChg>
        <pc:picChg chg="del">
          <ac:chgData name="Razin Farhan Hussain" userId="1cVv77yr1ZiNe1UCsVw/FtraFZZMhOB31k/vbZOdZxE=" providerId="None" clId="Web-{9FFE0B61-6A81-4579-860C-1A2697B1A9B1}" dt="2020-10-02T02:30:11.365" v="2461"/>
          <ac:picMkLst>
            <pc:docMk/>
            <pc:sldMk cId="609152283" sldId="417"/>
            <ac:picMk id="9" creationId="{189187F1-1574-447D-A066-9A81C943322F}"/>
          </ac:picMkLst>
        </pc:picChg>
      </pc:sldChg>
      <pc:sldChg chg="del">
        <pc:chgData name="Razin Farhan Hussain" userId="1cVv77yr1ZiNe1UCsVw/FtraFZZMhOB31k/vbZOdZxE=" providerId="None" clId="Web-{9FFE0B61-6A81-4579-860C-1A2697B1A9B1}" dt="2020-10-02T02:30:23.741" v="2464"/>
        <pc:sldMkLst>
          <pc:docMk/>
          <pc:sldMk cId="2344056227" sldId="418"/>
        </pc:sldMkLst>
      </pc:sldChg>
      <pc:sldChg chg="del">
        <pc:chgData name="Razin Farhan Hussain" userId="1cVv77yr1ZiNe1UCsVw/FtraFZZMhOB31k/vbZOdZxE=" providerId="None" clId="Web-{9FFE0B61-6A81-4579-860C-1A2697B1A9B1}" dt="2020-10-02T02:30:25.241" v="2465"/>
        <pc:sldMkLst>
          <pc:docMk/>
          <pc:sldMk cId="1759809461" sldId="419"/>
        </pc:sldMkLst>
      </pc:sldChg>
    </pc:docChg>
  </pc:docChgLst>
  <pc:docChgLst>
    <pc:chgData name="Razin Farhan Hussain" clId="Web-{8D3965C8-A4D4-40A2-B23A-B577EB5B9A1D}"/>
    <pc:docChg chg="delSld modSld">
      <pc:chgData name="Razin Farhan Hussain" userId="" providerId="" clId="Web-{8D3965C8-A4D4-40A2-B23A-B577EB5B9A1D}" dt="2021-03-05T02:07:16.804" v="719" actId="1076"/>
      <pc:docMkLst>
        <pc:docMk/>
      </pc:docMkLst>
      <pc:sldChg chg="modSp">
        <pc:chgData name="Razin Farhan Hussain" userId="" providerId="" clId="Web-{8D3965C8-A4D4-40A2-B23A-B577EB5B9A1D}" dt="2021-03-05T01:51:09.698" v="536" actId="20577"/>
        <pc:sldMkLst>
          <pc:docMk/>
          <pc:sldMk cId="2383574042" sldId="363"/>
        </pc:sldMkLst>
        <pc:spChg chg="mod">
          <ac:chgData name="Razin Farhan Hussain" userId="" providerId="" clId="Web-{8D3965C8-A4D4-40A2-B23A-B577EB5B9A1D}" dt="2021-03-05T01:51:09.698" v="536" actId="20577"/>
          <ac:spMkLst>
            <pc:docMk/>
            <pc:sldMk cId="2383574042" sldId="363"/>
            <ac:spMk id="3" creationId="{00000000-0000-0000-0000-000000000000}"/>
          </ac:spMkLst>
        </pc:spChg>
        <pc:spChg chg="mod">
          <ac:chgData name="Razin Farhan Hussain" userId="" providerId="" clId="Web-{8D3965C8-A4D4-40A2-B23A-B577EB5B9A1D}" dt="2021-03-05T01:50:57.713" v="531" actId="20577"/>
          <ac:spMkLst>
            <pc:docMk/>
            <pc:sldMk cId="2383574042" sldId="363"/>
            <ac:spMk id="5" creationId="{27C29BC6-3172-423C-A63D-0E9D39690285}"/>
          </ac:spMkLst>
        </pc:spChg>
      </pc:sldChg>
      <pc:sldChg chg="modSp">
        <pc:chgData name="Razin Farhan Hussain" userId="" providerId="" clId="Web-{8D3965C8-A4D4-40A2-B23A-B577EB5B9A1D}" dt="2021-03-05T01:47:06.738" v="453" actId="20577"/>
        <pc:sldMkLst>
          <pc:docMk/>
          <pc:sldMk cId="1682654170" sldId="401"/>
        </pc:sldMkLst>
        <pc:spChg chg="mod">
          <ac:chgData name="Razin Farhan Hussain" userId="" providerId="" clId="Web-{8D3965C8-A4D4-40A2-B23A-B577EB5B9A1D}" dt="2021-03-05T01:47:06.738" v="453" actId="20577"/>
          <ac:spMkLst>
            <pc:docMk/>
            <pc:sldMk cId="1682654170" sldId="401"/>
            <ac:spMk id="6" creationId="{00000000-0000-0000-0000-000000000000}"/>
          </ac:spMkLst>
        </pc:spChg>
      </pc:sldChg>
      <pc:sldChg chg="addSp modSp">
        <pc:chgData name="Razin Farhan Hussain" userId="" providerId="" clId="Web-{8D3965C8-A4D4-40A2-B23A-B577EB5B9A1D}" dt="2021-03-05T02:07:16.804" v="719" actId="1076"/>
        <pc:sldMkLst>
          <pc:docMk/>
          <pc:sldMk cId="3102643082" sldId="402"/>
        </pc:sldMkLst>
        <pc:spChg chg="mod">
          <ac:chgData name="Razin Farhan Hussain" userId="" providerId="" clId="Web-{8D3965C8-A4D4-40A2-B23A-B577EB5B9A1D}" dt="2021-03-05T01:53:15.092" v="572" actId="20577"/>
          <ac:spMkLst>
            <pc:docMk/>
            <pc:sldMk cId="3102643082" sldId="402"/>
            <ac:spMk id="3" creationId="{AFAC5818-0500-41AA-A66B-62FD54125AC3}"/>
          </ac:spMkLst>
        </pc:spChg>
        <pc:spChg chg="add mod">
          <ac:chgData name="Razin Farhan Hussain" userId="" providerId="" clId="Web-{8D3965C8-A4D4-40A2-B23A-B577EB5B9A1D}" dt="2021-03-05T02:07:01.882" v="718" actId="1076"/>
          <ac:spMkLst>
            <pc:docMk/>
            <pc:sldMk cId="3102643082" sldId="402"/>
            <ac:spMk id="6" creationId="{E0CB87C6-3ECA-4B9C-96A5-03BD7EA3E85F}"/>
          </ac:spMkLst>
        </pc:spChg>
        <pc:spChg chg="mod">
          <ac:chgData name="Razin Farhan Hussain" userId="" providerId="" clId="Web-{8D3965C8-A4D4-40A2-B23A-B577EB5B9A1D}" dt="2021-03-05T02:07:16.804" v="719" actId="1076"/>
          <ac:spMkLst>
            <pc:docMk/>
            <pc:sldMk cId="3102643082" sldId="402"/>
            <ac:spMk id="7" creationId="{E6147487-1103-4949-B87A-A7599A001BD9}"/>
          </ac:spMkLst>
        </pc:spChg>
        <pc:picChg chg="mod modCrop">
          <ac:chgData name="Razin Farhan Hussain" userId="" providerId="" clId="Web-{8D3965C8-A4D4-40A2-B23A-B577EB5B9A1D}" dt="2021-03-05T01:51:32.933" v="539" actId="1076"/>
          <ac:picMkLst>
            <pc:docMk/>
            <pc:sldMk cId="3102643082" sldId="402"/>
            <ac:picMk id="5" creationId="{D56FBDE3-6A9D-4DF1-9106-05C07EBB09DC}"/>
          </ac:picMkLst>
        </pc:picChg>
      </pc:sldChg>
      <pc:sldChg chg="modSp">
        <pc:chgData name="Razin Farhan Hussain" userId="" providerId="" clId="Web-{8D3965C8-A4D4-40A2-B23A-B577EB5B9A1D}" dt="2021-03-05T01:58:38.711" v="644" actId="20577"/>
        <pc:sldMkLst>
          <pc:docMk/>
          <pc:sldMk cId="3560319463" sldId="409"/>
        </pc:sldMkLst>
        <pc:spChg chg="mod">
          <ac:chgData name="Razin Farhan Hussain" userId="" providerId="" clId="Web-{8D3965C8-A4D4-40A2-B23A-B577EB5B9A1D}" dt="2021-03-05T01:55:23.268" v="604" actId="20577"/>
          <ac:spMkLst>
            <pc:docMk/>
            <pc:sldMk cId="3560319463" sldId="409"/>
            <ac:spMk id="2" creationId="{AAE52FF9-7221-4A20-AA7C-C58C9A06453F}"/>
          </ac:spMkLst>
        </pc:spChg>
        <pc:spChg chg="mod">
          <ac:chgData name="Razin Farhan Hussain" userId="" providerId="" clId="Web-{8D3965C8-A4D4-40A2-B23A-B577EB5B9A1D}" dt="2021-03-05T01:58:38.711" v="644" actId="20577"/>
          <ac:spMkLst>
            <pc:docMk/>
            <pc:sldMk cId="3560319463" sldId="409"/>
            <ac:spMk id="5" creationId="{7C582F44-3903-493C-A9EA-25B931DDBA65}"/>
          </ac:spMkLst>
        </pc:spChg>
      </pc:sldChg>
      <pc:sldChg chg="modSp del">
        <pc:chgData name="Razin Farhan Hussain" userId="" providerId="" clId="Web-{8D3965C8-A4D4-40A2-B23A-B577EB5B9A1D}" dt="2021-03-05T01:47:28.520" v="454"/>
        <pc:sldMkLst>
          <pc:docMk/>
          <pc:sldMk cId="1281191385" sldId="423"/>
        </pc:sldMkLst>
        <pc:spChg chg="mod">
          <ac:chgData name="Razin Farhan Hussain" userId="" providerId="" clId="Web-{8D3965C8-A4D4-40A2-B23A-B577EB5B9A1D}" dt="2021-03-05T01:46:13.877" v="440" actId="20577"/>
          <ac:spMkLst>
            <pc:docMk/>
            <pc:sldMk cId="1281191385" sldId="423"/>
            <ac:spMk id="3" creationId="{4AE6421A-19C2-4C29-AE30-EAF72AD2EB16}"/>
          </ac:spMkLst>
        </pc:spChg>
      </pc:sldChg>
      <pc:sldChg chg="modSp">
        <pc:chgData name="Razin Farhan Hussain" userId="" providerId="" clId="Web-{8D3965C8-A4D4-40A2-B23A-B577EB5B9A1D}" dt="2021-03-05T01:49:49.336" v="523" actId="20577"/>
        <pc:sldMkLst>
          <pc:docMk/>
          <pc:sldMk cId="2083125455" sldId="424"/>
        </pc:sldMkLst>
        <pc:spChg chg="mod">
          <ac:chgData name="Razin Farhan Hussain" userId="" providerId="" clId="Web-{8D3965C8-A4D4-40A2-B23A-B577EB5B9A1D}" dt="2021-03-05T01:49:49.336" v="523" actId="20577"/>
          <ac:spMkLst>
            <pc:docMk/>
            <pc:sldMk cId="2083125455" sldId="424"/>
            <ac:spMk id="13" creationId="{EEEC27A3-5A2E-4C29-B1A4-3AE2AA158634}"/>
          </ac:spMkLst>
        </pc:spChg>
      </pc:sldChg>
      <pc:sldChg chg="addSp modSp">
        <pc:chgData name="Razin Farhan Hussain" userId="" providerId="" clId="Web-{8D3965C8-A4D4-40A2-B23A-B577EB5B9A1D}" dt="2021-03-04T23:53:24.526" v="108" actId="1076"/>
        <pc:sldMkLst>
          <pc:docMk/>
          <pc:sldMk cId="962405372" sldId="428"/>
        </pc:sldMkLst>
        <pc:spChg chg="mod">
          <ac:chgData name="Razin Farhan Hussain" userId="" providerId="" clId="Web-{8D3965C8-A4D4-40A2-B23A-B577EB5B9A1D}" dt="2021-03-04T23:52:06.446" v="76" actId="20577"/>
          <ac:spMkLst>
            <pc:docMk/>
            <pc:sldMk cId="962405372" sldId="428"/>
            <ac:spMk id="3" creationId="{DE1E67B3-A0B2-4A04-A658-22B4D5268789}"/>
          </ac:spMkLst>
        </pc:spChg>
        <pc:spChg chg="add mod">
          <ac:chgData name="Razin Farhan Hussain" userId="" providerId="" clId="Web-{8D3965C8-A4D4-40A2-B23A-B577EB5B9A1D}" dt="2021-03-04T23:48:51.425" v="63" actId="14100"/>
          <ac:spMkLst>
            <pc:docMk/>
            <pc:sldMk cId="962405372" sldId="428"/>
            <ac:spMk id="7" creationId="{D69B59BF-0508-4635-B608-37A97DE0FEDE}"/>
          </ac:spMkLst>
        </pc:spChg>
        <pc:spChg chg="add mod">
          <ac:chgData name="Razin Farhan Hussain" userId="" providerId="" clId="Web-{8D3965C8-A4D4-40A2-B23A-B577EB5B9A1D}" dt="2021-03-04T23:50:08.677" v="69"/>
          <ac:spMkLst>
            <pc:docMk/>
            <pc:sldMk cId="962405372" sldId="428"/>
            <ac:spMk id="8" creationId="{AD6E9E28-0C9C-49C2-AF7C-EF6ADC62F6BA}"/>
          </ac:spMkLst>
        </pc:spChg>
        <pc:spChg chg="add mod">
          <ac:chgData name="Razin Farhan Hussain" userId="" providerId="" clId="Web-{8D3965C8-A4D4-40A2-B23A-B577EB5B9A1D}" dt="2021-03-04T23:51:53.977" v="75"/>
          <ac:spMkLst>
            <pc:docMk/>
            <pc:sldMk cId="962405372" sldId="428"/>
            <ac:spMk id="9" creationId="{97870D17-6669-40F0-8B80-4382816F8C04}"/>
          </ac:spMkLst>
        </pc:spChg>
        <pc:spChg chg="add mod">
          <ac:chgData name="Razin Farhan Hussain" userId="" providerId="" clId="Web-{8D3965C8-A4D4-40A2-B23A-B577EB5B9A1D}" dt="2021-03-04T23:53:24.526" v="108" actId="1076"/>
          <ac:spMkLst>
            <pc:docMk/>
            <pc:sldMk cId="962405372" sldId="428"/>
            <ac:spMk id="10" creationId="{BE5E8372-3D4D-4FCF-908F-7B2CD2780165}"/>
          </ac:spMkLst>
        </pc:spChg>
        <pc:picChg chg="mod">
          <ac:chgData name="Razin Farhan Hussain" userId="" providerId="" clId="Web-{8D3965C8-A4D4-40A2-B23A-B577EB5B9A1D}" dt="2021-03-04T23:42:56.494" v="52" actId="1076"/>
          <ac:picMkLst>
            <pc:docMk/>
            <pc:sldMk cId="962405372" sldId="428"/>
            <ac:picMk id="5" creationId="{4E26A4A8-FDB3-4F39-B660-4EF0C588CF16}"/>
          </ac:picMkLst>
        </pc:picChg>
        <pc:picChg chg="add mod">
          <ac:chgData name="Razin Farhan Hussain" userId="" providerId="" clId="Web-{8D3965C8-A4D4-40A2-B23A-B577EB5B9A1D}" dt="2021-03-04T23:43:04.681" v="54" actId="14100"/>
          <ac:picMkLst>
            <pc:docMk/>
            <pc:sldMk cId="962405372" sldId="428"/>
            <ac:picMk id="6" creationId="{A93106D0-B777-49D4-A817-CD5075C78D4F}"/>
          </ac:picMkLst>
        </pc:picChg>
      </pc:sldChg>
    </pc:docChg>
  </pc:docChgLst>
  <pc:docChgLst>
    <pc:chgData name="Razin Farhan Hussain" userId="bL/IyTPea6UEOGjIFjK2ugEKbkBZKWWoFErjYdNQqcM=" providerId="None" clId="Web-{6D6F1BF4-3305-44B0-9100-0F233B172237}"/>
    <pc:docChg chg="addSld delSld modSld">
      <pc:chgData name="Razin Farhan Hussain" userId="bL/IyTPea6UEOGjIFjK2ugEKbkBZKWWoFErjYdNQqcM=" providerId="None" clId="Web-{6D6F1BF4-3305-44B0-9100-0F233B172237}" dt="2021-03-04T19:06:27.880" v="746" actId="20577"/>
      <pc:docMkLst>
        <pc:docMk/>
      </pc:docMkLst>
      <pc:sldChg chg="del">
        <pc:chgData name="Razin Farhan Hussain" userId="bL/IyTPea6UEOGjIFjK2ugEKbkBZKWWoFErjYdNQqcM=" providerId="None" clId="Web-{6D6F1BF4-3305-44B0-9100-0F233B172237}" dt="2021-03-04T17:55:37.183" v="6"/>
        <pc:sldMkLst>
          <pc:docMk/>
          <pc:sldMk cId="1747085596" sldId="392"/>
        </pc:sldMkLst>
      </pc:sldChg>
      <pc:sldChg chg="modSp">
        <pc:chgData name="Razin Farhan Hussain" userId="bL/IyTPea6UEOGjIFjK2ugEKbkBZKWWoFErjYdNQqcM=" providerId="None" clId="Web-{6D6F1BF4-3305-44B0-9100-0F233B172237}" dt="2021-03-04T17:47:40.767" v="1" actId="20577"/>
        <pc:sldMkLst>
          <pc:docMk/>
          <pc:sldMk cId="332333467" sldId="395"/>
        </pc:sldMkLst>
        <pc:spChg chg="mod">
          <ac:chgData name="Razin Farhan Hussain" userId="bL/IyTPea6UEOGjIFjK2ugEKbkBZKWWoFErjYdNQqcM=" providerId="None" clId="Web-{6D6F1BF4-3305-44B0-9100-0F233B172237}" dt="2021-03-04T17:47:40.767" v="1" actId="20577"/>
          <ac:spMkLst>
            <pc:docMk/>
            <pc:sldMk cId="332333467" sldId="395"/>
            <ac:spMk id="2" creationId="{00000000-0000-0000-0000-000000000000}"/>
          </ac:spMkLst>
        </pc:spChg>
      </pc:sldChg>
      <pc:sldChg chg="modSp">
        <pc:chgData name="Razin Farhan Hussain" userId="bL/IyTPea6UEOGjIFjK2ugEKbkBZKWWoFErjYdNQqcM=" providerId="None" clId="Web-{6D6F1BF4-3305-44B0-9100-0F233B172237}" dt="2021-03-04T19:06:27.880" v="746" actId="20577"/>
        <pc:sldMkLst>
          <pc:docMk/>
          <pc:sldMk cId="1379324085" sldId="399"/>
        </pc:sldMkLst>
        <pc:spChg chg="mod">
          <ac:chgData name="Razin Farhan Hussain" userId="bL/IyTPea6UEOGjIFjK2ugEKbkBZKWWoFErjYdNQqcM=" providerId="None" clId="Web-{6D6F1BF4-3305-44B0-9100-0F233B172237}" dt="2021-03-04T19:06:27.880" v="746" actId="20577"/>
          <ac:spMkLst>
            <pc:docMk/>
            <pc:sldMk cId="1379324085" sldId="399"/>
            <ac:spMk id="2" creationId="{00000000-0000-0000-0000-000000000000}"/>
          </ac:spMkLst>
        </pc:spChg>
      </pc:sldChg>
      <pc:sldChg chg="modSp">
        <pc:chgData name="Razin Farhan Hussain" userId="bL/IyTPea6UEOGjIFjK2ugEKbkBZKWWoFErjYdNQqcM=" providerId="None" clId="Web-{6D6F1BF4-3305-44B0-9100-0F233B172237}" dt="2021-03-04T17:55:42.027" v="8" actId="20577"/>
        <pc:sldMkLst>
          <pc:docMk/>
          <pc:sldMk cId="1682654170" sldId="401"/>
        </pc:sldMkLst>
        <pc:spChg chg="mod">
          <ac:chgData name="Razin Farhan Hussain" userId="bL/IyTPea6UEOGjIFjK2ugEKbkBZKWWoFErjYdNQqcM=" providerId="None" clId="Web-{6D6F1BF4-3305-44B0-9100-0F233B172237}" dt="2021-03-04T17:55:42.027" v="8" actId="20577"/>
          <ac:spMkLst>
            <pc:docMk/>
            <pc:sldMk cId="1682654170" sldId="401"/>
            <ac:spMk id="6" creationId="{00000000-0000-0000-0000-000000000000}"/>
          </ac:spMkLst>
        </pc:spChg>
      </pc:sldChg>
      <pc:sldChg chg="delSp del">
        <pc:chgData name="Razin Farhan Hussain" userId="bL/IyTPea6UEOGjIFjK2ugEKbkBZKWWoFErjYdNQqcM=" providerId="None" clId="Web-{6D6F1BF4-3305-44B0-9100-0F233B172237}" dt="2021-03-04T17:55:31.714" v="4"/>
        <pc:sldMkLst>
          <pc:docMk/>
          <pc:sldMk cId="2980445642" sldId="406"/>
        </pc:sldMkLst>
        <pc:picChg chg="del">
          <ac:chgData name="Razin Farhan Hussain" userId="bL/IyTPea6UEOGjIFjK2ugEKbkBZKWWoFErjYdNQqcM=" providerId="None" clId="Web-{6D6F1BF4-3305-44B0-9100-0F233B172237}" dt="2021-03-04T17:55:25.089" v="2"/>
          <ac:picMkLst>
            <pc:docMk/>
            <pc:sldMk cId="2980445642" sldId="406"/>
            <ac:picMk id="6" creationId="{274D6949-C6C5-4603-8364-BD6FB052DCC8}"/>
          </ac:picMkLst>
        </pc:picChg>
        <pc:picChg chg="del">
          <ac:chgData name="Razin Farhan Hussain" userId="bL/IyTPea6UEOGjIFjK2ugEKbkBZKWWoFErjYdNQqcM=" providerId="None" clId="Web-{6D6F1BF4-3305-44B0-9100-0F233B172237}" dt="2021-03-04T17:55:27.573" v="3"/>
          <ac:picMkLst>
            <pc:docMk/>
            <pc:sldMk cId="2980445642" sldId="406"/>
            <ac:picMk id="9" creationId="{9B97C221-0A4D-45A4-896E-6121400E09C8}"/>
          </ac:picMkLst>
        </pc:picChg>
      </pc:sldChg>
      <pc:sldChg chg="addSp delSp modSp">
        <pc:chgData name="Razin Farhan Hussain" userId="bL/IyTPea6UEOGjIFjK2ugEKbkBZKWWoFErjYdNQqcM=" providerId="None" clId="Web-{6D6F1BF4-3305-44B0-9100-0F233B172237}" dt="2021-03-04T18:49:01.996" v="346" actId="20577"/>
        <pc:sldMkLst>
          <pc:docMk/>
          <pc:sldMk cId="3566413393" sldId="414"/>
        </pc:sldMkLst>
        <pc:spChg chg="mod">
          <ac:chgData name="Razin Farhan Hussain" userId="bL/IyTPea6UEOGjIFjK2ugEKbkBZKWWoFErjYdNQqcM=" providerId="None" clId="Web-{6D6F1BF4-3305-44B0-9100-0F233B172237}" dt="2021-03-04T18:43:26.056" v="273" actId="20577"/>
          <ac:spMkLst>
            <pc:docMk/>
            <pc:sldMk cId="3566413393" sldId="414"/>
            <ac:spMk id="2" creationId="{8F02E94B-00C7-426F-9EA1-2B02AC8EAA37}"/>
          </ac:spMkLst>
        </pc:spChg>
        <pc:spChg chg="add mod">
          <ac:chgData name="Razin Farhan Hussain" userId="bL/IyTPea6UEOGjIFjK2ugEKbkBZKWWoFErjYdNQqcM=" providerId="None" clId="Web-{6D6F1BF4-3305-44B0-9100-0F233B172237}" dt="2021-03-04T18:49:01.996" v="346" actId="20577"/>
          <ac:spMkLst>
            <pc:docMk/>
            <pc:sldMk cId="3566413393" sldId="414"/>
            <ac:spMk id="5" creationId="{DA1F15DA-EA1A-4074-888F-916D2357E4DA}"/>
          </ac:spMkLst>
        </pc:spChg>
        <pc:spChg chg="del">
          <ac:chgData name="Razin Farhan Hussain" userId="bL/IyTPea6UEOGjIFjK2ugEKbkBZKWWoFErjYdNQqcM=" providerId="None" clId="Web-{6D6F1BF4-3305-44B0-9100-0F233B172237}" dt="2021-03-04T18:32:20.582" v="41"/>
          <ac:spMkLst>
            <pc:docMk/>
            <pc:sldMk cId="3566413393" sldId="414"/>
            <ac:spMk id="9" creationId="{BF2C29A0-8E65-461A-8557-BC25DBDBB416}"/>
          </ac:spMkLst>
        </pc:spChg>
        <pc:picChg chg="add mod ord modCrop">
          <ac:chgData name="Razin Farhan Hussain" userId="bL/IyTPea6UEOGjIFjK2ugEKbkBZKWWoFErjYdNQqcM=" providerId="None" clId="Web-{6D6F1BF4-3305-44B0-9100-0F233B172237}" dt="2021-03-04T18:46:34.847" v="311" actId="14100"/>
          <ac:picMkLst>
            <pc:docMk/>
            <pc:sldMk cId="3566413393" sldId="414"/>
            <ac:picMk id="3" creationId="{51B2E6B1-4FA1-4730-9EBA-7CEFEC9D6576}"/>
          </ac:picMkLst>
        </pc:picChg>
        <pc:picChg chg="add mod modCrop">
          <ac:chgData name="Razin Farhan Hussain" userId="bL/IyTPea6UEOGjIFjK2ugEKbkBZKWWoFErjYdNQqcM=" providerId="None" clId="Web-{6D6F1BF4-3305-44B0-9100-0F233B172237}" dt="2021-03-04T18:46:37.941" v="312" actId="14100"/>
          <ac:picMkLst>
            <pc:docMk/>
            <pc:sldMk cId="3566413393" sldId="414"/>
            <ac:picMk id="6" creationId="{A3E417D9-294B-45A1-B8C1-E6C86EEB9677}"/>
          </ac:picMkLst>
        </pc:picChg>
      </pc:sldChg>
      <pc:sldChg chg="addSp delSp modSp">
        <pc:chgData name="Razin Farhan Hussain" userId="bL/IyTPea6UEOGjIFjK2ugEKbkBZKWWoFErjYdNQqcM=" providerId="None" clId="Web-{6D6F1BF4-3305-44B0-9100-0F233B172237}" dt="2021-03-04T19:05:35.924" v="699" actId="20577"/>
        <pc:sldMkLst>
          <pc:docMk/>
          <pc:sldMk cId="388098865" sldId="416"/>
        </pc:sldMkLst>
        <pc:spChg chg="add mod">
          <ac:chgData name="Razin Farhan Hussain" userId="bL/IyTPea6UEOGjIFjK2ugEKbkBZKWWoFErjYdNQqcM=" providerId="None" clId="Web-{6D6F1BF4-3305-44B0-9100-0F233B172237}" dt="2021-03-04T19:02:59.619" v="651" actId="1076"/>
          <ac:spMkLst>
            <pc:docMk/>
            <pc:sldMk cId="388098865" sldId="416"/>
            <ac:spMk id="5" creationId="{FF0FA6C7-9898-42BD-97BB-D02BFAA5023E}"/>
          </ac:spMkLst>
        </pc:spChg>
        <pc:spChg chg="del">
          <ac:chgData name="Razin Farhan Hussain" userId="bL/IyTPea6UEOGjIFjK2ugEKbkBZKWWoFErjYdNQqcM=" providerId="None" clId="Web-{6D6F1BF4-3305-44B0-9100-0F233B172237}" dt="2021-03-04T18:53:08.962" v="347"/>
          <ac:spMkLst>
            <pc:docMk/>
            <pc:sldMk cId="388098865" sldId="416"/>
            <ac:spMk id="6" creationId="{67F61D9C-FF70-4304-88F9-37F7880B4C64}"/>
          </ac:spMkLst>
        </pc:spChg>
        <pc:spChg chg="add mod">
          <ac:chgData name="Razin Farhan Hussain" userId="bL/IyTPea6UEOGjIFjK2ugEKbkBZKWWoFErjYdNQqcM=" providerId="None" clId="Web-{6D6F1BF4-3305-44B0-9100-0F233B172237}" dt="2021-03-04T19:05:35.924" v="699" actId="20577"/>
          <ac:spMkLst>
            <pc:docMk/>
            <pc:sldMk cId="388098865" sldId="416"/>
            <ac:spMk id="7" creationId="{14E61B7D-669B-4C09-ADF9-17C9E9DD47D8}"/>
          </ac:spMkLst>
        </pc:spChg>
        <pc:spChg chg="add mod">
          <ac:chgData name="Razin Farhan Hussain" userId="bL/IyTPea6UEOGjIFjK2ugEKbkBZKWWoFErjYdNQqcM=" providerId="None" clId="Web-{6D6F1BF4-3305-44B0-9100-0F233B172237}" dt="2021-03-04T19:03:55.309" v="658" actId="1076"/>
          <ac:spMkLst>
            <pc:docMk/>
            <pc:sldMk cId="388098865" sldId="416"/>
            <ac:spMk id="8" creationId="{1454F953-FAA4-4481-874F-96903A37B8DE}"/>
          </ac:spMkLst>
        </pc:spChg>
        <pc:spChg chg="add mod">
          <ac:chgData name="Razin Farhan Hussain" userId="bL/IyTPea6UEOGjIFjK2ugEKbkBZKWWoFErjYdNQqcM=" providerId="None" clId="Web-{6D6F1BF4-3305-44B0-9100-0F233B172237}" dt="2021-03-04T19:04:23.623" v="662" actId="1076"/>
          <ac:spMkLst>
            <pc:docMk/>
            <pc:sldMk cId="388098865" sldId="416"/>
            <ac:spMk id="9" creationId="{5A4FEE2E-10F5-4A3D-8CBD-F29227B48948}"/>
          </ac:spMkLst>
        </pc:spChg>
        <pc:picChg chg="add mod">
          <ac:chgData name="Razin Farhan Hussain" userId="bL/IyTPea6UEOGjIFjK2ugEKbkBZKWWoFErjYdNQqcM=" providerId="None" clId="Web-{6D6F1BF4-3305-44B0-9100-0F233B172237}" dt="2021-03-04T19:02:45.540" v="649" actId="1076"/>
          <ac:picMkLst>
            <pc:docMk/>
            <pc:sldMk cId="388098865" sldId="416"/>
            <ac:picMk id="3" creationId="{F7677CD2-6F4F-4D0A-84D0-29EF583EEB98}"/>
          </ac:picMkLst>
        </pc:picChg>
      </pc:sldChg>
      <pc:sldChg chg="del">
        <pc:chgData name="Razin Farhan Hussain" userId="bL/IyTPea6UEOGjIFjK2ugEKbkBZKWWoFErjYdNQqcM=" providerId="None" clId="Web-{6D6F1BF4-3305-44B0-9100-0F233B172237}" dt="2021-03-04T17:55:34.464" v="5"/>
        <pc:sldMkLst>
          <pc:docMk/>
          <pc:sldMk cId="739146865" sldId="422"/>
        </pc:sldMkLst>
      </pc:sldChg>
      <pc:sldChg chg="addSp delSp modSp">
        <pc:chgData name="Razin Farhan Hussain" userId="bL/IyTPea6UEOGjIFjK2ugEKbkBZKWWoFErjYdNQqcM=" providerId="None" clId="Web-{6D6F1BF4-3305-44B0-9100-0F233B172237}" dt="2021-03-04T17:57:14.282" v="40" actId="20577"/>
        <pc:sldMkLst>
          <pc:docMk/>
          <pc:sldMk cId="2083125455" sldId="424"/>
        </pc:sldMkLst>
        <pc:spChg chg="mod">
          <ac:chgData name="Razin Farhan Hussain" userId="bL/IyTPea6UEOGjIFjK2ugEKbkBZKWWoFErjYdNQqcM=" providerId="None" clId="Web-{6D6F1BF4-3305-44B0-9100-0F233B172237}" dt="2021-03-04T17:56:34.874" v="27" actId="20577"/>
          <ac:spMkLst>
            <pc:docMk/>
            <pc:sldMk cId="2083125455" sldId="424"/>
            <ac:spMk id="2" creationId="{DC5A176B-1772-4678-861F-22F2849293ED}"/>
          </ac:spMkLst>
        </pc:spChg>
        <pc:spChg chg="del">
          <ac:chgData name="Razin Farhan Hussain" userId="bL/IyTPea6UEOGjIFjK2ugEKbkBZKWWoFErjYdNQqcM=" providerId="None" clId="Web-{6D6F1BF4-3305-44B0-9100-0F233B172237}" dt="2021-03-04T17:56:06.249" v="13"/>
          <ac:spMkLst>
            <pc:docMk/>
            <pc:sldMk cId="2083125455" sldId="424"/>
            <ac:spMk id="6" creationId="{CBBA9ACE-93F0-455C-B26D-553B6B710A09}"/>
          </ac:spMkLst>
        </pc:spChg>
        <pc:spChg chg="del">
          <ac:chgData name="Razin Farhan Hussain" userId="bL/IyTPea6UEOGjIFjK2ugEKbkBZKWWoFErjYdNQqcM=" providerId="None" clId="Web-{6D6F1BF4-3305-44B0-9100-0F233B172237}" dt="2021-03-04T17:56:12.872" v="15"/>
          <ac:spMkLst>
            <pc:docMk/>
            <pc:sldMk cId="2083125455" sldId="424"/>
            <ac:spMk id="8" creationId="{7F91D654-5370-4E24-B639-2AEA59FD11B8}"/>
          </ac:spMkLst>
        </pc:spChg>
        <pc:spChg chg="del">
          <ac:chgData name="Razin Farhan Hussain" userId="bL/IyTPea6UEOGjIFjK2ugEKbkBZKWWoFErjYdNQqcM=" providerId="None" clId="Web-{6D6F1BF4-3305-44B0-9100-0F233B172237}" dt="2021-03-04T17:55:58.278" v="11"/>
          <ac:spMkLst>
            <pc:docMk/>
            <pc:sldMk cId="2083125455" sldId="424"/>
            <ac:spMk id="10" creationId="{64931627-5249-46D1-9433-1F11B0FE195F}"/>
          </ac:spMkLst>
        </pc:spChg>
        <pc:spChg chg="del mod">
          <ac:chgData name="Razin Farhan Hussain" userId="bL/IyTPea6UEOGjIFjK2ugEKbkBZKWWoFErjYdNQqcM=" providerId="None" clId="Web-{6D6F1BF4-3305-44B0-9100-0F233B172237}" dt="2021-03-04T17:56:26.061" v="19"/>
          <ac:spMkLst>
            <pc:docMk/>
            <pc:sldMk cId="2083125455" sldId="424"/>
            <ac:spMk id="12" creationId="{36041FD5-B179-4C99-A7AA-00708EFA13B5}"/>
          </ac:spMkLst>
        </pc:spChg>
        <pc:spChg chg="add mod">
          <ac:chgData name="Razin Farhan Hussain" userId="bL/IyTPea6UEOGjIFjK2ugEKbkBZKWWoFErjYdNQqcM=" providerId="None" clId="Web-{6D6F1BF4-3305-44B0-9100-0F233B172237}" dt="2021-03-04T17:57:14.282" v="40" actId="20577"/>
          <ac:spMkLst>
            <pc:docMk/>
            <pc:sldMk cId="2083125455" sldId="424"/>
            <ac:spMk id="13" creationId="{EEEC27A3-5A2E-4C29-B1A4-3AE2AA158634}"/>
          </ac:spMkLst>
        </pc:spChg>
        <pc:picChg chg="del">
          <ac:chgData name="Razin Farhan Hussain" userId="bL/IyTPea6UEOGjIFjK2ugEKbkBZKWWoFErjYdNQqcM=" providerId="None" clId="Web-{6D6F1BF4-3305-44B0-9100-0F233B172237}" dt="2021-03-04T17:55:47.699" v="9"/>
          <ac:picMkLst>
            <pc:docMk/>
            <pc:sldMk cId="2083125455" sldId="424"/>
            <ac:picMk id="5" creationId="{759F7592-A2A0-4A96-A35E-891618A8ACFB}"/>
          </ac:picMkLst>
        </pc:picChg>
        <pc:picChg chg="del">
          <ac:chgData name="Razin Farhan Hussain" userId="bL/IyTPea6UEOGjIFjK2ugEKbkBZKWWoFErjYdNQqcM=" providerId="None" clId="Web-{6D6F1BF4-3305-44B0-9100-0F233B172237}" dt="2021-03-04T17:56:08.169" v="14"/>
          <ac:picMkLst>
            <pc:docMk/>
            <pc:sldMk cId="2083125455" sldId="424"/>
            <ac:picMk id="7" creationId="{9B0B189B-6425-4786-8246-74C6FF2ABCB1}"/>
          </ac:picMkLst>
        </pc:picChg>
        <pc:picChg chg="del">
          <ac:chgData name="Razin Farhan Hussain" userId="bL/IyTPea6UEOGjIFjK2ugEKbkBZKWWoFErjYdNQqcM=" providerId="None" clId="Web-{6D6F1BF4-3305-44B0-9100-0F233B172237}" dt="2021-03-04T17:55:48.824" v="10"/>
          <ac:picMkLst>
            <pc:docMk/>
            <pc:sldMk cId="2083125455" sldId="424"/>
            <ac:picMk id="9" creationId="{C1953222-A2E2-48A1-A197-035BDCEB7C7A}"/>
          </ac:picMkLst>
        </pc:picChg>
        <pc:picChg chg="del">
          <ac:chgData name="Razin Farhan Hussain" userId="bL/IyTPea6UEOGjIFjK2ugEKbkBZKWWoFErjYdNQqcM=" providerId="None" clId="Web-{6D6F1BF4-3305-44B0-9100-0F233B172237}" dt="2021-03-04T17:56:15.326" v="16"/>
          <ac:picMkLst>
            <pc:docMk/>
            <pc:sldMk cId="2083125455" sldId="424"/>
            <ac:picMk id="11" creationId="{80A1FBBD-16A7-446A-9CC3-015B664FC1CE}"/>
          </ac:picMkLst>
        </pc:picChg>
      </pc:sldChg>
      <pc:sldChg chg="modSp add del replId">
        <pc:chgData name="Razin Farhan Hussain" userId="bL/IyTPea6UEOGjIFjK2ugEKbkBZKWWoFErjYdNQqcM=" providerId="None" clId="Web-{6D6F1BF4-3305-44B0-9100-0F233B172237}" dt="2021-03-04T18:44:09.121" v="285"/>
        <pc:sldMkLst>
          <pc:docMk/>
          <pc:sldMk cId="4006386291" sldId="429"/>
        </pc:sldMkLst>
        <pc:spChg chg="mod">
          <ac:chgData name="Razin Farhan Hussain" userId="bL/IyTPea6UEOGjIFjK2ugEKbkBZKWWoFErjYdNQqcM=" providerId="None" clId="Web-{6D6F1BF4-3305-44B0-9100-0F233B172237}" dt="2021-03-04T18:43:45.088" v="281" actId="20577"/>
          <ac:spMkLst>
            <pc:docMk/>
            <pc:sldMk cId="4006386291" sldId="429"/>
            <ac:spMk id="2" creationId="{8F02E94B-00C7-426F-9EA1-2B02AC8EAA37}"/>
          </ac:spMkLst>
        </pc:spChg>
        <pc:spChg chg="mod">
          <ac:chgData name="Razin Farhan Hussain" userId="bL/IyTPea6UEOGjIFjK2ugEKbkBZKWWoFErjYdNQqcM=" providerId="None" clId="Web-{6D6F1BF4-3305-44B0-9100-0F233B172237}" dt="2021-03-04T18:43:53.729" v="283" actId="20577"/>
          <ac:spMkLst>
            <pc:docMk/>
            <pc:sldMk cId="4006386291" sldId="429"/>
            <ac:spMk id="5" creationId="{DA1F15DA-EA1A-4074-888F-916D2357E4DA}"/>
          </ac:spMkLst>
        </pc:spChg>
      </pc:sldChg>
    </pc:docChg>
  </pc:docChgLst>
  <pc:docChgLst>
    <pc:chgData name="Razin Farhan Hussain" userId="bL/IyTPea6UEOGjIFjK2ugEKbkBZKWWoFErjYdNQqcM=" providerId="None" clId="Web-{8B3529C9-F9AA-409D-8BB3-C7F28F1036FB}"/>
    <pc:docChg chg="modSld">
      <pc:chgData name="Razin Farhan Hussain" userId="bL/IyTPea6UEOGjIFjK2ugEKbkBZKWWoFErjYdNQqcM=" providerId="None" clId="Web-{8B3529C9-F9AA-409D-8BB3-C7F28F1036FB}" dt="2022-10-23T14:26:12.053" v="224" actId="20577"/>
      <pc:docMkLst>
        <pc:docMk/>
      </pc:docMkLst>
      <pc:sldChg chg="modSp addAnim modAnim">
        <pc:chgData name="Razin Farhan Hussain" userId="bL/IyTPea6UEOGjIFjK2ugEKbkBZKWWoFErjYdNQqcM=" providerId="None" clId="Web-{8B3529C9-F9AA-409D-8BB3-C7F28F1036FB}" dt="2022-10-23T13:57:38.389" v="18" actId="1076"/>
        <pc:sldMkLst>
          <pc:docMk/>
          <pc:sldMk cId="3102643082" sldId="402"/>
        </pc:sldMkLst>
        <pc:spChg chg="mod">
          <ac:chgData name="Razin Farhan Hussain" userId="bL/IyTPea6UEOGjIFjK2ugEKbkBZKWWoFErjYdNQqcM=" providerId="None" clId="Web-{8B3529C9-F9AA-409D-8BB3-C7F28F1036FB}" dt="2022-10-23T13:57:38.389" v="18" actId="1076"/>
          <ac:spMkLst>
            <pc:docMk/>
            <pc:sldMk cId="3102643082" sldId="402"/>
            <ac:spMk id="9" creationId="{71785723-2B20-96D2-7A93-7A72FE1BB066}"/>
          </ac:spMkLst>
        </pc:spChg>
        <pc:spChg chg="mod">
          <ac:chgData name="Razin Farhan Hussain" userId="bL/IyTPea6UEOGjIFjK2ugEKbkBZKWWoFErjYdNQqcM=" providerId="None" clId="Web-{8B3529C9-F9AA-409D-8BB3-C7F28F1036FB}" dt="2022-10-23T13:57:25.904" v="16" actId="14100"/>
          <ac:spMkLst>
            <pc:docMk/>
            <pc:sldMk cId="3102643082" sldId="402"/>
            <ac:spMk id="14" creationId="{F30424CE-AB4E-787D-23CE-74F29779A81B}"/>
          </ac:spMkLst>
        </pc:spChg>
      </pc:sldChg>
      <pc:sldChg chg="modSp">
        <pc:chgData name="Razin Farhan Hussain" userId="bL/IyTPea6UEOGjIFjK2ugEKbkBZKWWoFErjYdNQqcM=" providerId="None" clId="Web-{8B3529C9-F9AA-409D-8BB3-C7F28F1036FB}" dt="2022-10-23T13:48:02.946" v="3" actId="14100"/>
        <pc:sldMkLst>
          <pc:docMk/>
          <pc:sldMk cId="2908148847" sldId="441"/>
        </pc:sldMkLst>
        <pc:spChg chg="mod">
          <ac:chgData name="Razin Farhan Hussain" userId="bL/IyTPea6UEOGjIFjK2ugEKbkBZKWWoFErjYdNQqcM=" providerId="None" clId="Web-{8B3529C9-F9AA-409D-8BB3-C7F28F1036FB}" dt="2022-10-23T13:48:02.946" v="3" actId="14100"/>
          <ac:spMkLst>
            <pc:docMk/>
            <pc:sldMk cId="2908148847" sldId="441"/>
            <ac:spMk id="3" creationId="{0AEEA00F-790B-4906-9CC8-A2303B4C4CDE}"/>
          </ac:spMkLst>
        </pc:spChg>
      </pc:sldChg>
      <pc:sldChg chg="mod modShow">
        <pc:chgData name="Razin Farhan Hussain" userId="bL/IyTPea6UEOGjIFjK2ugEKbkBZKWWoFErjYdNQqcM=" providerId="None" clId="Web-{8B3529C9-F9AA-409D-8BB3-C7F28F1036FB}" dt="2022-10-23T14:14:01.453" v="135"/>
        <pc:sldMkLst>
          <pc:docMk/>
          <pc:sldMk cId="1842379589" sldId="476"/>
        </pc:sldMkLst>
      </pc:sldChg>
      <pc:sldChg chg="mod modShow">
        <pc:chgData name="Razin Farhan Hussain" userId="bL/IyTPea6UEOGjIFjK2ugEKbkBZKWWoFErjYdNQqcM=" providerId="None" clId="Web-{8B3529C9-F9AA-409D-8BB3-C7F28F1036FB}" dt="2022-10-23T14:14:33.376" v="136"/>
        <pc:sldMkLst>
          <pc:docMk/>
          <pc:sldMk cId="1767177588" sldId="478"/>
        </pc:sldMkLst>
      </pc:sldChg>
      <pc:sldChg chg="mod modShow">
        <pc:chgData name="Razin Farhan Hussain" userId="bL/IyTPea6UEOGjIFjK2ugEKbkBZKWWoFErjYdNQqcM=" providerId="None" clId="Web-{8B3529C9-F9AA-409D-8BB3-C7F28F1036FB}" dt="2022-10-23T14:15:03.674" v="137"/>
        <pc:sldMkLst>
          <pc:docMk/>
          <pc:sldMk cId="3757446992" sldId="481"/>
        </pc:sldMkLst>
      </pc:sldChg>
      <pc:sldChg chg="modSp">
        <pc:chgData name="Razin Farhan Hussain" userId="bL/IyTPea6UEOGjIFjK2ugEKbkBZKWWoFErjYdNQqcM=" providerId="None" clId="Web-{8B3529C9-F9AA-409D-8BB3-C7F28F1036FB}" dt="2022-10-23T14:26:12.053" v="224" actId="20577"/>
        <pc:sldMkLst>
          <pc:docMk/>
          <pc:sldMk cId="1146854186" sldId="485"/>
        </pc:sldMkLst>
        <pc:spChg chg="mod">
          <ac:chgData name="Razin Farhan Hussain" userId="bL/IyTPea6UEOGjIFjK2ugEKbkBZKWWoFErjYdNQqcM=" providerId="None" clId="Web-{8B3529C9-F9AA-409D-8BB3-C7F28F1036FB}" dt="2022-10-23T14:26:12.053" v="224" actId="20577"/>
          <ac:spMkLst>
            <pc:docMk/>
            <pc:sldMk cId="1146854186" sldId="485"/>
            <ac:spMk id="3" creationId="{A3191EC0-44C7-4AB9-AD47-05ED963AD932}"/>
          </ac:spMkLst>
        </pc:spChg>
        <pc:spChg chg="mod">
          <ac:chgData name="Razin Farhan Hussain" userId="bL/IyTPea6UEOGjIFjK2ugEKbkBZKWWoFErjYdNQqcM=" providerId="None" clId="Web-{8B3529C9-F9AA-409D-8BB3-C7F28F1036FB}" dt="2022-10-23T14:24:17.065" v="157" actId="1076"/>
          <ac:spMkLst>
            <pc:docMk/>
            <pc:sldMk cId="1146854186" sldId="485"/>
            <ac:spMk id="6" creationId="{1BBBD98D-19B6-45C6-9837-1D009F928FF4}"/>
          </ac:spMkLst>
        </pc:spChg>
        <pc:grpChg chg="mod">
          <ac:chgData name="Razin Farhan Hussain" userId="bL/IyTPea6UEOGjIFjK2ugEKbkBZKWWoFErjYdNQqcM=" providerId="None" clId="Web-{8B3529C9-F9AA-409D-8BB3-C7F28F1036FB}" dt="2022-10-23T14:24:58.895" v="166" actId="1076"/>
          <ac:grpSpMkLst>
            <pc:docMk/>
            <pc:sldMk cId="1146854186" sldId="485"/>
            <ac:grpSpMk id="8" creationId="{9A50B588-5C4A-4D31-A229-A6D4A004710B}"/>
          </ac:grpSpMkLst>
        </pc:grpChg>
      </pc:sldChg>
      <pc:sldChg chg="modSp">
        <pc:chgData name="Razin Farhan Hussain" userId="bL/IyTPea6UEOGjIFjK2ugEKbkBZKWWoFErjYdNQqcM=" providerId="None" clId="Web-{8B3529C9-F9AA-409D-8BB3-C7F28F1036FB}" dt="2022-10-23T14:11:24.931" v="132" actId="20577"/>
        <pc:sldMkLst>
          <pc:docMk/>
          <pc:sldMk cId="1224592863" sldId="486"/>
        </pc:sldMkLst>
        <pc:spChg chg="mod">
          <ac:chgData name="Razin Farhan Hussain" userId="bL/IyTPea6UEOGjIFjK2ugEKbkBZKWWoFErjYdNQqcM=" providerId="None" clId="Web-{8B3529C9-F9AA-409D-8BB3-C7F28F1036FB}" dt="2022-10-23T14:11:24.931" v="132" actId="20577"/>
          <ac:spMkLst>
            <pc:docMk/>
            <pc:sldMk cId="1224592863" sldId="486"/>
            <ac:spMk id="3" creationId="{AC287962-E642-4275-9502-CDB360AA89B0}"/>
          </ac:spMkLst>
        </pc:spChg>
      </pc:sldChg>
      <pc:sldChg chg="modSp">
        <pc:chgData name="Razin Farhan Hussain" userId="bL/IyTPea6UEOGjIFjK2ugEKbkBZKWWoFErjYdNQqcM=" providerId="None" clId="Web-{8B3529C9-F9AA-409D-8BB3-C7F28F1036FB}" dt="2022-10-23T14:16:22.067" v="148" actId="20577"/>
        <pc:sldMkLst>
          <pc:docMk/>
          <pc:sldMk cId="1854109288" sldId="491"/>
        </pc:sldMkLst>
        <pc:spChg chg="mod">
          <ac:chgData name="Razin Farhan Hussain" userId="bL/IyTPea6UEOGjIFjK2ugEKbkBZKWWoFErjYdNQqcM=" providerId="None" clId="Web-{8B3529C9-F9AA-409D-8BB3-C7F28F1036FB}" dt="2022-10-23T14:16:22.067" v="148" actId="20577"/>
          <ac:spMkLst>
            <pc:docMk/>
            <pc:sldMk cId="1854109288" sldId="491"/>
            <ac:spMk id="3" creationId="{9889CF90-D4ED-46CB-90C6-C569B17E72D8}"/>
          </ac:spMkLst>
        </pc:spChg>
      </pc:sldChg>
      <pc:sldChg chg="modSp">
        <pc:chgData name="Razin Farhan Hussain" userId="bL/IyTPea6UEOGjIFjK2ugEKbkBZKWWoFErjYdNQqcM=" providerId="None" clId="Web-{8B3529C9-F9AA-409D-8BB3-C7F28F1036FB}" dt="2022-10-23T14:11:46.556" v="134" actId="20577"/>
        <pc:sldMkLst>
          <pc:docMk/>
          <pc:sldMk cId="1766656685" sldId="505"/>
        </pc:sldMkLst>
        <pc:spChg chg="mod">
          <ac:chgData name="Razin Farhan Hussain" userId="bL/IyTPea6UEOGjIFjK2ugEKbkBZKWWoFErjYdNQqcM=" providerId="None" clId="Web-{8B3529C9-F9AA-409D-8BB3-C7F28F1036FB}" dt="2022-10-23T14:11:46.556" v="134" actId="20577"/>
          <ac:spMkLst>
            <pc:docMk/>
            <pc:sldMk cId="1766656685" sldId="505"/>
            <ac:spMk id="3" creationId="{2A939727-A3D5-4B35-A1CA-33CF90AF638E}"/>
          </ac:spMkLst>
        </pc:spChg>
      </pc:sldChg>
    </pc:docChg>
  </pc:docChgLst>
  <pc:docChgLst>
    <pc:chgData name="Razin Farhan Hussain" userId="bL/IyTPea6UEOGjIFjK2ugEKbkBZKWWoFErjYdNQqcM=" providerId="None" clId="Web-{D2C8C5F2-C239-48CB-B2B0-13FC158F3BBF}"/>
    <pc:docChg chg="modSld">
      <pc:chgData name="Razin Farhan Hussain" userId="bL/IyTPea6UEOGjIFjK2ugEKbkBZKWWoFErjYdNQqcM=" providerId="None" clId="Web-{D2C8C5F2-C239-48CB-B2B0-13FC158F3BBF}" dt="2021-03-02T23:10:51.914" v="1022" actId="1076"/>
      <pc:docMkLst>
        <pc:docMk/>
      </pc:docMkLst>
      <pc:sldChg chg="modSp">
        <pc:chgData name="Razin Farhan Hussain" userId="bL/IyTPea6UEOGjIFjK2ugEKbkBZKWWoFErjYdNQqcM=" providerId="None" clId="Web-{D2C8C5F2-C239-48CB-B2B0-13FC158F3BBF}" dt="2021-03-02T22:14:51.253" v="10" actId="20577"/>
        <pc:sldMkLst>
          <pc:docMk/>
          <pc:sldMk cId="1973726866" sldId="397"/>
        </pc:sldMkLst>
        <pc:spChg chg="mod">
          <ac:chgData name="Razin Farhan Hussain" userId="bL/IyTPea6UEOGjIFjK2ugEKbkBZKWWoFErjYdNQqcM=" providerId="None" clId="Web-{D2C8C5F2-C239-48CB-B2B0-13FC158F3BBF}" dt="2021-03-02T22:14:51.253" v="10" actId="20577"/>
          <ac:spMkLst>
            <pc:docMk/>
            <pc:sldMk cId="1973726866" sldId="397"/>
            <ac:spMk id="5" creationId="{EF09212F-AB1F-41F1-B28D-D8CB31143D26}"/>
          </ac:spMkLst>
        </pc:spChg>
      </pc:sldChg>
      <pc:sldChg chg="addSp delSp modSp">
        <pc:chgData name="Razin Farhan Hussain" userId="bL/IyTPea6UEOGjIFjK2ugEKbkBZKWWoFErjYdNQqcM=" providerId="None" clId="Web-{D2C8C5F2-C239-48CB-B2B0-13FC158F3BBF}" dt="2021-03-02T22:27:52.672" v="395" actId="1076"/>
        <pc:sldMkLst>
          <pc:docMk/>
          <pc:sldMk cId="1379324085" sldId="399"/>
        </pc:sldMkLst>
        <pc:spChg chg="del">
          <ac:chgData name="Razin Farhan Hussain" userId="bL/IyTPea6UEOGjIFjK2ugEKbkBZKWWoFErjYdNQqcM=" providerId="None" clId="Web-{D2C8C5F2-C239-48CB-B2B0-13FC158F3BBF}" dt="2021-03-02T22:27:47.141" v="394"/>
          <ac:spMkLst>
            <pc:docMk/>
            <pc:sldMk cId="1379324085" sldId="399"/>
            <ac:spMk id="3" creationId="{D9DFE5FD-3F78-4DD8-AC6C-F93F8422ACB5}"/>
          </ac:spMkLst>
        </pc:spChg>
        <pc:spChg chg="del">
          <ac:chgData name="Razin Farhan Hussain" userId="bL/IyTPea6UEOGjIFjK2ugEKbkBZKWWoFErjYdNQqcM=" providerId="None" clId="Web-{D2C8C5F2-C239-48CB-B2B0-13FC158F3BBF}" dt="2021-03-02T22:27:43.844" v="393"/>
          <ac:spMkLst>
            <pc:docMk/>
            <pc:sldMk cId="1379324085" sldId="399"/>
            <ac:spMk id="4" creationId="{238A6EAF-3B20-445D-A938-8CAC0ED0FCCC}"/>
          </ac:spMkLst>
        </pc:spChg>
        <pc:spChg chg="add mod">
          <ac:chgData name="Razin Farhan Hussain" userId="bL/IyTPea6UEOGjIFjK2ugEKbkBZKWWoFErjYdNQqcM=" providerId="None" clId="Web-{D2C8C5F2-C239-48CB-B2B0-13FC158F3BBF}" dt="2021-03-02T22:27:52.672" v="395" actId="1076"/>
          <ac:spMkLst>
            <pc:docMk/>
            <pc:sldMk cId="1379324085" sldId="399"/>
            <ac:spMk id="9" creationId="{F5854DB5-8772-45D4-B112-76D89B2CB075}"/>
          </ac:spMkLst>
        </pc:spChg>
        <pc:picChg chg="del">
          <ac:chgData name="Razin Farhan Hussain" userId="bL/IyTPea6UEOGjIFjK2ugEKbkBZKWWoFErjYdNQqcM=" providerId="None" clId="Web-{D2C8C5F2-C239-48CB-B2B0-13FC158F3BBF}" dt="2021-03-02T22:27:29.937" v="389"/>
          <ac:picMkLst>
            <pc:docMk/>
            <pc:sldMk cId="1379324085" sldId="399"/>
            <ac:picMk id="7" creationId="{F09CB13C-ACDB-43CE-AF3C-5B43FD56A679}"/>
          </ac:picMkLst>
        </pc:picChg>
        <pc:picChg chg="del">
          <ac:chgData name="Razin Farhan Hussain" userId="bL/IyTPea6UEOGjIFjK2ugEKbkBZKWWoFErjYdNQqcM=" providerId="None" clId="Web-{D2C8C5F2-C239-48CB-B2B0-13FC158F3BBF}" dt="2021-03-02T22:27:37.172" v="391"/>
          <ac:picMkLst>
            <pc:docMk/>
            <pc:sldMk cId="1379324085" sldId="399"/>
            <ac:picMk id="8" creationId="{94504290-AE75-4799-8121-0CA54191F14D}"/>
          </ac:picMkLst>
        </pc:picChg>
      </pc:sldChg>
      <pc:sldChg chg="addSp delSp modSp mod modClrScheme chgLayout">
        <pc:chgData name="Razin Farhan Hussain" userId="bL/IyTPea6UEOGjIFjK2ugEKbkBZKWWoFErjYdNQqcM=" providerId="None" clId="Web-{D2C8C5F2-C239-48CB-B2B0-13FC158F3BBF}" dt="2021-03-02T23:10:51.914" v="1022" actId="1076"/>
        <pc:sldMkLst>
          <pc:docMk/>
          <pc:sldMk cId="1552732433" sldId="405"/>
        </pc:sldMkLst>
        <pc:spChg chg="mod ord">
          <ac:chgData name="Razin Farhan Hussain" userId="bL/IyTPea6UEOGjIFjK2ugEKbkBZKWWoFErjYdNQqcM=" providerId="None" clId="Web-{D2C8C5F2-C239-48CB-B2B0-13FC158F3BBF}" dt="2021-03-02T22:35:02.181" v="411" actId="20577"/>
          <ac:spMkLst>
            <pc:docMk/>
            <pc:sldMk cId="1552732433" sldId="405"/>
            <ac:spMk id="2" creationId="{DACECCDD-6852-434B-9CCA-8ABD3A79CBFB}"/>
          </ac:spMkLst>
        </pc:spChg>
        <pc:spChg chg="add del mod">
          <ac:chgData name="Razin Farhan Hussain" userId="bL/IyTPea6UEOGjIFjK2ugEKbkBZKWWoFErjYdNQqcM=" providerId="None" clId="Web-{D2C8C5F2-C239-48CB-B2B0-13FC158F3BBF}" dt="2021-03-02T22:34:06.803" v="398"/>
          <ac:spMkLst>
            <pc:docMk/>
            <pc:sldMk cId="1552732433" sldId="405"/>
            <ac:spMk id="3" creationId="{3C6A3415-62DA-4E16-94F8-8164663747CF}"/>
          </ac:spMkLst>
        </pc:spChg>
        <pc:spChg chg="mod ord">
          <ac:chgData name="Razin Farhan Hussain" userId="bL/IyTPea6UEOGjIFjK2ugEKbkBZKWWoFErjYdNQqcM=" providerId="None" clId="Web-{D2C8C5F2-C239-48CB-B2B0-13FC158F3BBF}" dt="2021-03-02T22:34:21.117" v="400"/>
          <ac:spMkLst>
            <pc:docMk/>
            <pc:sldMk cId="1552732433" sldId="405"/>
            <ac:spMk id="4" creationId="{858295DB-42F0-446A-9D54-91AB206B7FF7}"/>
          </ac:spMkLst>
        </pc:spChg>
        <pc:spChg chg="add mod ord">
          <ac:chgData name="Razin Farhan Hussain" userId="bL/IyTPea6UEOGjIFjK2ugEKbkBZKWWoFErjYdNQqcM=" providerId="None" clId="Web-{D2C8C5F2-C239-48CB-B2B0-13FC158F3BBF}" dt="2021-03-02T23:08:17.015" v="1011" actId="1076"/>
          <ac:spMkLst>
            <pc:docMk/>
            <pc:sldMk cId="1552732433" sldId="405"/>
            <ac:spMk id="5" creationId="{A53757EB-74A5-4D0D-8EE2-71CE7A6C238B}"/>
          </ac:spMkLst>
        </pc:spChg>
        <pc:spChg chg="add del mod ord">
          <ac:chgData name="Razin Farhan Hussain" userId="bL/IyTPea6UEOGjIFjK2ugEKbkBZKWWoFErjYdNQqcM=" providerId="None" clId="Web-{D2C8C5F2-C239-48CB-B2B0-13FC158F3BBF}" dt="2021-03-02T22:34:21.117" v="400"/>
          <ac:spMkLst>
            <pc:docMk/>
            <pc:sldMk cId="1552732433" sldId="405"/>
            <ac:spMk id="6" creationId="{F4A52584-F575-431F-96B5-0359DF07C57C}"/>
          </ac:spMkLst>
        </pc:spChg>
        <pc:picChg chg="add mod">
          <ac:chgData name="Razin Farhan Hussain" userId="bL/IyTPea6UEOGjIFjK2ugEKbkBZKWWoFErjYdNQqcM=" providerId="None" clId="Web-{D2C8C5F2-C239-48CB-B2B0-13FC158F3BBF}" dt="2021-03-02T23:10:44.460" v="1019" actId="1076"/>
          <ac:picMkLst>
            <pc:docMk/>
            <pc:sldMk cId="1552732433" sldId="405"/>
            <ac:picMk id="7" creationId="{A69A02F0-E7C0-40E9-9F2B-73EBC03112AE}"/>
          </ac:picMkLst>
        </pc:picChg>
        <pc:picChg chg="add mod">
          <ac:chgData name="Razin Farhan Hussain" userId="bL/IyTPea6UEOGjIFjK2ugEKbkBZKWWoFErjYdNQqcM=" providerId="None" clId="Web-{D2C8C5F2-C239-48CB-B2B0-13FC158F3BBF}" dt="2021-03-02T23:10:51.914" v="1022" actId="1076"/>
          <ac:picMkLst>
            <pc:docMk/>
            <pc:sldMk cId="1552732433" sldId="405"/>
            <ac:picMk id="8" creationId="{FC2AE32F-97A6-4922-8440-20D30D666985}"/>
          </ac:picMkLst>
        </pc:picChg>
      </pc:sldChg>
      <pc:sldChg chg="addSp delSp modSp">
        <pc:chgData name="Razin Farhan Hussain" userId="bL/IyTPea6UEOGjIFjK2ugEKbkBZKWWoFErjYdNQqcM=" providerId="None" clId="Web-{D2C8C5F2-C239-48CB-B2B0-13FC158F3BBF}" dt="2021-03-02T22:26:13.948" v="327" actId="20577"/>
        <pc:sldMkLst>
          <pc:docMk/>
          <pc:sldMk cId="4172495775" sldId="412"/>
        </pc:sldMkLst>
        <pc:spChg chg="mod">
          <ac:chgData name="Razin Farhan Hussain" userId="bL/IyTPea6UEOGjIFjK2ugEKbkBZKWWoFErjYdNQqcM=" providerId="None" clId="Web-{D2C8C5F2-C239-48CB-B2B0-13FC158F3BBF}" dt="2021-03-02T22:26:13.948" v="327" actId="20577"/>
          <ac:spMkLst>
            <pc:docMk/>
            <pc:sldMk cId="4172495775" sldId="412"/>
            <ac:spMk id="2" creationId="{F91F8B31-B58C-4EAD-903B-276BEED624C5}"/>
          </ac:spMkLst>
        </pc:spChg>
        <pc:spChg chg="add mod">
          <ac:chgData name="Razin Farhan Hussain" userId="bL/IyTPea6UEOGjIFjK2ugEKbkBZKWWoFErjYdNQqcM=" providerId="None" clId="Web-{D2C8C5F2-C239-48CB-B2B0-13FC158F3BBF}" dt="2021-03-02T22:15:55.006" v="16" actId="1076"/>
          <ac:spMkLst>
            <pc:docMk/>
            <pc:sldMk cId="4172495775" sldId="412"/>
            <ac:spMk id="5" creationId="{A1826C71-BF11-4862-8B7D-90A9AA8FBDE3}"/>
          </ac:spMkLst>
        </pc:spChg>
        <pc:spChg chg="del">
          <ac:chgData name="Razin Farhan Hussain" userId="bL/IyTPea6UEOGjIFjK2ugEKbkBZKWWoFErjYdNQqcM=" providerId="None" clId="Web-{D2C8C5F2-C239-48CB-B2B0-13FC158F3BBF}" dt="2021-03-02T22:15:43.646" v="13"/>
          <ac:spMkLst>
            <pc:docMk/>
            <pc:sldMk cId="4172495775" sldId="412"/>
            <ac:spMk id="8" creationId="{7F408B39-763F-4D3F-B817-39E105B47E2E}"/>
          </ac:spMkLst>
        </pc:spChg>
        <pc:spChg chg="del">
          <ac:chgData name="Razin Farhan Hussain" userId="bL/IyTPea6UEOGjIFjK2ugEKbkBZKWWoFErjYdNQqcM=" providerId="None" clId="Web-{D2C8C5F2-C239-48CB-B2B0-13FC158F3BBF}" dt="2021-03-02T22:15:49.897" v="15"/>
          <ac:spMkLst>
            <pc:docMk/>
            <pc:sldMk cId="4172495775" sldId="412"/>
            <ac:spMk id="9" creationId="{8B73D888-98AA-4EEC-AA51-84BF330B761E}"/>
          </ac:spMkLst>
        </pc:spChg>
        <pc:picChg chg="del">
          <ac:chgData name="Razin Farhan Hussain" userId="bL/IyTPea6UEOGjIFjK2ugEKbkBZKWWoFErjYdNQqcM=" providerId="None" clId="Web-{D2C8C5F2-C239-48CB-B2B0-13FC158F3BBF}" dt="2021-03-02T22:15:36.927" v="11"/>
          <ac:picMkLst>
            <pc:docMk/>
            <pc:sldMk cId="4172495775" sldId="412"/>
            <ac:picMk id="7" creationId="{F776021E-B2DF-4BC3-BB27-8338A981D912}"/>
          </ac:picMkLst>
        </pc:picChg>
      </pc:sldChg>
      <pc:sldChg chg="addSp delSp modSp">
        <pc:chgData name="Razin Farhan Hussain" userId="bL/IyTPea6UEOGjIFjK2ugEKbkBZKWWoFErjYdNQqcM=" providerId="None" clId="Web-{D2C8C5F2-C239-48CB-B2B0-13FC158F3BBF}" dt="2021-03-02T22:26:46.075" v="367" actId="20577"/>
        <pc:sldMkLst>
          <pc:docMk/>
          <pc:sldMk cId="2926804020" sldId="413"/>
        </pc:sldMkLst>
        <pc:spChg chg="mod">
          <ac:chgData name="Razin Farhan Hussain" userId="bL/IyTPea6UEOGjIFjK2ugEKbkBZKWWoFErjYdNQqcM=" providerId="None" clId="Web-{D2C8C5F2-C239-48CB-B2B0-13FC158F3BBF}" dt="2021-03-02T22:26:46.075" v="367" actId="20577"/>
          <ac:spMkLst>
            <pc:docMk/>
            <pc:sldMk cId="2926804020" sldId="413"/>
            <ac:spMk id="2" creationId="{D9F09F42-6E70-4ADF-B0F5-8A1773B02FF9}"/>
          </ac:spMkLst>
        </pc:spChg>
        <pc:spChg chg="del">
          <ac:chgData name="Razin Farhan Hussain" userId="bL/IyTPea6UEOGjIFjK2ugEKbkBZKWWoFErjYdNQqcM=" providerId="None" clId="Web-{D2C8C5F2-C239-48CB-B2B0-13FC158F3BBF}" dt="2021-03-02T22:26:22.027" v="329"/>
          <ac:spMkLst>
            <pc:docMk/>
            <pc:sldMk cId="2926804020" sldId="413"/>
            <ac:spMk id="6" creationId="{E8A98218-ACBC-4C5A-A338-2A13FD5D200B}"/>
          </ac:spMkLst>
        </pc:spChg>
        <pc:spChg chg="del">
          <ac:chgData name="Razin Farhan Hussain" userId="bL/IyTPea6UEOGjIFjK2ugEKbkBZKWWoFErjYdNQqcM=" providerId="None" clId="Web-{D2C8C5F2-C239-48CB-B2B0-13FC158F3BBF}" dt="2021-03-02T22:26:19.230" v="328"/>
          <ac:spMkLst>
            <pc:docMk/>
            <pc:sldMk cId="2926804020" sldId="413"/>
            <ac:spMk id="7" creationId="{2133EFAE-4AF3-4807-84C4-165956C7D8AE}"/>
          </ac:spMkLst>
        </pc:spChg>
        <pc:spChg chg="add mod">
          <ac:chgData name="Razin Farhan Hussain" userId="bL/IyTPea6UEOGjIFjK2ugEKbkBZKWWoFErjYdNQqcM=" providerId="None" clId="Web-{D2C8C5F2-C239-48CB-B2B0-13FC158F3BBF}" dt="2021-03-02T22:26:22.949" v="330"/>
          <ac:spMkLst>
            <pc:docMk/>
            <pc:sldMk cId="2926804020" sldId="413"/>
            <ac:spMk id="8" creationId="{3ECDD471-990D-4577-B6F3-B971462B5E0E}"/>
          </ac:spMkLst>
        </pc:spChg>
        <pc:picChg chg="del">
          <ac:chgData name="Razin Farhan Hussain" userId="bL/IyTPea6UEOGjIFjK2ugEKbkBZKWWoFErjYdNQqcM=" providerId="None" clId="Web-{D2C8C5F2-C239-48CB-B2B0-13FC158F3BBF}" dt="2021-03-02T22:26:22.949" v="330"/>
          <ac:picMkLst>
            <pc:docMk/>
            <pc:sldMk cId="2926804020" sldId="413"/>
            <ac:picMk id="5" creationId="{EB06BD4C-914E-409B-8216-A34C386E127C}"/>
          </ac:picMkLst>
        </pc:picChg>
      </pc:sldChg>
      <pc:sldChg chg="addSp delSp modSp">
        <pc:chgData name="Razin Farhan Hussain" userId="bL/IyTPea6UEOGjIFjK2ugEKbkBZKWWoFErjYdNQqcM=" providerId="None" clId="Web-{D2C8C5F2-C239-48CB-B2B0-13FC158F3BBF}" dt="2021-03-02T22:27:11.655" v="382" actId="20577"/>
        <pc:sldMkLst>
          <pc:docMk/>
          <pc:sldMk cId="3566413393" sldId="414"/>
        </pc:sldMkLst>
        <pc:spChg chg="mod">
          <ac:chgData name="Razin Farhan Hussain" userId="bL/IyTPea6UEOGjIFjK2ugEKbkBZKWWoFErjYdNQqcM=" providerId="None" clId="Web-{D2C8C5F2-C239-48CB-B2B0-13FC158F3BBF}" dt="2021-03-02T22:27:11.655" v="382" actId="20577"/>
          <ac:spMkLst>
            <pc:docMk/>
            <pc:sldMk cId="3566413393" sldId="414"/>
            <ac:spMk id="2" creationId="{8F02E94B-00C7-426F-9EA1-2B02AC8EAA37}"/>
          </ac:spMkLst>
        </pc:spChg>
        <pc:spChg chg="del">
          <ac:chgData name="Razin Farhan Hussain" userId="bL/IyTPea6UEOGjIFjK2ugEKbkBZKWWoFErjYdNQqcM=" providerId="None" clId="Web-{D2C8C5F2-C239-48CB-B2B0-13FC158F3BBF}" dt="2021-03-02T22:26:55.388" v="371"/>
          <ac:spMkLst>
            <pc:docMk/>
            <pc:sldMk cId="3566413393" sldId="414"/>
            <ac:spMk id="7" creationId="{18A2DF9C-A16A-4C3C-9035-7004AC7919FE}"/>
          </ac:spMkLst>
        </pc:spChg>
        <pc:spChg chg="del">
          <ac:chgData name="Razin Farhan Hussain" userId="bL/IyTPea6UEOGjIFjK2ugEKbkBZKWWoFErjYdNQqcM=" providerId="None" clId="Web-{D2C8C5F2-C239-48CB-B2B0-13FC158F3BBF}" dt="2021-03-02T22:26:51.763" v="370"/>
          <ac:spMkLst>
            <pc:docMk/>
            <pc:sldMk cId="3566413393" sldId="414"/>
            <ac:spMk id="8" creationId="{9664570D-4DF3-4AC2-B09F-BC7E10B8076D}"/>
          </ac:spMkLst>
        </pc:spChg>
        <pc:spChg chg="add mod">
          <ac:chgData name="Razin Farhan Hussain" userId="bL/IyTPea6UEOGjIFjK2ugEKbkBZKWWoFErjYdNQqcM=" providerId="None" clId="Web-{D2C8C5F2-C239-48CB-B2B0-13FC158F3BBF}" dt="2021-03-02T22:26:48.138" v="368"/>
          <ac:spMkLst>
            <pc:docMk/>
            <pc:sldMk cId="3566413393" sldId="414"/>
            <ac:spMk id="9" creationId="{BF2C29A0-8E65-461A-8557-BC25DBDBB416}"/>
          </ac:spMkLst>
        </pc:spChg>
        <pc:picChg chg="del">
          <ac:chgData name="Razin Farhan Hussain" userId="bL/IyTPea6UEOGjIFjK2ugEKbkBZKWWoFErjYdNQqcM=" providerId="None" clId="Web-{D2C8C5F2-C239-48CB-B2B0-13FC158F3BBF}" dt="2021-03-02T22:26:48.138" v="368"/>
          <ac:picMkLst>
            <pc:docMk/>
            <pc:sldMk cId="3566413393" sldId="414"/>
            <ac:picMk id="5" creationId="{E48B04BE-7840-4FD2-9D22-EBFF2F0F2F1A}"/>
          </ac:picMkLst>
        </pc:picChg>
        <pc:picChg chg="del">
          <ac:chgData name="Razin Farhan Hussain" userId="bL/IyTPea6UEOGjIFjK2ugEKbkBZKWWoFErjYdNQqcM=" providerId="None" clId="Web-{D2C8C5F2-C239-48CB-B2B0-13FC158F3BBF}" dt="2021-03-02T22:26:48.841" v="369"/>
          <ac:picMkLst>
            <pc:docMk/>
            <pc:sldMk cId="3566413393" sldId="414"/>
            <ac:picMk id="6" creationId="{E011953B-ED41-4209-B453-279BA6EC5E73}"/>
          </ac:picMkLst>
        </pc:picChg>
      </pc:sldChg>
      <pc:sldChg chg="modSp">
        <pc:chgData name="Razin Farhan Hussain" userId="bL/IyTPea6UEOGjIFjK2ugEKbkBZKWWoFErjYdNQqcM=" providerId="None" clId="Web-{D2C8C5F2-C239-48CB-B2B0-13FC158F3BBF}" dt="2021-03-02T22:27:26.905" v="388" actId="20577"/>
        <pc:sldMkLst>
          <pc:docMk/>
          <pc:sldMk cId="388098865" sldId="416"/>
        </pc:sldMkLst>
        <pc:spChg chg="mod">
          <ac:chgData name="Razin Farhan Hussain" userId="bL/IyTPea6UEOGjIFjK2ugEKbkBZKWWoFErjYdNQqcM=" providerId="None" clId="Web-{D2C8C5F2-C239-48CB-B2B0-13FC158F3BBF}" dt="2021-03-02T22:27:18.499" v="384" actId="20577"/>
          <ac:spMkLst>
            <pc:docMk/>
            <pc:sldMk cId="388098865" sldId="416"/>
            <ac:spMk id="2" creationId="{203B4BA0-3034-4F14-9414-C20B76945F43}"/>
          </ac:spMkLst>
        </pc:spChg>
        <pc:spChg chg="mod">
          <ac:chgData name="Razin Farhan Hussain" userId="bL/IyTPea6UEOGjIFjK2ugEKbkBZKWWoFErjYdNQqcM=" providerId="None" clId="Web-{D2C8C5F2-C239-48CB-B2B0-13FC158F3BBF}" dt="2021-03-02T22:27:26.905" v="388" actId="20577"/>
          <ac:spMkLst>
            <pc:docMk/>
            <pc:sldMk cId="388098865" sldId="416"/>
            <ac:spMk id="6" creationId="{67F61D9C-FF70-4304-88F9-37F7880B4C64}"/>
          </ac:spMkLst>
        </pc:spChg>
      </pc:sldChg>
      <pc:sldChg chg="modSp">
        <pc:chgData name="Razin Farhan Hussain" userId="bL/IyTPea6UEOGjIFjK2ugEKbkBZKWWoFErjYdNQqcM=" providerId="None" clId="Web-{D2C8C5F2-C239-48CB-B2B0-13FC158F3BBF}" dt="2021-03-02T22:23:37.783" v="283" actId="20577"/>
        <pc:sldMkLst>
          <pc:docMk/>
          <pc:sldMk cId="2188313480" sldId="421"/>
        </pc:sldMkLst>
        <pc:spChg chg="mod">
          <ac:chgData name="Razin Farhan Hussain" userId="bL/IyTPea6UEOGjIFjK2ugEKbkBZKWWoFErjYdNQqcM=" providerId="None" clId="Web-{D2C8C5F2-C239-48CB-B2B0-13FC158F3BBF}" dt="2021-03-02T22:23:37.783" v="283" actId="20577"/>
          <ac:spMkLst>
            <pc:docMk/>
            <pc:sldMk cId="2188313480" sldId="421"/>
            <ac:spMk id="6" creationId="{00000000-0000-0000-0000-000000000000}"/>
          </ac:spMkLst>
        </pc:spChg>
      </pc:sldChg>
    </pc:docChg>
  </pc:docChgLst>
  <pc:docChgLst>
    <pc:chgData name="Razin Farhan Hussain" clId="Web-{413D3B7B-6535-4DDC-A7C6-9F06C410A2CC}"/>
    <pc:docChg chg="addSld delSld modSld sldOrd">
      <pc:chgData name="Razin Farhan Hussain" userId="" providerId="" clId="Web-{413D3B7B-6535-4DDC-A7C6-9F06C410A2CC}" dt="2021-07-25T19:07:25.368" v="467" actId="1076"/>
      <pc:docMkLst>
        <pc:docMk/>
      </pc:docMkLst>
      <pc:sldChg chg="ord">
        <pc:chgData name="Razin Farhan Hussain" userId="" providerId="" clId="Web-{413D3B7B-6535-4DDC-A7C6-9F06C410A2CC}" dt="2021-07-25T17:56:56.197" v="378"/>
        <pc:sldMkLst>
          <pc:docMk/>
          <pc:sldMk cId="1777782391" sldId="396"/>
        </pc:sldMkLst>
      </pc:sldChg>
      <pc:sldChg chg="ord">
        <pc:chgData name="Razin Farhan Hussain" userId="" providerId="" clId="Web-{413D3B7B-6535-4DDC-A7C6-9F06C410A2CC}" dt="2021-07-25T17:57:24.886" v="379"/>
        <pc:sldMkLst>
          <pc:docMk/>
          <pc:sldMk cId="4264709361" sldId="425"/>
        </pc:sldMkLst>
      </pc:sldChg>
      <pc:sldChg chg="del">
        <pc:chgData name="Razin Farhan Hussain" userId="" providerId="" clId="Web-{413D3B7B-6535-4DDC-A7C6-9F06C410A2CC}" dt="2021-07-25T17:56:10.413" v="376"/>
        <pc:sldMkLst>
          <pc:docMk/>
          <pc:sldMk cId="2881555940" sldId="442"/>
        </pc:sldMkLst>
      </pc:sldChg>
      <pc:sldChg chg="del">
        <pc:chgData name="Razin Farhan Hussain" userId="" providerId="" clId="Web-{413D3B7B-6535-4DDC-A7C6-9F06C410A2CC}" dt="2021-07-25T17:56:01.678" v="374"/>
        <pc:sldMkLst>
          <pc:docMk/>
          <pc:sldMk cId="1204138476" sldId="443"/>
        </pc:sldMkLst>
      </pc:sldChg>
      <pc:sldChg chg="addSp modSp addAnim modAnim">
        <pc:chgData name="Razin Farhan Hussain" userId="" providerId="" clId="Web-{413D3B7B-6535-4DDC-A7C6-9F06C410A2CC}" dt="2021-07-25T18:03:15.909" v="428"/>
        <pc:sldMkLst>
          <pc:docMk/>
          <pc:sldMk cId="2876127708" sldId="444"/>
        </pc:sldMkLst>
        <pc:spChg chg="add mod">
          <ac:chgData name="Razin Farhan Hussain" userId="" providerId="" clId="Web-{413D3B7B-6535-4DDC-A7C6-9F06C410A2CC}" dt="2021-07-25T18:02:27.624" v="413"/>
          <ac:spMkLst>
            <pc:docMk/>
            <pc:sldMk cId="2876127708" sldId="444"/>
            <ac:spMk id="10" creationId="{429E1070-6651-457A-8A09-829ADFAF2631}"/>
          </ac:spMkLst>
        </pc:spChg>
        <pc:picChg chg="mod">
          <ac:chgData name="Razin Farhan Hussain" userId="" providerId="" clId="Web-{413D3B7B-6535-4DDC-A7C6-9F06C410A2CC}" dt="2021-07-25T18:02:32.593" v="414" actId="14100"/>
          <ac:picMkLst>
            <pc:docMk/>
            <pc:sldMk cId="2876127708" sldId="444"/>
            <ac:picMk id="2" creationId="{D72210C0-1582-4560-83EB-76BB56C4B23F}"/>
          </ac:picMkLst>
        </pc:picChg>
      </pc:sldChg>
      <pc:sldChg chg="addSp delSp modSp addAnim delAnim modAnim">
        <pc:chgData name="Razin Farhan Hussain" userId="" providerId="" clId="Web-{413D3B7B-6535-4DDC-A7C6-9F06C410A2CC}" dt="2021-07-25T17:09:09.066" v="172"/>
        <pc:sldMkLst>
          <pc:docMk/>
          <pc:sldMk cId="1509939631" sldId="450"/>
        </pc:sldMkLst>
        <pc:spChg chg="mod">
          <ac:chgData name="Razin Farhan Hussain" userId="" providerId="" clId="Web-{413D3B7B-6535-4DDC-A7C6-9F06C410A2CC}" dt="2021-07-25T16:53:29.759" v="28" actId="20577"/>
          <ac:spMkLst>
            <pc:docMk/>
            <pc:sldMk cId="1509939631" sldId="450"/>
            <ac:spMk id="8" creationId="{AA27B477-4B39-496A-BC4C-C3006A3DF81C}"/>
          </ac:spMkLst>
        </pc:spChg>
        <pc:picChg chg="add del mod">
          <ac:chgData name="Razin Farhan Hussain" userId="" providerId="" clId="Web-{413D3B7B-6535-4DDC-A7C6-9F06C410A2CC}" dt="2021-07-25T16:49:48.862" v="10"/>
          <ac:picMkLst>
            <pc:docMk/>
            <pc:sldMk cId="1509939631" sldId="450"/>
            <ac:picMk id="3" creationId="{6847424E-4C69-402D-B3AB-D5B04898BE64}"/>
          </ac:picMkLst>
        </pc:picChg>
        <pc:picChg chg="add del mod">
          <ac:chgData name="Razin Farhan Hussain" userId="" providerId="" clId="Web-{413D3B7B-6535-4DDC-A7C6-9F06C410A2CC}" dt="2021-07-25T16:52:31.632" v="18"/>
          <ac:picMkLst>
            <pc:docMk/>
            <pc:sldMk cId="1509939631" sldId="450"/>
            <ac:picMk id="5" creationId="{AED7EA0D-AB3A-4CDA-8648-6D752CE3DD1C}"/>
          </ac:picMkLst>
        </pc:picChg>
        <pc:picChg chg="del">
          <ac:chgData name="Razin Farhan Hussain" userId="" providerId="" clId="Web-{413D3B7B-6535-4DDC-A7C6-9F06C410A2CC}" dt="2021-07-25T16:47:59.777" v="0"/>
          <ac:picMkLst>
            <pc:docMk/>
            <pc:sldMk cId="1509939631" sldId="450"/>
            <ac:picMk id="6" creationId="{2505A1B5-9CB5-43C3-AC49-817F8BC0A358}"/>
          </ac:picMkLst>
        </pc:picChg>
        <pc:picChg chg="add del mod">
          <ac:chgData name="Razin Farhan Hussain" userId="" providerId="" clId="Web-{413D3B7B-6535-4DDC-A7C6-9F06C410A2CC}" dt="2021-07-25T16:59:26.315" v="80"/>
          <ac:picMkLst>
            <pc:docMk/>
            <pc:sldMk cId="1509939631" sldId="450"/>
            <ac:picMk id="7" creationId="{5DDE838C-BB5F-449D-9216-8ADC8A22094C}"/>
          </ac:picMkLst>
        </pc:picChg>
        <pc:picChg chg="add del mod">
          <ac:chgData name="Razin Farhan Hussain" userId="" providerId="" clId="Web-{413D3B7B-6535-4DDC-A7C6-9F06C410A2CC}" dt="2021-07-25T17:04:38.229" v="133"/>
          <ac:picMkLst>
            <pc:docMk/>
            <pc:sldMk cId="1509939631" sldId="450"/>
            <ac:picMk id="10" creationId="{C9F32332-122C-4F42-B11F-86106B88FA78}"/>
          </ac:picMkLst>
        </pc:picChg>
        <pc:picChg chg="add mod">
          <ac:chgData name="Razin Farhan Hussain" userId="" providerId="" clId="Web-{413D3B7B-6535-4DDC-A7C6-9F06C410A2CC}" dt="2021-07-25T16:59:56.706" v="86" actId="1076"/>
          <ac:picMkLst>
            <pc:docMk/>
            <pc:sldMk cId="1509939631" sldId="450"/>
            <ac:picMk id="12" creationId="{4132289E-FF94-488C-B1C0-D2AD037F3276}"/>
          </ac:picMkLst>
        </pc:picChg>
        <pc:picChg chg="add del mod">
          <ac:chgData name="Razin Farhan Hussain" userId="" providerId="" clId="Web-{413D3B7B-6535-4DDC-A7C6-9F06C410A2CC}" dt="2021-07-25T17:08:32.925" v="163"/>
          <ac:picMkLst>
            <pc:docMk/>
            <pc:sldMk cId="1509939631" sldId="450"/>
            <ac:picMk id="14" creationId="{0D2E3A73-B8D3-495A-A07B-343E9C5ECDC4}"/>
          </ac:picMkLst>
        </pc:picChg>
        <pc:picChg chg="add mod">
          <ac:chgData name="Razin Farhan Hussain" userId="" providerId="" clId="Web-{413D3B7B-6535-4DDC-A7C6-9F06C410A2CC}" dt="2021-07-25T17:00:49.207" v="97" actId="1076"/>
          <ac:picMkLst>
            <pc:docMk/>
            <pc:sldMk cId="1509939631" sldId="450"/>
            <ac:picMk id="16" creationId="{55BC7CEC-6AF7-4EAC-BEA9-06C2A38B4402}"/>
          </ac:picMkLst>
        </pc:picChg>
        <pc:picChg chg="add del mod">
          <ac:chgData name="Razin Farhan Hussain" userId="" providerId="" clId="Web-{413D3B7B-6535-4DDC-A7C6-9F06C410A2CC}" dt="2021-07-25T17:05:46.999" v="138"/>
          <ac:picMkLst>
            <pc:docMk/>
            <pc:sldMk cId="1509939631" sldId="450"/>
            <ac:picMk id="18" creationId="{23994284-A9B8-4444-BF62-7D12EAD8F2B2}"/>
          </ac:picMkLst>
        </pc:picChg>
        <pc:picChg chg="add mod">
          <ac:chgData name="Razin Farhan Hussain" userId="" providerId="" clId="Web-{413D3B7B-6535-4DDC-A7C6-9F06C410A2CC}" dt="2021-07-25T17:06:12" v="142" actId="1076"/>
          <ac:picMkLst>
            <pc:docMk/>
            <pc:sldMk cId="1509939631" sldId="450"/>
            <ac:picMk id="20" creationId="{9D73EC9E-661A-4D2A-8B8F-38C6EFC3A403}"/>
          </ac:picMkLst>
        </pc:picChg>
        <pc:picChg chg="add mod">
          <ac:chgData name="Razin Farhan Hussain" userId="" providerId="" clId="Web-{413D3B7B-6535-4DDC-A7C6-9F06C410A2CC}" dt="2021-07-25T17:09:02.097" v="170" actId="14100"/>
          <ac:picMkLst>
            <pc:docMk/>
            <pc:sldMk cId="1509939631" sldId="450"/>
            <ac:picMk id="22" creationId="{DB6CE490-0D03-4AA1-A3FF-6D28D99CC419}"/>
          </ac:picMkLst>
        </pc:picChg>
      </pc:sldChg>
      <pc:sldChg chg="delSp modSp">
        <pc:chgData name="Razin Farhan Hussain" userId="" providerId="" clId="Web-{413D3B7B-6535-4DDC-A7C6-9F06C410A2CC}" dt="2021-07-25T17:58:42.516" v="390" actId="1076"/>
        <pc:sldMkLst>
          <pc:docMk/>
          <pc:sldMk cId="64418216" sldId="465"/>
        </pc:sldMkLst>
        <pc:spChg chg="mod">
          <ac:chgData name="Razin Farhan Hussain" userId="" providerId="" clId="Web-{413D3B7B-6535-4DDC-A7C6-9F06C410A2CC}" dt="2021-07-25T17:58:38.625" v="389" actId="20577"/>
          <ac:spMkLst>
            <pc:docMk/>
            <pc:sldMk cId="64418216" sldId="465"/>
            <ac:spMk id="3" creationId="{40FD509B-2C3E-4DE7-8A79-E66FC99951CA}"/>
          </ac:spMkLst>
        </pc:spChg>
        <pc:picChg chg="mod">
          <ac:chgData name="Razin Farhan Hussain" userId="" providerId="" clId="Web-{413D3B7B-6535-4DDC-A7C6-9F06C410A2CC}" dt="2021-07-25T17:58:42.516" v="390" actId="1076"/>
          <ac:picMkLst>
            <pc:docMk/>
            <pc:sldMk cId="64418216" sldId="465"/>
            <ac:picMk id="7" creationId="{DC90C66E-8033-4738-ACB2-F937CB30234C}"/>
          </ac:picMkLst>
        </pc:picChg>
        <pc:picChg chg="del">
          <ac:chgData name="Razin Farhan Hussain" userId="" providerId="" clId="Web-{413D3B7B-6535-4DDC-A7C6-9F06C410A2CC}" dt="2021-07-25T17:58:17.890" v="382"/>
          <ac:picMkLst>
            <pc:docMk/>
            <pc:sldMk cId="64418216" sldId="465"/>
            <ac:picMk id="8" creationId="{4CE76A65-A64B-4B1F-8C08-BF600BC48A49}"/>
          </ac:picMkLst>
        </pc:picChg>
      </pc:sldChg>
      <pc:sldChg chg="modSp">
        <pc:chgData name="Razin Farhan Hussain" userId="" providerId="" clId="Web-{413D3B7B-6535-4DDC-A7C6-9F06C410A2CC}" dt="2021-07-25T17:59:10.002" v="391" actId="14100"/>
        <pc:sldMkLst>
          <pc:docMk/>
          <pc:sldMk cId="37856129" sldId="467"/>
        </pc:sldMkLst>
        <pc:spChg chg="mod">
          <ac:chgData name="Razin Farhan Hussain" userId="" providerId="" clId="Web-{413D3B7B-6535-4DDC-A7C6-9F06C410A2CC}" dt="2021-07-25T17:59:10.002" v="391" actId="14100"/>
          <ac:spMkLst>
            <pc:docMk/>
            <pc:sldMk cId="37856129" sldId="467"/>
            <ac:spMk id="10" creationId="{3C4A5C49-D119-4852-A485-DD2C92FD2B65}"/>
          </ac:spMkLst>
        </pc:spChg>
      </pc:sldChg>
      <pc:sldChg chg="modSp mod ord modShow">
        <pc:chgData name="Razin Farhan Hussain" userId="" providerId="" clId="Web-{413D3B7B-6535-4DDC-A7C6-9F06C410A2CC}" dt="2021-07-25T18:00:17.116" v="395" actId="20577"/>
        <pc:sldMkLst>
          <pc:docMk/>
          <pc:sldMk cId="1905368885" sldId="469"/>
        </pc:sldMkLst>
        <pc:spChg chg="mod">
          <ac:chgData name="Razin Farhan Hussain" userId="" providerId="" clId="Web-{413D3B7B-6535-4DDC-A7C6-9F06C410A2CC}" dt="2021-07-25T18:00:17.116" v="395" actId="20577"/>
          <ac:spMkLst>
            <pc:docMk/>
            <pc:sldMk cId="1905368885" sldId="469"/>
            <ac:spMk id="2" creationId="{21B17D39-9155-4F3B-8E40-A1EEBD95A2BB}"/>
          </ac:spMkLst>
        </pc:spChg>
      </pc:sldChg>
      <pc:sldChg chg="modSp">
        <pc:chgData name="Razin Farhan Hussain" userId="" providerId="" clId="Web-{413D3B7B-6535-4DDC-A7C6-9F06C410A2CC}" dt="2021-07-25T18:00:53.884" v="400" actId="20577"/>
        <pc:sldMkLst>
          <pc:docMk/>
          <pc:sldMk cId="2296020464" sldId="471"/>
        </pc:sldMkLst>
        <pc:spChg chg="mod">
          <ac:chgData name="Razin Farhan Hussain" userId="" providerId="" clId="Web-{413D3B7B-6535-4DDC-A7C6-9F06C410A2CC}" dt="2021-07-25T18:00:53.884" v="400" actId="20577"/>
          <ac:spMkLst>
            <pc:docMk/>
            <pc:sldMk cId="2296020464" sldId="471"/>
            <ac:spMk id="3" creationId="{9582CB8D-D056-4288-ABE3-6C6608077E40}"/>
          </ac:spMkLst>
        </pc:spChg>
        <pc:picChg chg="mod">
          <ac:chgData name="Razin Farhan Hussain" userId="" providerId="" clId="Web-{413D3B7B-6535-4DDC-A7C6-9F06C410A2CC}" dt="2021-07-25T17:09:46.333" v="174" actId="14100"/>
          <ac:picMkLst>
            <pc:docMk/>
            <pc:sldMk cId="2296020464" sldId="471"/>
            <ac:picMk id="6" creationId="{F950BB20-61D2-40C4-9C82-BB264F7999F9}"/>
          </ac:picMkLst>
        </pc:picChg>
      </pc:sldChg>
      <pc:sldChg chg="addSp modSp addAnim modAnim">
        <pc:chgData name="Razin Farhan Hussain" userId="" providerId="" clId="Web-{413D3B7B-6535-4DDC-A7C6-9F06C410A2CC}" dt="2021-07-25T17:12:29.993" v="222"/>
        <pc:sldMkLst>
          <pc:docMk/>
          <pc:sldMk cId="1682417270" sldId="473"/>
        </pc:sldMkLst>
        <pc:spChg chg="mod">
          <ac:chgData name="Razin Farhan Hussain" userId="" providerId="" clId="Web-{413D3B7B-6535-4DDC-A7C6-9F06C410A2CC}" dt="2021-07-25T17:11:17.866" v="198" actId="20577"/>
          <ac:spMkLst>
            <pc:docMk/>
            <pc:sldMk cId="1682417270" sldId="473"/>
            <ac:spMk id="3" creationId="{7FB654F1-FE30-4452-9404-3DBDA1507811}"/>
          </ac:spMkLst>
        </pc:spChg>
        <pc:spChg chg="add mod">
          <ac:chgData name="Razin Farhan Hussain" userId="" providerId="" clId="Web-{413D3B7B-6535-4DDC-A7C6-9F06C410A2CC}" dt="2021-07-25T17:12:21.212" v="220" actId="1076"/>
          <ac:spMkLst>
            <pc:docMk/>
            <pc:sldMk cId="1682417270" sldId="473"/>
            <ac:spMk id="8" creationId="{E5A296EA-0085-4745-87F0-090CD8C76194}"/>
          </ac:spMkLst>
        </pc:spChg>
      </pc:sldChg>
      <pc:sldChg chg="addSp delSp modSp addAnim delAnim modAnim">
        <pc:chgData name="Razin Farhan Hussain" userId="" providerId="" clId="Web-{413D3B7B-6535-4DDC-A7C6-9F06C410A2CC}" dt="2021-07-25T17:43:14.365" v="303"/>
        <pc:sldMkLst>
          <pc:docMk/>
          <pc:sldMk cId="1886581384" sldId="474"/>
        </pc:sldMkLst>
        <pc:spChg chg="mod">
          <ac:chgData name="Razin Farhan Hussain" userId="" providerId="" clId="Web-{413D3B7B-6535-4DDC-A7C6-9F06C410A2CC}" dt="2021-07-25T17:13:02.509" v="224" actId="20577"/>
          <ac:spMkLst>
            <pc:docMk/>
            <pc:sldMk cId="1886581384" sldId="474"/>
            <ac:spMk id="2" creationId="{D55F9D31-AA6C-40A7-800A-1AE5904BAAF0}"/>
          </ac:spMkLst>
        </pc:spChg>
        <pc:spChg chg="mod">
          <ac:chgData name="Razin Farhan Hussain" userId="" providerId="" clId="Web-{413D3B7B-6535-4DDC-A7C6-9F06C410A2CC}" dt="2021-07-25T17:42:21.424" v="293" actId="1076"/>
          <ac:spMkLst>
            <pc:docMk/>
            <pc:sldMk cId="1886581384" sldId="474"/>
            <ac:spMk id="6" creationId="{17F9EFE0-1440-4175-9285-4A2F6F11EEEF}"/>
          </ac:spMkLst>
        </pc:spChg>
        <pc:spChg chg="add del mod">
          <ac:chgData name="Razin Farhan Hussain" userId="" providerId="" clId="Web-{413D3B7B-6535-4DDC-A7C6-9F06C410A2CC}" dt="2021-07-25T17:20:51.974" v="226"/>
          <ac:spMkLst>
            <pc:docMk/>
            <pc:sldMk cId="1886581384" sldId="474"/>
            <ac:spMk id="7" creationId="{21DDB7E8-5047-49D4-A0BD-1D52901DE941}"/>
          </ac:spMkLst>
        </pc:spChg>
        <pc:spChg chg="add del mod">
          <ac:chgData name="Razin Farhan Hussain" userId="" providerId="" clId="Web-{413D3B7B-6535-4DDC-A7C6-9F06C410A2CC}" dt="2021-07-25T17:22:13.366" v="236"/>
          <ac:spMkLst>
            <pc:docMk/>
            <pc:sldMk cId="1886581384" sldId="474"/>
            <ac:spMk id="10" creationId="{E47F925A-1506-4526-AC9E-94F87AA69D13}"/>
          </ac:spMkLst>
        </pc:spChg>
        <pc:picChg chg="del">
          <ac:chgData name="Razin Farhan Hussain" userId="" providerId="" clId="Web-{413D3B7B-6535-4DDC-A7C6-9F06C410A2CC}" dt="2021-07-25T17:20:34.348" v="225"/>
          <ac:picMkLst>
            <pc:docMk/>
            <pc:sldMk cId="1886581384" sldId="474"/>
            <ac:picMk id="5" creationId="{868830F7-436E-40C4-90E8-4EA6680C5836}"/>
          </ac:picMkLst>
        </pc:picChg>
        <pc:picChg chg="add del mod ord">
          <ac:chgData name="Razin Farhan Hussain" userId="" providerId="" clId="Web-{413D3B7B-6535-4DDC-A7C6-9F06C410A2CC}" dt="2021-07-25T17:21:55.491" v="235"/>
          <ac:picMkLst>
            <pc:docMk/>
            <pc:sldMk cId="1886581384" sldId="474"/>
            <ac:picMk id="8" creationId="{B2EDE64C-723F-4280-B2FD-D0003A27ADE4}"/>
          </ac:picMkLst>
        </pc:picChg>
        <pc:picChg chg="add mod ord">
          <ac:chgData name="Razin Farhan Hussain" userId="" providerId="" clId="Web-{413D3B7B-6535-4DDC-A7C6-9F06C410A2CC}" dt="2021-07-25T17:22:42.180" v="242" actId="1076"/>
          <ac:picMkLst>
            <pc:docMk/>
            <pc:sldMk cId="1886581384" sldId="474"/>
            <ac:picMk id="11" creationId="{5F355BC7-61C6-46F0-9833-E556118124F9}"/>
          </ac:picMkLst>
        </pc:picChg>
      </pc:sldChg>
      <pc:sldChg chg="addSp delSp modSp addAnim modAnim">
        <pc:chgData name="Razin Farhan Hussain" userId="" providerId="" clId="Web-{413D3B7B-6535-4DDC-A7C6-9F06C410A2CC}" dt="2021-07-25T17:51:35.136" v="352" actId="20577"/>
        <pc:sldMkLst>
          <pc:docMk/>
          <pc:sldMk cId="3206160849" sldId="475"/>
        </pc:sldMkLst>
        <pc:spChg chg="mod">
          <ac:chgData name="Razin Farhan Hussain" userId="" providerId="" clId="Web-{413D3B7B-6535-4DDC-A7C6-9F06C410A2CC}" dt="2021-07-25T17:51:35.136" v="352" actId="20577"/>
          <ac:spMkLst>
            <pc:docMk/>
            <pc:sldMk cId="3206160849" sldId="475"/>
            <ac:spMk id="3" creationId="{D85BC693-4A3F-4E93-9DB4-0FBDE066D5FC}"/>
          </ac:spMkLst>
        </pc:spChg>
        <pc:spChg chg="add mod">
          <ac:chgData name="Razin Farhan Hussain" userId="" providerId="" clId="Web-{413D3B7B-6535-4DDC-A7C6-9F06C410A2CC}" dt="2021-07-25T17:47:47.575" v="346" actId="1076"/>
          <ac:spMkLst>
            <pc:docMk/>
            <pc:sldMk cId="3206160849" sldId="475"/>
            <ac:spMk id="8" creationId="{B0FEF752-470B-4543-9A81-04B72E994B13}"/>
          </ac:spMkLst>
        </pc:spChg>
        <pc:picChg chg="del">
          <ac:chgData name="Razin Farhan Hussain" userId="" providerId="" clId="Web-{413D3B7B-6535-4DDC-A7C6-9F06C410A2CC}" dt="2021-07-25T17:45:20.436" v="304"/>
          <ac:picMkLst>
            <pc:docMk/>
            <pc:sldMk cId="3206160849" sldId="475"/>
            <ac:picMk id="5" creationId="{BD738173-0268-43E1-9830-F3BC23F73978}"/>
          </ac:picMkLst>
        </pc:picChg>
        <pc:picChg chg="mod">
          <ac:chgData name="Razin Farhan Hussain" userId="" providerId="" clId="Web-{413D3B7B-6535-4DDC-A7C6-9F06C410A2CC}" dt="2021-07-25T17:51:28.323" v="350" actId="1076"/>
          <ac:picMkLst>
            <pc:docMk/>
            <pc:sldMk cId="3206160849" sldId="475"/>
            <ac:picMk id="6" creationId="{16496E64-A304-48FB-A90C-C4C14DC5D7D5}"/>
          </ac:picMkLst>
        </pc:picChg>
        <pc:picChg chg="add mod">
          <ac:chgData name="Razin Farhan Hussain" userId="" providerId="" clId="Web-{413D3B7B-6535-4DDC-A7C6-9F06C410A2CC}" dt="2021-07-25T17:47:48.825" v="347" actId="1076"/>
          <ac:picMkLst>
            <pc:docMk/>
            <pc:sldMk cId="3206160849" sldId="475"/>
            <ac:picMk id="7" creationId="{FB137E62-8949-4EA6-9244-9F936A24B78C}"/>
          </ac:picMkLst>
        </pc:picChg>
      </pc:sldChg>
      <pc:sldChg chg="modSp">
        <pc:chgData name="Razin Farhan Hussain" userId="" providerId="" clId="Web-{413D3B7B-6535-4DDC-A7C6-9F06C410A2CC}" dt="2021-07-25T17:52:55.259" v="371" actId="20577"/>
        <pc:sldMkLst>
          <pc:docMk/>
          <pc:sldMk cId="3264717776" sldId="479"/>
        </pc:sldMkLst>
        <pc:spChg chg="mod">
          <ac:chgData name="Razin Farhan Hussain" userId="" providerId="" clId="Web-{413D3B7B-6535-4DDC-A7C6-9F06C410A2CC}" dt="2021-07-25T17:52:55.259" v="371" actId="20577"/>
          <ac:spMkLst>
            <pc:docMk/>
            <pc:sldMk cId="3264717776" sldId="479"/>
            <ac:spMk id="3" creationId="{84CE732D-DE07-4541-8851-9921BFCABF35}"/>
          </ac:spMkLst>
        </pc:spChg>
      </pc:sldChg>
      <pc:sldChg chg="ord">
        <pc:chgData name="Razin Farhan Hussain" userId="" providerId="" clId="Web-{413D3B7B-6535-4DDC-A7C6-9F06C410A2CC}" dt="2021-07-25T17:57:54.576" v="381"/>
        <pc:sldMkLst>
          <pc:docMk/>
          <pc:sldMk cId="1906881945" sldId="480"/>
        </pc:sldMkLst>
      </pc:sldChg>
      <pc:sldChg chg="del">
        <pc:chgData name="Razin Farhan Hussain" userId="" providerId="" clId="Web-{413D3B7B-6535-4DDC-A7C6-9F06C410A2CC}" dt="2021-07-25T17:54:05.561" v="372"/>
        <pc:sldMkLst>
          <pc:docMk/>
          <pc:sldMk cId="2262643740" sldId="483"/>
        </pc:sldMkLst>
      </pc:sldChg>
      <pc:sldChg chg="addSp delSp modSp addAnim modAnim">
        <pc:chgData name="Razin Farhan Hussain" userId="" providerId="" clId="Web-{413D3B7B-6535-4DDC-A7C6-9F06C410A2CC}" dt="2021-07-25T19:07:25.368" v="467" actId="1076"/>
        <pc:sldMkLst>
          <pc:docMk/>
          <pc:sldMk cId="3774550931" sldId="488"/>
        </pc:sldMkLst>
        <pc:spChg chg="mod">
          <ac:chgData name="Razin Farhan Hussain" userId="" providerId="" clId="Web-{413D3B7B-6535-4DDC-A7C6-9F06C410A2CC}" dt="2021-07-25T19:04:49.610" v="454" actId="20577"/>
          <ac:spMkLst>
            <pc:docMk/>
            <pc:sldMk cId="3774550931" sldId="488"/>
            <ac:spMk id="3" creationId="{58CC8F8D-1719-49BF-9C95-13884A63BB70}"/>
          </ac:spMkLst>
        </pc:spChg>
        <pc:picChg chg="add del mod">
          <ac:chgData name="Razin Farhan Hussain" userId="" providerId="" clId="Web-{413D3B7B-6535-4DDC-A7C6-9F06C410A2CC}" dt="2021-07-25T19:03:38.653" v="440"/>
          <ac:picMkLst>
            <pc:docMk/>
            <pc:sldMk cId="3774550931" sldId="488"/>
            <ac:picMk id="5" creationId="{97B10985-74A7-4C12-8F18-763BD0831337}"/>
          </ac:picMkLst>
        </pc:picChg>
        <pc:picChg chg="add mod">
          <ac:chgData name="Razin Farhan Hussain" userId="" providerId="" clId="Web-{413D3B7B-6535-4DDC-A7C6-9F06C410A2CC}" dt="2021-07-25T19:07:25.368" v="467" actId="1076"/>
          <ac:picMkLst>
            <pc:docMk/>
            <pc:sldMk cId="3774550931" sldId="488"/>
            <ac:picMk id="6" creationId="{70BE4971-C108-4376-9B23-9BCD5700C5B3}"/>
          </ac:picMkLst>
        </pc:picChg>
        <pc:picChg chg="mod">
          <ac:chgData name="Razin Farhan Hussain" userId="" providerId="" clId="Web-{413D3B7B-6535-4DDC-A7C6-9F06C410A2CC}" dt="2021-07-25T19:04:58.532" v="455" actId="1076"/>
          <ac:picMkLst>
            <pc:docMk/>
            <pc:sldMk cId="3774550931" sldId="488"/>
            <ac:picMk id="10" creationId="{8632B1EA-A130-436B-ACC3-F51D51C65DFD}"/>
          </ac:picMkLst>
        </pc:picChg>
      </pc:sldChg>
      <pc:sldChg chg="del">
        <pc:chgData name="Razin Farhan Hussain" userId="" providerId="" clId="Web-{413D3B7B-6535-4DDC-A7C6-9F06C410A2CC}" dt="2021-07-25T17:56:05.928" v="375"/>
        <pc:sldMkLst>
          <pc:docMk/>
          <pc:sldMk cId="1439307830" sldId="492"/>
        </pc:sldMkLst>
      </pc:sldChg>
      <pc:sldChg chg="del">
        <pc:chgData name="Razin Farhan Hussain" userId="" providerId="" clId="Web-{413D3B7B-6535-4DDC-A7C6-9F06C410A2CC}" dt="2021-07-25T17:55:43.895" v="373"/>
        <pc:sldMkLst>
          <pc:docMk/>
          <pc:sldMk cId="2837498001" sldId="504"/>
        </pc:sldMkLst>
      </pc:sldChg>
      <pc:sldChg chg="addSp delSp modSp new del">
        <pc:chgData name="Razin Farhan Hussain" userId="" providerId="" clId="Web-{413D3B7B-6535-4DDC-A7C6-9F06C410A2CC}" dt="2021-07-25T17:09:30.692" v="173"/>
        <pc:sldMkLst>
          <pc:docMk/>
          <pc:sldMk cId="1787319557" sldId="509"/>
        </pc:sldMkLst>
        <pc:spChg chg="del">
          <ac:chgData name="Razin Farhan Hussain" userId="" providerId="" clId="Web-{413D3B7B-6535-4DDC-A7C6-9F06C410A2CC}" dt="2021-07-25T16:54:05.978" v="32"/>
          <ac:spMkLst>
            <pc:docMk/>
            <pc:sldMk cId="1787319557" sldId="509"/>
            <ac:spMk id="3" creationId="{F8CB4858-14D7-46D2-8B1A-5C6460830128}"/>
          </ac:spMkLst>
        </pc:spChg>
        <pc:picChg chg="add del mod modCrop">
          <ac:chgData name="Razin Farhan Hussain" userId="" providerId="" clId="Web-{413D3B7B-6535-4DDC-A7C6-9F06C410A2CC}" dt="2021-07-25T16:57:43.796" v="67"/>
          <ac:picMkLst>
            <pc:docMk/>
            <pc:sldMk cId="1787319557" sldId="509"/>
            <ac:picMk id="6" creationId="{9BD173B8-F4FD-4E16-8B5E-DE5CE164AD5B}"/>
          </ac:picMkLst>
        </pc:picChg>
        <pc:picChg chg="add del mod modCrop">
          <ac:chgData name="Razin Farhan Hussain" userId="" providerId="" clId="Web-{413D3B7B-6535-4DDC-A7C6-9F06C410A2CC}" dt="2021-07-25T16:55:22.215" v="43"/>
          <ac:picMkLst>
            <pc:docMk/>
            <pc:sldMk cId="1787319557" sldId="509"/>
            <ac:picMk id="8" creationId="{EF97B5C1-D86F-4265-B2FA-85BC699FB997}"/>
          </ac:picMkLst>
        </pc:picChg>
        <pc:picChg chg="add del mod modCrop">
          <ac:chgData name="Razin Farhan Hussain" userId="" providerId="" clId="Web-{413D3B7B-6535-4DDC-A7C6-9F06C410A2CC}" dt="2021-07-25T16:57:44.749" v="68"/>
          <ac:picMkLst>
            <pc:docMk/>
            <pc:sldMk cId="1787319557" sldId="509"/>
            <ac:picMk id="10" creationId="{2E872A54-70EC-46AD-B818-FA8209677A55}"/>
          </ac:picMkLst>
        </pc:picChg>
        <pc:picChg chg="add del mod modCrop">
          <ac:chgData name="Razin Farhan Hussain" userId="" providerId="" clId="Web-{413D3B7B-6535-4DDC-A7C6-9F06C410A2CC}" dt="2021-07-25T16:58:21.906" v="73"/>
          <ac:picMkLst>
            <pc:docMk/>
            <pc:sldMk cId="1787319557" sldId="509"/>
            <ac:picMk id="12" creationId="{E78200D4-203F-4D7D-9D83-A98F5818E6E2}"/>
          </ac:picMkLst>
        </pc:picChg>
        <pc:picChg chg="add del mod modCrop">
          <ac:chgData name="Razin Farhan Hussain" userId="" providerId="" clId="Web-{413D3B7B-6535-4DDC-A7C6-9F06C410A2CC}" dt="2021-07-25T17:08:27.628" v="162"/>
          <ac:picMkLst>
            <pc:docMk/>
            <pc:sldMk cId="1787319557" sldId="509"/>
            <ac:picMk id="14" creationId="{81B9AD30-C31D-4974-A34F-872C2323ADFC}"/>
          </ac:picMkLst>
        </pc:picChg>
        <pc:picChg chg="add mod modCrop">
          <ac:chgData name="Razin Farhan Hussain" userId="" providerId="" clId="Web-{413D3B7B-6535-4DDC-A7C6-9F06C410A2CC}" dt="2021-07-25T17:08:24.347" v="161"/>
          <ac:picMkLst>
            <pc:docMk/>
            <pc:sldMk cId="1787319557" sldId="509"/>
            <ac:picMk id="15" creationId="{83DCE06E-9FD0-485A-AB9E-45949F73433D}"/>
          </ac:picMkLst>
        </pc:picChg>
      </pc:sldChg>
      <pc:sldChg chg="addSp delSp modSp new del">
        <pc:chgData name="Razin Farhan Hussain" userId="" providerId="" clId="Web-{413D3B7B-6535-4DDC-A7C6-9F06C410A2CC}" dt="2021-07-25T17:07:09.579" v="148"/>
        <pc:sldMkLst>
          <pc:docMk/>
          <pc:sldMk cId="1927658387" sldId="510"/>
        </pc:sldMkLst>
        <pc:spChg chg="del">
          <ac:chgData name="Razin Farhan Hussain" userId="" providerId="" clId="Web-{413D3B7B-6535-4DDC-A7C6-9F06C410A2CC}" dt="2021-07-25T16:57:33.921" v="61"/>
          <ac:spMkLst>
            <pc:docMk/>
            <pc:sldMk cId="1927658387" sldId="510"/>
            <ac:spMk id="3" creationId="{8260D7C0-62B9-4B97-9F9F-3A0E444729D5}"/>
          </ac:spMkLst>
        </pc:spChg>
        <pc:picChg chg="add del mod">
          <ac:chgData name="Razin Farhan Hussain" userId="" providerId="" clId="Web-{413D3B7B-6535-4DDC-A7C6-9F06C410A2CC}" dt="2021-07-25T17:00:02.847" v="87"/>
          <ac:picMkLst>
            <pc:docMk/>
            <pc:sldMk cId="1927658387" sldId="510"/>
            <ac:picMk id="6" creationId="{A0F8C276-252A-4BDB-8172-C38A8C2B4838}"/>
          </ac:picMkLst>
        </pc:picChg>
        <pc:picChg chg="add del mod">
          <ac:chgData name="Razin Farhan Hussain" userId="" providerId="" clId="Web-{413D3B7B-6535-4DDC-A7C6-9F06C410A2CC}" dt="2021-07-25T17:02:06.053" v="108"/>
          <ac:picMkLst>
            <pc:docMk/>
            <pc:sldMk cId="1927658387" sldId="510"/>
            <ac:picMk id="8" creationId="{9F6B418E-2E17-4F0D-AE39-983C3820B97F}"/>
          </ac:picMkLst>
        </pc:picChg>
        <pc:picChg chg="add del mod">
          <ac:chgData name="Razin Farhan Hussain" userId="" providerId="" clId="Web-{413D3B7B-6535-4DDC-A7C6-9F06C410A2CC}" dt="2021-07-25T17:00:29.519" v="93"/>
          <ac:picMkLst>
            <pc:docMk/>
            <pc:sldMk cId="1927658387" sldId="510"/>
            <ac:picMk id="9" creationId="{2FB10802-6132-4845-9579-A395F841604A}"/>
          </ac:picMkLst>
        </pc:picChg>
        <pc:picChg chg="add del">
          <ac:chgData name="Razin Farhan Hussain" userId="" providerId="" clId="Web-{413D3B7B-6535-4DDC-A7C6-9F06C410A2CC}" dt="2021-07-25T16:59:38.971" v="83"/>
          <ac:picMkLst>
            <pc:docMk/>
            <pc:sldMk cId="1927658387" sldId="510"/>
            <ac:picMk id="10" creationId="{BFDCFAFD-0721-4968-8207-1C3FE3228AEA}"/>
          </ac:picMkLst>
        </pc:picChg>
        <pc:picChg chg="add del mod modCrop">
          <ac:chgData name="Razin Farhan Hussain" userId="" providerId="" clId="Web-{413D3B7B-6535-4DDC-A7C6-9F06C410A2CC}" dt="2021-07-25T17:07:05.095" v="146"/>
          <ac:picMkLst>
            <pc:docMk/>
            <pc:sldMk cId="1927658387" sldId="510"/>
            <ac:picMk id="11" creationId="{3E3DAC29-E0B7-4286-8FF0-E731D56F2650}"/>
          </ac:picMkLst>
        </pc:picChg>
        <pc:picChg chg="add del mod">
          <ac:chgData name="Razin Farhan Hussain" userId="" providerId="" clId="Web-{413D3B7B-6535-4DDC-A7C6-9F06C410A2CC}" dt="2021-07-25T17:07:07.392" v="147"/>
          <ac:picMkLst>
            <pc:docMk/>
            <pc:sldMk cId="1927658387" sldId="510"/>
            <ac:picMk id="13" creationId="{C34C262F-074B-4DCE-82B6-A678AF526E7D}"/>
          </ac:picMkLst>
        </pc:picChg>
      </pc:sldChg>
    </pc:docChg>
  </pc:docChgLst>
  <pc:docChgLst>
    <pc:chgData name="Razin Farhan Hussain" userId="bL/IyTPea6UEOGjIFjK2ugEKbkBZKWWoFErjYdNQqcM=" providerId="None" clId="Web-{A812CBDE-A353-4E11-BD2B-C66C9722562B}"/>
    <pc:docChg chg="modSld">
      <pc:chgData name="Razin Farhan Hussain" userId="bL/IyTPea6UEOGjIFjK2ugEKbkBZKWWoFErjYdNQqcM=" providerId="None" clId="Web-{A812CBDE-A353-4E11-BD2B-C66C9722562B}" dt="2021-07-21T06:07:44.899" v="13" actId="20577"/>
      <pc:docMkLst>
        <pc:docMk/>
      </pc:docMkLst>
      <pc:sldChg chg="modSp">
        <pc:chgData name="Razin Farhan Hussain" userId="bL/IyTPea6UEOGjIFjK2ugEKbkBZKWWoFErjYdNQqcM=" providerId="None" clId="Web-{A812CBDE-A353-4E11-BD2B-C66C9722562B}" dt="2021-07-21T06:07:44.899" v="13" actId="20577"/>
        <pc:sldMkLst>
          <pc:docMk/>
          <pc:sldMk cId="3774550931" sldId="488"/>
        </pc:sldMkLst>
        <pc:spChg chg="mod">
          <ac:chgData name="Razin Farhan Hussain" userId="bL/IyTPea6UEOGjIFjK2ugEKbkBZKWWoFErjYdNQqcM=" providerId="None" clId="Web-{A812CBDE-A353-4E11-BD2B-C66C9722562B}" dt="2021-07-21T06:07:44.899" v="13" actId="20577"/>
          <ac:spMkLst>
            <pc:docMk/>
            <pc:sldMk cId="3774550931" sldId="488"/>
            <ac:spMk id="2" creationId="{08DC290E-61FF-4053-8180-8B9C9EBE8A72}"/>
          </ac:spMkLst>
        </pc:spChg>
      </pc:sldChg>
    </pc:docChg>
  </pc:docChgLst>
  <pc:docChgLst>
    <pc:chgData name="Razin Farhan Hussain" userId="bL/IyTPea6UEOGjIFjK2ugEKbkBZKWWoFErjYdNQqcM=" providerId="None" clId="Web-{E1444A6F-B8EC-4D5C-8DD6-9B1557CD5D5B}"/>
    <pc:docChg chg="addSld modSld">
      <pc:chgData name="Razin Farhan Hussain" userId="bL/IyTPea6UEOGjIFjK2ugEKbkBZKWWoFErjYdNQqcM=" providerId="None" clId="Web-{E1444A6F-B8EC-4D5C-8DD6-9B1557CD5D5B}" dt="2022-11-05T23:34:09.364" v="152"/>
      <pc:docMkLst>
        <pc:docMk/>
      </pc:docMkLst>
      <pc:sldChg chg="addSp addAnim modAnim">
        <pc:chgData name="Razin Farhan Hussain" userId="bL/IyTPea6UEOGjIFjK2ugEKbkBZKWWoFErjYdNQqcM=" providerId="None" clId="Web-{E1444A6F-B8EC-4D5C-8DD6-9B1557CD5D5B}" dt="2022-11-05T23:25:42.658" v="97"/>
        <pc:sldMkLst>
          <pc:docMk/>
          <pc:sldMk cId="3102643082" sldId="402"/>
        </pc:sldMkLst>
        <pc:grpChg chg="add">
          <ac:chgData name="Razin Farhan Hussain" userId="bL/IyTPea6UEOGjIFjK2ugEKbkBZKWWoFErjYdNQqcM=" providerId="None" clId="Web-{E1444A6F-B8EC-4D5C-8DD6-9B1557CD5D5B}" dt="2022-11-05T23:24:38.471" v="89"/>
          <ac:grpSpMkLst>
            <pc:docMk/>
            <pc:sldMk cId="3102643082" sldId="402"/>
            <ac:grpSpMk id="21" creationId="{0423C0F8-D00E-4443-6AE7-46E3319E55CC}"/>
          </ac:grpSpMkLst>
        </pc:grpChg>
        <pc:grpChg chg="add">
          <ac:chgData name="Razin Farhan Hussain" userId="bL/IyTPea6UEOGjIFjK2ugEKbkBZKWWoFErjYdNQqcM=" providerId="None" clId="Web-{E1444A6F-B8EC-4D5C-8DD6-9B1557CD5D5B}" dt="2022-11-05T23:24:46.252" v="90"/>
          <ac:grpSpMkLst>
            <pc:docMk/>
            <pc:sldMk cId="3102643082" sldId="402"/>
            <ac:grpSpMk id="22" creationId="{5106ECE9-B1C7-DDD6-D42E-A588292FBFCA}"/>
          </ac:grpSpMkLst>
        </pc:grpChg>
        <pc:grpChg chg="add">
          <ac:chgData name="Razin Farhan Hussain" userId="bL/IyTPea6UEOGjIFjK2ugEKbkBZKWWoFErjYdNQqcM=" providerId="None" clId="Web-{E1444A6F-B8EC-4D5C-8DD6-9B1557CD5D5B}" dt="2022-11-05T23:24:52.377" v="91"/>
          <ac:grpSpMkLst>
            <pc:docMk/>
            <pc:sldMk cId="3102643082" sldId="402"/>
            <ac:grpSpMk id="23" creationId="{A2BC486A-EAE7-56CD-6863-5632E9C48557}"/>
          </ac:grpSpMkLst>
        </pc:grpChg>
      </pc:sldChg>
      <pc:sldChg chg="modSp modAnim modNotes">
        <pc:chgData name="Razin Farhan Hussain" userId="bL/IyTPea6UEOGjIFjK2ugEKbkBZKWWoFErjYdNQqcM=" providerId="None" clId="Web-{E1444A6F-B8EC-4D5C-8DD6-9B1557CD5D5B}" dt="2022-11-05T23:12:31.446" v="14"/>
        <pc:sldMkLst>
          <pc:docMk/>
          <pc:sldMk cId="3560319463" sldId="409"/>
        </pc:sldMkLst>
        <pc:spChg chg="mod">
          <ac:chgData name="Razin Farhan Hussain" userId="bL/IyTPea6UEOGjIFjK2ugEKbkBZKWWoFErjYdNQqcM=" providerId="None" clId="Web-{E1444A6F-B8EC-4D5C-8DD6-9B1557CD5D5B}" dt="2022-11-05T23:00:17.942" v="11" actId="1076"/>
          <ac:spMkLst>
            <pc:docMk/>
            <pc:sldMk cId="3560319463" sldId="409"/>
            <ac:spMk id="6" creationId="{1FD86B0C-F0C2-9741-B326-3B22ED4BDC3F}"/>
          </ac:spMkLst>
        </pc:spChg>
        <pc:spChg chg="mod">
          <ac:chgData name="Razin Farhan Hussain" userId="bL/IyTPea6UEOGjIFjK2ugEKbkBZKWWoFErjYdNQqcM=" providerId="None" clId="Web-{E1444A6F-B8EC-4D5C-8DD6-9B1557CD5D5B}" dt="2022-11-05T22:59:47.708" v="8" actId="1076"/>
          <ac:spMkLst>
            <pc:docMk/>
            <pc:sldMk cId="3560319463" sldId="409"/>
            <ac:spMk id="13" creationId="{C328AB3E-B086-8863-9F02-78D369CB12DF}"/>
          </ac:spMkLst>
        </pc:spChg>
      </pc:sldChg>
      <pc:sldChg chg="mod modShow">
        <pc:chgData name="Razin Farhan Hussain" userId="bL/IyTPea6UEOGjIFjK2ugEKbkBZKWWoFErjYdNQqcM=" providerId="None" clId="Web-{E1444A6F-B8EC-4D5C-8DD6-9B1557CD5D5B}" dt="2022-11-05T23:00:02.880" v="9"/>
        <pc:sldMkLst>
          <pc:docMk/>
          <pc:sldMk cId="3872104825" sldId="410"/>
        </pc:sldMkLst>
      </pc:sldChg>
      <pc:sldChg chg="modNotes">
        <pc:chgData name="Razin Farhan Hussain" userId="bL/IyTPea6UEOGjIFjK2ugEKbkBZKWWoFErjYdNQqcM=" providerId="None" clId="Web-{E1444A6F-B8EC-4D5C-8DD6-9B1557CD5D5B}" dt="2022-11-05T23:16:43.381" v="40"/>
        <pc:sldMkLst>
          <pc:docMk/>
          <pc:sldMk cId="2608860063" sldId="493"/>
        </pc:sldMkLst>
      </pc:sldChg>
      <pc:sldChg chg="addSp modSp addAnim modAnim">
        <pc:chgData name="Razin Farhan Hussain" userId="bL/IyTPea6UEOGjIFjK2ugEKbkBZKWWoFErjYdNQqcM=" providerId="None" clId="Web-{E1444A6F-B8EC-4D5C-8DD6-9B1557CD5D5B}" dt="2022-11-05T23:23:50.815" v="88"/>
        <pc:sldMkLst>
          <pc:docMk/>
          <pc:sldMk cId="3605648375" sldId="515"/>
        </pc:sldMkLst>
        <pc:spChg chg="ord">
          <ac:chgData name="Razin Farhan Hussain" userId="bL/IyTPea6UEOGjIFjK2ugEKbkBZKWWoFErjYdNQqcM=" providerId="None" clId="Web-{E1444A6F-B8EC-4D5C-8DD6-9B1557CD5D5B}" dt="2022-11-05T23:23:04.612" v="78"/>
          <ac:spMkLst>
            <pc:docMk/>
            <pc:sldMk cId="3605648375" sldId="515"/>
            <ac:spMk id="4" creationId="{F9DF7C10-CD5D-4DCC-AED2-7B0A97C53002}"/>
          </ac:spMkLst>
        </pc:spChg>
        <pc:spChg chg="ord">
          <ac:chgData name="Razin Farhan Hussain" userId="bL/IyTPea6UEOGjIFjK2ugEKbkBZKWWoFErjYdNQqcM=" providerId="None" clId="Web-{E1444A6F-B8EC-4D5C-8DD6-9B1557CD5D5B}" dt="2022-11-05T23:23:11.144" v="79"/>
          <ac:spMkLst>
            <pc:docMk/>
            <pc:sldMk cId="3605648375" sldId="515"/>
            <ac:spMk id="6" creationId="{25FB9D84-6F8B-4A9D-97E1-67CB951C8F35}"/>
          </ac:spMkLst>
        </pc:spChg>
        <pc:picChg chg="mod">
          <ac:chgData name="Razin Farhan Hussain" userId="bL/IyTPea6UEOGjIFjK2ugEKbkBZKWWoFErjYdNQqcM=" providerId="None" clId="Web-{E1444A6F-B8EC-4D5C-8DD6-9B1557CD5D5B}" dt="2022-11-05T23:23:27.409" v="81" actId="1076"/>
          <ac:picMkLst>
            <pc:docMk/>
            <pc:sldMk cId="3605648375" sldId="515"/>
            <ac:picMk id="2" creationId="{C221C530-6F2B-DDB1-7D9D-40A91E16DC52}"/>
          </ac:picMkLst>
        </pc:picChg>
        <pc:picChg chg="mod">
          <ac:chgData name="Razin Farhan Hussain" userId="bL/IyTPea6UEOGjIFjK2ugEKbkBZKWWoFErjYdNQqcM=" providerId="None" clId="Web-{E1444A6F-B8EC-4D5C-8DD6-9B1557CD5D5B}" dt="2022-11-05T23:20:48.082" v="60" actId="1076"/>
          <ac:picMkLst>
            <pc:docMk/>
            <pc:sldMk cId="3605648375" sldId="515"/>
            <ac:picMk id="11" creationId="{985BC5EF-5DB8-2160-26E5-071B736D7DDD}"/>
          </ac:picMkLst>
        </pc:picChg>
        <pc:cxnChg chg="add mod">
          <ac:chgData name="Razin Farhan Hussain" userId="bL/IyTPea6UEOGjIFjK2ugEKbkBZKWWoFErjYdNQqcM=" providerId="None" clId="Web-{E1444A6F-B8EC-4D5C-8DD6-9B1557CD5D5B}" dt="2022-11-05T23:21:57.004" v="71" actId="14100"/>
          <ac:cxnSpMkLst>
            <pc:docMk/>
            <pc:sldMk cId="3605648375" sldId="515"/>
            <ac:cxnSpMk id="3" creationId="{83E47235-00BB-C38B-4F1B-F461DD97DABE}"/>
          </ac:cxnSpMkLst>
        </pc:cxnChg>
        <pc:cxnChg chg="add mod">
          <ac:chgData name="Razin Farhan Hussain" userId="bL/IyTPea6UEOGjIFjK2ugEKbkBZKWWoFErjYdNQqcM=" providerId="None" clId="Web-{E1444A6F-B8EC-4D5C-8DD6-9B1557CD5D5B}" dt="2022-11-05T23:23:31.831" v="82" actId="1076"/>
          <ac:cxnSpMkLst>
            <pc:docMk/>
            <pc:sldMk cId="3605648375" sldId="515"/>
            <ac:cxnSpMk id="9" creationId="{20D16C76-E867-AE12-4460-A6001A437E58}"/>
          </ac:cxnSpMkLst>
        </pc:cxnChg>
        <pc:cxnChg chg="add mod ord">
          <ac:chgData name="Razin Farhan Hussain" userId="bL/IyTPea6UEOGjIFjK2ugEKbkBZKWWoFErjYdNQqcM=" providerId="None" clId="Web-{E1444A6F-B8EC-4D5C-8DD6-9B1557CD5D5B}" dt="2022-11-05T23:23:18.331" v="80"/>
          <ac:cxnSpMkLst>
            <pc:docMk/>
            <pc:sldMk cId="3605648375" sldId="515"/>
            <ac:cxnSpMk id="10" creationId="{8698A1F6-CA0A-8EBC-7EDC-E185C885ED4C}"/>
          </ac:cxnSpMkLst>
        </pc:cxnChg>
      </pc:sldChg>
      <pc:sldChg chg="addSp delSp modSp addAnim delAnim modAnim">
        <pc:chgData name="Razin Farhan Hussain" userId="bL/IyTPea6UEOGjIFjK2ugEKbkBZKWWoFErjYdNQqcM=" providerId="None" clId="Web-{E1444A6F-B8EC-4D5C-8DD6-9B1557CD5D5B}" dt="2022-11-05T23:34:09.364" v="152"/>
        <pc:sldMkLst>
          <pc:docMk/>
          <pc:sldMk cId="1446939272" sldId="524"/>
        </pc:sldMkLst>
        <pc:spChg chg="mod">
          <ac:chgData name="Razin Farhan Hussain" userId="bL/IyTPea6UEOGjIFjK2ugEKbkBZKWWoFErjYdNQqcM=" providerId="None" clId="Web-{E1444A6F-B8EC-4D5C-8DD6-9B1557CD5D5B}" dt="2022-11-05T23:31:56.099" v="126" actId="1076"/>
          <ac:spMkLst>
            <pc:docMk/>
            <pc:sldMk cId="1446939272" sldId="524"/>
            <ac:spMk id="3" creationId="{E0467D80-67D5-89FF-64DE-677CB2F719A7}"/>
          </ac:spMkLst>
        </pc:spChg>
        <pc:spChg chg="add del mod">
          <ac:chgData name="Razin Farhan Hussain" userId="bL/IyTPea6UEOGjIFjK2ugEKbkBZKWWoFErjYdNQqcM=" providerId="None" clId="Web-{E1444A6F-B8EC-4D5C-8DD6-9B1557CD5D5B}" dt="2022-11-05T23:32:57.505" v="133"/>
          <ac:spMkLst>
            <pc:docMk/>
            <pc:sldMk cId="1446939272" sldId="524"/>
            <ac:spMk id="7" creationId="{C8151F3B-98C7-265E-D0FE-5552CA17DAEF}"/>
          </ac:spMkLst>
        </pc:spChg>
        <pc:spChg chg="add mod">
          <ac:chgData name="Razin Farhan Hussain" userId="bL/IyTPea6UEOGjIFjK2ugEKbkBZKWWoFErjYdNQqcM=" providerId="None" clId="Web-{E1444A6F-B8EC-4D5C-8DD6-9B1557CD5D5B}" dt="2022-11-05T23:33:44.755" v="141" actId="14100"/>
          <ac:spMkLst>
            <pc:docMk/>
            <pc:sldMk cId="1446939272" sldId="524"/>
            <ac:spMk id="9" creationId="{9953153A-0A98-3613-7682-422EEFF0CE26}"/>
          </ac:spMkLst>
        </pc:spChg>
        <pc:picChg chg="mod">
          <ac:chgData name="Razin Farhan Hussain" userId="bL/IyTPea6UEOGjIFjK2ugEKbkBZKWWoFErjYdNQqcM=" providerId="None" clId="Web-{E1444A6F-B8EC-4D5C-8DD6-9B1557CD5D5B}" dt="2022-11-05T23:33:58.426" v="147" actId="14100"/>
          <ac:picMkLst>
            <pc:docMk/>
            <pc:sldMk cId="1446939272" sldId="524"/>
            <ac:picMk id="6" creationId="{3F070F47-74B6-0E79-9C37-9EEA9B2C0AD3}"/>
          </ac:picMkLst>
        </pc:picChg>
      </pc:sldChg>
      <pc:sldChg chg="modSp new">
        <pc:chgData name="Razin Farhan Hussain" userId="bL/IyTPea6UEOGjIFjK2ugEKbkBZKWWoFErjYdNQqcM=" providerId="None" clId="Web-{E1444A6F-B8EC-4D5C-8DD6-9B1557CD5D5B}" dt="2022-11-05T23:32:51.880" v="132" actId="14100"/>
        <pc:sldMkLst>
          <pc:docMk/>
          <pc:sldMk cId="2813783665" sldId="531"/>
        </pc:sldMkLst>
        <pc:spChg chg="mod">
          <ac:chgData name="Razin Farhan Hussain" userId="bL/IyTPea6UEOGjIFjK2ugEKbkBZKWWoFErjYdNQqcM=" providerId="None" clId="Web-{E1444A6F-B8EC-4D5C-8DD6-9B1557CD5D5B}" dt="2022-11-05T23:32:51.880" v="132" actId="14100"/>
          <ac:spMkLst>
            <pc:docMk/>
            <pc:sldMk cId="2813783665" sldId="531"/>
            <ac:spMk id="3" creationId="{33C7F197-B113-BEF1-10FC-5A12E322BD41}"/>
          </ac:spMkLst>
        </pc:spChg>
      </pc:sldChg>
    </pc:docChg>
  </pc:docChgLst>
  <pc:docChgLst>
    <pc:chgData name="Razin Farhan Hussain" clId="Web-{4A88B367-BAD8-479F-B9D8-393FB8CB1D60}"/>
    <pc:docChg chg="modSld">
      <pc:chgData name="Razin Farhan Hussain" userId="" providerId="" clId="Web-{4A88B367-BAD8-479F-B9D8-393FB8CB1D60}" dt="2021-02-27T21:17:12.058" v="13" actId="20577"/>
      <pc:docMkLst>
        <pc:docMk/>
      </pc:docMkLst>
      <pc:sldChg chg="delSp modSp">
        <pc:chgData name="Razin Farhan Hussain" userId="" providerId="" clId="Web-{4A88B367-BAD8-479F-B9D8-393FB8CB1D60}" dt="2021-02-27T21:17:12.058" v="13" actId="20577"/>
        <pc:sldMkLst>
          <pc:docMk/>
          <pc:sldMk cId="2053818889" sldId="411"/>
        </pc:sldMkLst>
        <pc:spChg chg="mod">
          <ac:chgData name="Razin Farhan Hussain" userId="" providerId="" clId="Web-{4A88B367-BAD8-479F-B9D8-393FB8CB1D60}" dt="2021-02-27T21:17:12.058" v="13" actId="20577"/>
          <ac:spMkLst>
            <pc:docMk/>
            <pc:sldMk cId="2053818889" sldId="411"/>
            <ac:spMk id="2" creationId="{D470679B-5DFF-46F8-8F36-8EE387000EF7}"/>
          </ac:spMkLst>
        </pc:spChg>
        <pc:spChg chg="mod">
          <ac:chgData name="Razin Farhan Hussain" userId="" providerId="" clId="Web-{4A88B367-BAD8-479F-B9D8-393FB8CB1D60}" dt="2021-02-27T21:17:08.308" v="12" actId="20577"/>
          <ac:spMkLst>
            <pc:docMk/>
            <pc:sldMk cId="2053818889" sldId="411"/>
            <ac:spMk id="3" creationId="{4A8BEB66-79D2-46E2-9AA1-0D5D7747F7CB}"/>
          </ac:spMkLst>
        </pc:spChg>
        <pc:spChg chg="del mod">
          <ac:chgData name="Razin Farhan Hussain" userId="" providerId="" clId="Web-{4A88B367-BAD8-479F-B9D8-393FB8CB1D60}" dt="2021-02-27T21:16:57.838" v="6"/>
          <ac:spMkLst>
            <pc:docMk/>
            <pc:sldMk cId="2053818889" sldId="411"/>
            <ac:spMk id="6" creationId="{F15746F2-B06F-499D-8983-1CB9EE435FF3}"/>
          </ac:spMkLst>
        </pc:spChg>
        <pc:spChg chg="del">
          <ac:chgData name="Razin Farhan Hussain" userId="" providerId="" clId="Web-{4A88B367-BAD8-479F-B9D8-393FB8CB1D60}" dt="2021-02-27T21:16:59.057" v="7"/>
          <ac:spMkLst>
            <pc:docMk/>
            <pc:sldMk cId="2053818889" sldId="411"/>
            <ac:spMk id="8" creationId="{C2A466A1-768F-4C02-8A5E-A18D66D3CBF1}"/>
          </ac:spMkLst>
        </pc:spChg>
        <pc:spChg chg="del">
          <ac:chgData name="Razin Farhan Hussain" userId="" providerId="" clId="Web-{4A88B367-BAD8-479F-B9D8-393FB8CB1D60}" dt="2021-02-27T21:16:55.994" v="4"/>
          <ac:spMkLst>
            <pc:docMk/>
            <pc:sldMk cId="2053818889" sldId="411"/>
            <ac:spMk id="10" creationId="{E3084F7B-18B1-402E-8E6E-7BE53838551E}"/>
          </ac:spMkLst>
        </pc:spChg>
        <pc:spChg chg="del">
          <ac:chgData name="Razin Farhan Hussain" userId="" providerId="" clId="Web-{4A88B367-BAD8-479F-B9D8-393FB8CB1D60}" dt="2021-02-27T21:16:52.150" v="3"/>
          <ac:spMkLst>
            <pc:docMk/>
            <pc:sldMk cId="2053818889" sldId="411"/>
            <ac:spMk id="12" creationId="{F77A764B-A859-4633-B7A7-5A5CA90CC59D}"/>
          </ac:spMkLst>
        </pc:spChg>
        <pc:spChg chg="del">
          <ac:chgData name="Razin Farhan Hussain" userId="" providerId="" clId="Web-{4A88B367-BAD8-479F-B9D8-393FB8CB1D60}" dt="2021-02-27T21:16:49.822" v="1"/>
          <ac:spMkLst>
            <pc:docMk/>
            <pc:sldMk cId="2053818889" sldId="411"/>
            <ac:spMk id="14" creationId="{543C2826-65AF-4679-B59A-02BDECC7D598}"/>
          </ac:spMkLst>
        </pc:spChg>
        <pc:picChg chg="del">
          <ac:chgData name="Razin Farhan Hussain" userId="" providerId="" clId="Web-{4A88B367-BAD8-479F-B9D8-393FB8CB1D60}" dt="2021-02-27T21:16:45.431" v="0"/>
          <ac:picMkLst>
            <pc:docMk/>
            <pc:sldMk cId="2053818889" sldId="411"/>
            <ac:picMk id="5" creationId="{1CD86900-AEE2-4312-9A64-A5A1589E8C7D}"/>
          </ac:picMkLst>
        </pc:picChg>
        <pc:cxnChg chg="del">
          <ac:chgData name="Razin Farhan Hussain" userId="" providerId="" clId="Web-{4A88B367-BAD8-479F-B9D8-393FB8CB1D60}" dt="2021-02-27T21:17:01.963" v="9"/>
          <ac:cxnSpMkLst>
            <pc:docMk/>
            <pc:sldMk cId="2053818889" sldId="411"/>
            <ac:cxnSpMk id="7" creationId="{232EF105-5403-465F-A5C8-92D84AED5069}"/>
          </ac:cxnSpMkLst>
        </pc:cxnChg>
        <pc:cxnChg chg="del">
          <ac:chgData name="Razin Farhan Hussain" userId="" providerId="" clId="Web-{4A88B367-BAD8-479F-B9D8-393FB8CB1D60}" dt="2021-02-27T21:17:00.838" v="8"/>
          <ac:cxnSpMkLst>
            <pc:docMk/>
            <pc:sldMk cId="2053818889" sldId="411"/>
            <ac:cxnSpMk id="9" creationId="{5EB74750-84F2-4AEE-9473-9F26C8984382}"/>
          </ac:cxnSpMkLst>
        </pc:cxnChg>
        <pc:cxnChg chg="del">
          <ac:chgData name="Razin Farhan Hussain" userId="" providerId="" clId="Web-{4A88B367-BAD8-479F-B9D8-393FB8CB1D60}" dt="2021-02-27T21:17:04.964" v="10"/>
          <ac:cxnSpMkLst>
            <pc:docMk/>
            <pc:sldMk cId="2053818889" sldId="411"/>
            <ac:cxnSpMk id="11" creationId="{EEC49E15-59C2-41D4-9988-F47E73FFD40D}"/>
          </ac:cxnSpMkLst>
        </pc:cxnChg>
        <pc:cxnChg chg="del">
          <ac:chgData name="Razin Farhan Hussain" userId="" providerId="" clId="Web-{4A88B367-BAD8-479F-B9D8-393FB8CB1D60}" dt="2021-02-27T21:16:51.103" v="2"/>
          <ac:cxnSpMkLst>
            <pc:docMk/>
            <pc:sldMk cId="2053818889" sldId="411"/>
            <ac:cxnSpMk id="13" creationId="{293D5D81-2569-4781-B7DF-04062D610197}"/>
          </ac:cxnSpMkLst>
        </pc:cxnChg>
      </pc:sldChg>
    </pc:docChg>
  </pc:docChgLst>
  <pc:docChgLst>
    <pc:chgData name="Razin Farhan Hussain" clId="Web-{AC0AAEFE-EEFB-4ED5-BBCD-1C4BA6685C30}"/>
    <pc:docChg chg="addSld delSld modSld">
      <pc:chgData name="Razin Farhan Hussain" userId="" providerId="" clId="Web-{AC0AAEFE-EEFB-4ED5-BBCD-1C4BA6685C30}" dt="2022-11-01T01:32:33.151" v="265" actId="20577"/>
      <pc:docMkLst>
        <pc:docMk/>
      </pc:docMkLst>
      <pc:sldChg chg="mod modShow">
        <pc:chgData name="Razin Farhan Hussain" userId="" providerId="" clId="Web-{AC0AAEFE-EEFB-4ED5-BBCD-1C4BA6685C30}" dt="2022-11-01T00:54:53.600" v="39"/>
        <pc:sldMkLst>
          <pc:docMk/>
          <pc:sldMk cId="2002842984" sldId="445"/>
        </pc:sldMkLst>
      </pc:sldChg>
      <pc:sldChg chg="mod modShow">
        <pc:chgData name="Razin Farhan Hussain" userId="" providerId="" clId="Web-{AC0AAEFE-EEFB-4ED5-BBCD-1C4BA6685C30}" dt="2022-11-01T00:54:57.944" v="40"/>
        <pc:sldMkLst>
          <pc:docMk/>
          <pc:sldMk cId="1509939631" sldId="450"/>
        </pc:sldMkLst>
      </pc:sldChg>
      <pc:sldChg chg="del">
        <pc:chgData name="Razin Farhan Hussain" userId="" providerId="" clId="Web-{AC0AAEFE-EEFB-4ED5-BBCD-1C4BA6685C30}" dt="2022-11-01T00:48:42.430" v="28"/>
        <pc:sldMkLst>
          <pc:docMk/>
          <pc:sldMk cId="1055368591" sldId="459"/>
        </pc:sldMkLst>
      </pc:sldChg>
      <pc:sldChg chg="mod modShow">
        <pc:chgData name="Razin Farhan Hussain" userId="" providerId="" clId="Web-{AC0AAEFE-EEFB-4ED5-BBCD-1C4BA6685C30}" dt="2022-11-01T00:54:46.725" v="38"/>
        <pc:sldMkLst>
          <pc:docMk/>
          <pc:sldMk cId="4133325502" sldId="472"/>
        </pc:sldMkLst>
      </pc:sldChg>
      <pc:sldChg chg="mod modShow">
        <pc:chgData name="Razin Farhan Hussain" userId="" providerId="" clId="Web-{AC0AAEFE-EEFB-4ED5-BBCD-1C4BA6685C30}" dt="2022-11-01T00:55:01.929" v="41"/>
        <pc:sldMkLst>
          <pc:docMk/>
          <pc:sldMk cId="1682417270" sldId="473"/>
        </pc:sldMkLst>
      </pc:sldChg>
      <pc:sldChg chg="mod modShow">
        <pc:chgData name="Razin Farhan Hussain" userId="" providerId="" clId="Web-{AC0AAEFE-EEFB-4ED5-BBCD-1C4BA6685C30}" dt="2022-11-01T00:55:04.647" v="42"/>
        <pc:sldMkLst>
          <pc:docMk/>
          <pc:sldMk cId="1886581384" sldId="474"/>
        </pc:sldMkLst>
      </pc:sldChg>
      <pc:sldChg chg="add del mod modShow">
        <pc:chgData name="Razin Farhan Hussain" userId="" providerId="" clId="Web-{AC0AAEFE-EEFB-4ED5-BBCD-1C4BA6685C30}" dt="2022-11-01T00:55:14.351" v="45"/>
        <pc:sldMkLst>
          <pc:docMk/>
          <pc:sldMk cId="3206160849" sldId="475"/>
        </pc:sldMkLst>
      </pc:sldChg>
      <pc:sldChg chg="mod modShow">
        <pc:chgData name="Razin Farhan Hussain" userId="" providerId="" clId="Web-{AC0AAEFE-EEFB-4ED5-BBCD-1C4BA6685C30}" dt="2022-11-01T00:55:27.289" v="47"/>
        <pc:sldMkLst>
          <pc:docMk/>
          <pc:sldMk cId="3654249066" sldId="477"/>
        </pc:sldMkLst>
      </pc:sldChg>
      <pc:sldChg chg="mod modShow">
        <pc:chgData name="Razin Farhan Hussain" userId="" providerId="" clId="Web-{AC0AAEFE-EEFB-4ED5-BBCD-1C4BA6685C30}" dt="2022-11-01T00:55:17.992" v="46"/>
        <pc:sldMkLst>
          <pc:docMk/>
          <pc:sldMk cId="3264717776" sldId="479"/>
        </pc:sldMkLst>
      </pc:sldChg>
      <pc:sldChg chg="mod modShow">
        <pc:chgData name="Razin Farhan Hussain" userId="" providerId="" clId="Web-{AC0AAEFE-EEFB-4ED5-BBCD-1C4BA6685C30}" dt="2022-11-01T00:55:30.961" v="48"/>
        <pc:sldMkLst>
          <pc:docMk/>
          <pc:sldMk cId="3707982139" sldId="482"/>
        </pc:sldMkLst>
      </pc:sldChg>
      <pc:sldChg chg="mod modShow">
        <pc:chgData name="Razin Farhan Hussain" userId="" providerId="" clId="Web-{AC0AAEFE-EEFB-4ED5-BBCD-1C4BA6685C30}" dt="2022-11-01T00:55:40.321" v="49"/>
        <pc:sldMkLst>
          <pc:docMk/>
          <pc:sldMk cId="1600327413" sldId="484"/>
        </pc:sldMkLst>
      </pc:sldChg>
      <pc:sldChg chg="modSp">
        <pc:chgData name="Razin Farhan Hussain" userId="" providerId="" clId="Web-{AC0AAEFE-EEFB-4ED5-BBCD-1C4BA6685C30}" dt="2022-11-01T01:00:28.144" v="134" actId="20577"/>
        <pc:sldMkLst>
          <pc:docMk/>
          <pc:sldMk cId="1224592863" sldId="486"/>
        </pc:sldMkLst>
        <pc:spChg chg="mod">
          <ac:chgData name="Razin Farhan Hussain" userId="" providerId="" clId="Web-{AC0AAEFE-EEFB-4ED5-BBCD-1C4BA6685C30}" dt="2022-11-01T01:00:28.144" v="134" actId="20577"/>
          <ac:spMkLst>
            <pc:docMk/>
            <pc:sldMk cId="1224592863" sldId="486"/>
            <ac:spMk id="2" creationId="{270ED146-E476-4E29-A062-853CB6B35DC3}"/>
          </ac:spMkLst>
        </pc:spChg>
        <pc:spChg chg="mod">
          <ac:chgData name="Razin Farhan Hussain" userId="" providerId="" clId="Web-{AC0AAEFE-EEFB-4ED5-BBCD-1C4BA6685C30}" dt="2022-11-01T01:00:22.331" v="130" actId="20577"/>
          <ac:spMkLst>
            <pc:docMk/>
            <pc:sldMk cId="1224592863" sldId="486"/>
            <ac:spMk id="3" creationId="{AC287962-E642-4275-9502-CDB360AA89B0}"/>
          </ac:spMkLst>
        </pc:spChg>
      </pc:sldChg>
      <pc:sldChg chg="del">
        <pc:chgData name="Razin Farhan Hussain" userId="" providerId="" clId="Web-{AC0AAEFE-EEFB-4ED5-BBCD-1C4BA6685C30}" dt="2022-11-01T00:48:23.383" v="27"/>
        <pc:sldMkLst>
          <pc:docMk/>
          <pc:sldMk cId="3774550931" sldId="488"/>
        </pc:sldMkLst>
      </pc:sldChg>
      <pc:sldChg chg="modSp mod modShow">
        <pc:chgData name="Razin Farhan Hussain" userId="" providerId="" clId="Web-{AC0AAEFE-EEFB-4ED5-BBCD-1C4BA6685C30}" dt="2022-11-01T00:55:40.383" v="50"/>
        <pc:sldMkLst>
          <pc:docMk/>
          <pc:sldMk cId="1854109288" sldId="491"/>
        </pc:sldMkLst>
        <pc:spChg chg="mod">
          <ac:chgData name="Razin Farhan Hussain" userId="" providerId="" clId="Web-{AC0AAEFE-EEFB-4ED5-BBCD-1C4BA6685C30}" dt="2022-11-01T00:54:21.396" v="35" actId="20577"/>
          <ac:spMkLst>
            <pc:docMk/>
            <pc:sldMk cId="1854109288" sldId="491"/>
            <ac:spMk id="3" creationId="{9889CF90-D4ED-46CB-90C6-C569B17E72D8}"/>
          </ac:spMkLst>
        </pc:spChg>
      </pc:sldChg>
      <pc:sldChg chg="mod modShow">
        <pc:chgData name="Razin Farhan Hussain" userId="" providerId="" clId="Web-{AC0AAEFE-EEFB-4ED5-BBCD-1C4BA6685C30}" dt="2022-11-01T00:54:37.600" v="36"/>
        <pc:sldMkLst>
          <pc:docMk/>
          <pc:sldMk cId="3761818323" sldId="498"/>
        </pc:sldMkLst>
      </pc:sldChg>
      <pc:sldChg chg="modSp">
        <pc:chgData name="Razin Farhan Hussain" userId="" providerId="" clId="Web-{AC0AAEFE-EEFB-4ED5-BBCD-1C4BA6685C30}" dt="2022-11-01T00:58:39.858" v="107" actId="20577"/>
        <pc:sldMkLst>
          <pc:docMk/>
          <pc:sldMk cId="586707395" sldId="500"/>
        </pc:sldMkLst>
        <pc:spChg chg="mod">
          <ac:chgData name="Razin Farhan Hussain" userId="" providerId="" clId="Web-{AC0AAEFE-EEFB-4ED5-BBCD-1C4BA6685C30}" dt="2022-11-01T00:58:39.858" v="107" actId="20577"/>
          <ac:spMkLst>
            <pc:docMk/>
            <pc:sldMk cId="586707395" sldId="500"/>
            <ac:spMk id="3" creationId="{0AEEA00F-790B-4906-9CC8-A2303B4C4CDE}"/>
          </ac:spMkLst>
        </pc:spChg>
      </pc:sldChg>
      <pc:sldChg chg="mod modShow">
        <pc:chgData name="Razin Farhan Hussain" userId="" providerId="" clId="Web-{AC0AAEFE-EEFB-4ED5-BBCD-1C4BA6685C30}" dt="2022-11-01T00:54:40.397" v="37"/>
        <pc:sldMkLst>
          <pc:docMk/>
          <pc:sldMk cId="2390402707" sldId="503"/>
        </pc:sldMkLst>
      </pc:sldChg>
      <pc:sldChg chg="mod modShow">
        <pc:chgData name="Razin Farhan Hussain" userId="" providerId="" clId="Web-{AC0AAEFE-EEFB-4ED5-BBCD-1C4BA6685C30}" dt="2022-11-01T01:02:33.586" v="135"/>
        <pc:sldMkLst>
          <pc:docMk/>
          <pc:sldMk cId="1766656685" sldId="505"/>
        </pc:sldMkLst>
      </pc:sldChg>
      <pc:sldChg chg="addSp modSp addAnim delAnim modAnim">
        <pc:chgData name="Razin Farhan Hussain" userId="" providerId="" clId="Web-{AC0AAEFE-EEFB-4ED5-BBCD-1C4BA6685C30}" dt="2022-11-01T00:46:48.661" v="26" actId="1076"/>
        <pc:sldMkLst>
          <pc:docMk/>
          <pc:sldMk cId="3752426838" sldId="508"/>
        </pc:sldMkLst>
        <pc:spChg chg="mod">
          <ac:chgData name="Razin Farhan Hussain" userId="" providerId="" clId="Web-{AC0AAEFE-EEFB-4ED5-BBCD-1C4BA6685C30}" dt="2022-11-01T00:43:50.107" v="3" actId="20577"/>
          <ac:spMkLst>
            <pc:docMk/>
            <pc:sldMk cId="3752426838" sldId="508"/>
            <ac:spMk id="18" creationId="{389EE854-3324-4B47-9144-898FA9D68320}"/>
          </ac:spMkLst>
        </pc:spChg>
        <pc:spChg chg="mod">
          <ac:chgData name="Razin Farhan Hussain" userId="" providerId="" clId="Web-{AC0AAEFE-EEFB-4ED5-BBCD-1C4BA6685C30}" dt="2022-11-01T00:44:00.326" v="4"/>
          <ac:spMkLst>
            <pc:docMk/>
            <pc:sldMk cId="3752426838" sldId="508"/>
            <ac:spMk id="19" creationId="{93CBFEAC-55F3-442D-A91A-DCCE743AD809}"/>
          </ac:spMkLst>
        </pc:spChg>
        <pc:spChg chg="add mod">
          <ac:chgData name="Razin Farhan Hussain" userId="" providerId="" clId="Web-{AC0AAEFE-EEFB-4ED5-BBCD-1C4BA6685C30}" dt="2022-11-01T00:44:50.375" v="20" actId="1076"/>
          <ac:spMkLst>
            <pc:docMk/>
            <pc:sldMk cId="3752426838" sldId="508"/>
            <ac:spMk id="32" creationId="{D3B86788-F182-7E77-F9D3-7E53BAEE5405}"/>
          </ac:spMkLst>
        </pc:spChg>
        <pc:spChg chg="mod">
          <ac:chgData name="Razin Farhan Hussain" userId="" providerId="" clId="Web-{AC0AAEFE-EEFB-4ED5-BBCD-1C4BA6685C30}" dt="2022-11-01T00:46:37.785" v="25" actId="1076"/>
          <ac:spMkLst>
            <pc:docMk/>
            <pc:sldMk cId="3752426838" sldId="508"/>
            <ac:spMk id="47" creationId="{3BD4533E-9EBF-41D8-BBA3-6E0FF9889DB6}"/>
          </ac:spMkLst>
        </pc:spChg>
        <pc:grpChg chg="add mod">
          <ac:chgData name="Razin Farhan Hussain" userId="" providerId="" clId="Web-{AC0AAEFE-EEFB-4ED5-BBCD-1C4BA6685C30}" dt="2022-11-01T00:46:48.661" v="26" actId="1076"/>
          <ac:grpSpMkLst>
            <pc:docMk/>
            <pc:sldMk cId="3752426838" sldId="508"/>
            <ac:grpSpMk id="33" creationId="{237618B1-2F73-385C-53F4-318258FD87D8}"/>
          </ac:grpSpMkLst>
        </pc:grpChg>
      </pc:sldChg>
      <pc:sldChg chg="modSp">
        <pc:chgData name="Razin Farhan Hussain" userId="" providerId="" clId="Web-{AC0AAEFE-EEFB-4ED5-BBCD-1C4BA6685C30}" dt="2022-11-01T00:52:03.656" v="30" actId="1076"/>
        <pc:sldMkLst>
          <pc:docMk/>
          <pc:sldMk cId="4182605228" sldId="519"/>
        </pc:sldMkLst>
        <pc:spChg chg="mod">
          <ac:chgData name="Razin Farhan Hussain" userId="" providerId="" clId="Web-{AC0AAEFE-EEFB-4ED5-BBCD-1C4BA6685C30}" dt="2022-11-01T00:52:03.656" v="30" actId="1076"/>
          <ac:spMkLst>
            <pc:docMk/>
            <pc:sldMk cId="4182605228" sldId="519"/>
            <ac:spMk id="6" creationId="{39AAFA0D-3D7C-C826-C454-6FA763CD345F}"/>
          </ac:spMkLst>
        </pc:spChg>
      </pc:sldChg>
      <pc:sldChg chg="modSp">
        <pc:chgData name="Razin Farhan Hussain" userId="" providerId="" clId="Web-{AC0AAEFE-EEFB-4ED5-BBCD-1C4BA6685C30}" dt="2022-11-01T00:52:44.205" v="32" actId="1076"/>
        <pc:sldMkLst>
          <pc:docMk/>
          <pc:sldMk cId="3104733042" sldId="520"/>
        </pc:sldMkLst>
        <pc:spChg chg="mod">
          <ac:chgData name="Razin Farhan Hussain" userId="" providerId="" clId="Web-{AC0AAEFE-EEFB-4ED5-BBCD-1C4BA6685C30}" dt="2022-11-01T00:52:44.205" v="32" actId="1076"/>
          <ac:spMkLst>
            <pc:docMk/>
            <pc:sldMk cId="3104733042" sldId="520"/>
            <ac:spMk id="6" creationId="{92CF4592-6343-E261-4D64-3694BD58D743}"/>
          </ac:spMkLst>
        </pc:spChg>
      </pc:sldChg>
      <pc:sldChg chg="modSp">
        <pc:chgData name="Razin Farhan Hussain" userId="" providerId="" clId="Web-{AC0AAEFE-EEFB-4ED5-BBCD-1C4BA6685C30}" dt="2022-11-01T00:53:05.409" v="34" actId="1076"/>
        <pc:sldMkLst>
          <pc:docMk/>
          <pc:sldMk cId="1184310240" sldId="521"/>
        </pc:sldMkLst>
        <pc:spChg chg="mod">
          <ac:chgData name="Razin Farhan Hussain" userId="" providerId="" clId="Web-{AC0AAEFE-EEFB-4ED5-BBCD-1C4BA6685C30}" dt="2022-11-01T00:53:02.174" v="33" actId="1076"/>
          <ac:spMkLst>
            <pc:docMk/>
            <pc:sldMk cId="1184310240" sldId="521"/>
            <ac:spMk id="3" creationId="{27050EB1-12A5-58A8-443B-54718C256B40}"/>
          </ac:spMkLst>
        </pc:spChg>
        <pc:spChg chg="mod">
          <ac:chgData name="Razin Farhan Hussain" userId="" providerId="" clId="Web-{AC0AAEFE-EEFB-4ED5-BBCD-1C4BA6685C30}" dt="2022-11-01T00:53:05.409" v="34" actId="1076"/>
          <ac:spMkLst>
            <pc:docMk/>
            <pc:sldMk cId="1184310240" sldId="521"/>
            <ac:spMk id="6" creationId="{417644BD-E4B3-882E-A071-C31B02BB3668}"/>
          </ac:spMkLst>
        </pc:spChg>
      </pc:sldChg>
      <pc:sldChg chg="modSp new">
        <pc:chgData name="Razin Farhan Hussain" userId="" providerId="" clId="Web-{AC0AAEFE-EEFB-4ED5-BBCD-1C4BA6685C30}" dt="2022-11-01T01:32:33.151" v="265" actId="20577"/>
        <pc:sldMkLst>
          <pc:docMk/>
          <pc:sldMk cId="3586495653" sldId="523"/>
        </pc:sldMkLst>
        <pc:spChg chg="mod">
          <ac:chgData name="Razin Farhan Hussain" userId="" providerId="" clId="Web-{AC0AAEFE-EEFB-4ED5-BBCD-1C4BA6685C30}" dt="2022-11-01T01:03:01.134" v="137" actId="20577"/>
          <ac:spMkLst>
            <pc:docMk/>
            <pc:sldMk cId="3586495653" sldId="523"/>
            <ac:spMk id="2" creationId="{824D606A-8A36-0638-5F99-E42FE53DBD82}"/>
          </ac:spMkLst>
        </pc:spChg>
        <pc:spChg chg="mod">
          <ac:chgData name="Razin Farhan Hussain" userId="" providerId="" clId="Web-{AC0AAEFE-EEFB-4ED5-BBCD-1C4BA6685C30}" dt="2022-11-01T01:32:33.151" v="265" actId="20577"/>
          <ac:spMkLst>
            <pc:docMk/>
            <pc:sldMk cId="3586495653" sldId="523"/>
            <ac:spMk id="3" creationId="{1ED27E3E-8E74-3F89-F04A-1CDFAB0A0C0D}"/>
          </ac:spMkLst>
        </pc:spChg>
      </pc:sldChg>
    </pc:docChg>
  </pc:docChgLst>
  <pc:docChgLst>
    <pc:chgData name="Razin Farhan Hussain" userId="bL/IyTPea6UEOGjIFjK2ugEKbkBZKWWoFErjYdNQqcM=" providerId="None" clId="Web-{80E2CB2F-64DA-449D-844B-19113674A59F}"/>
    <pc:docChg chg="modSld">
      <pc:chgData name="Razin Farhan Hussain" userId="bL/IyTPea6UEOGjIFjK2ugEKbkBZKWWoFErjYdNQqcM=" providerId="None" clId="Web-{80E2CB2F-64DA-449D-844B-19113674A59F}" dt="2021-03-04T03:01:22.703" v="1" actId="20577"/>
      <pc:docMkLst>
        <pc:docMk/>
      </pc:docMkLst>
      <pc:sldChg chg="modSp">
        <pc:chgData name="Razin Farhan Hussain" userId="bL/IyTPea6UEOGjIFjK2ugEKbkBZKWWoFErjYdNQqcM=" providerId="None" clId="Web-{80E2CB2F-64DA-449D-844B-19113674A59F}" dt="2021-03-04T03:01:22.703" v="1" actId="20577"/>
        <pc:sldMkLst>
          <pc:docMk/>
          <pc:sldMk cId="4172495775" sldId="412"/>
        </pc:sldMkLst>
        <pc:spChg chg="mod">
          <ac:chgData name="Razin Farhan Hussain" userId="bL/IyTPea6UEOGjIFjK2ugEKbkBZKWWoFErjYdNQqcM=" providerId="None" clId="Web-{80E2CB2F-64DA-449D-844B-19113674A59F}" dt="2021-03-04T03:01:22.703" v="1" actId="20577"/>
          <ac:spMkLst>
            <pc:docMk/>
            <pc:sldMk cId="4172495775" sldId="412"/>
            <ac:spMk id="2" creationId="{F91F8B31-B58C-4EAD-903B-276BEED624C5}"/>
          </ac:spMkLst>
        </pc:spChg>
      </pc:sldChg>
    </pc:docChg>
  </pc:docChgLst>
  <pc:docChgLst>
    <pc:chgData name="Razin Farhan Hussain" clId="Web-{E065EFD2-8DAB-4867-AA12-399E40E70C6D}"/>
    <pc:docChg chg="addSld modSld sldOrd">
      <pc:chgData name="Razin Farhan Hussain" userId="" providerId="" clId="Web-{E065EFD2-8DAB-4867-AA12-399E40E70C6D}" dt="2021-07-18T18:22:53.725" v="234"/>
      <pc:docMkLst>
        <pc:docMk/>
      </pc:docMkLst>
      <pc:sldChg chg="addSp modSp">
        <pc:chgData name="Razin Farhan Hussain" userId="" providerId="" clId="Web-{E065EFD2-8DAB-4867-AA12-399E40E70C6D}" dt="2021-07-18T18:11:07.368" v="64" actId="20577"/>
        <pc:sldMkLst>
          <pc:docMk/>
          <pc:sldMk cId="64418216" sldId="465"/>
        </pc:sldMkLst>
        <pc:spChg chg="mod">
          <ac:chgData name="Razin Farhan Hussain" userId="" providerId="" clId="Web-{E065EFD2-8DAB-4867-AA12-399E40E70C6D}" dt="2021-07-18T18:11:07.368" v="64" actId="20577"/>
          <ac:spMkLst>
            <pc:docMk/>
            <pc:sldMk cId="64418216" sldId="465"/>
            <ac:spMk id="2" creationId="{6EC98F2C-ACCD-40D5-BBB2-F489BD99021A}"/>
          </ac:spMkLst>
        </pc:spChg>
        <pc:spChg chg="mod">
          <ac:chgData name="Razin Farhan Hussain" userId="" providerId="" clId="Web-{E065EFD2-8DAB-4867-AA12-399E40E70C6D}" dt="2021-07-18T18:07:38.517" v="48" actId="1076"/>
          <ac:spMkLst>
            <pc:docMk/>
            <pc:sldMk cId="64418216" sldId="465"/>
            <ac:spMk id="3" creationId="{40FD509B-2C3E-4DE7-8A79-E66FC99951CA}"/>
          </ac:spMkLst>
        </pc:spChg>
        <pc:picChg chg="add mod">
          <ac:chgData name="Razin Farhan Hussain" userId="" providerId="" clId="Web-{E065EFD2-8DAB-4867-AA12-399E40E70C6D}" dt="2021-07-18T18:07:52.518" v="50" actId="14100"/>
          <ac:picMkLst>
            <pc:docMk/>
            <pc:sldMk cId="64418216" sldId="465"/>
            <ac:picMk id="5" creationId="{C3002C4E-A451-4AE8-B352-4095E0CE2FA3}"/>
          </ac:picMkLst>
        </pc:picChg>
        <pc:picChg chg="add mod">
          <ac:chgData name="Razin Farhan Hussain" userId="" providerId="" clId="Web-{E065EFD2-8DAB-4867-AA12-399E40E70C6D}" dt="2021-07-18T18:09:18.192" v="54" actId="14100"/>
          <ac:picMkLst>
            <pc:docMk/>
            <pc:sldMk cId="64418216" sldId="465"/>
            <ac:picMk id="6" creationId="{E364F59B-447A-4010-A663-FDD99F871E64}"/>
          </ac:picMkLst>
        </pc:picChg>
      </pc:sldChg>
      <pc:sldChg chg="addSp delSp modSp new">
        <pc:chgData name="Razin Farhan Hussain" userId="" providerId="" clId="Web-{E065EFD2-8DAB-4867-AA12-399E40E70C6D}" dt="2021-07-18T18:21:55.317" v="226" actId="20577"/>
        <pc:sldMkLst>
          <pc:docMk/>
          <pc:sldMk cId="3586552200" sldId="468"/>
        </pc:sldMkLst>
        <pc:spChg chg="mod">
          <ac:chgData name="Razin Farhan Hussain" userId="" providerId="" clId="Web-{E065EFD2-8DAB-4867-AA12-399E40E70C6D}" dt="2021-07-18T18:11:40.791" v="70" actId="14100"/>
          <ac:spMkLst>
            <pc:docMk/>
            <pc:sldMk cId="3586552200" sldId="468"/>
            <ac:spMk id="2" creationId="{926383B7-9C2E-47BD-9196-E03B29811351}"/>
          </ac:spMkLst>
        </pc:spChg>
        <pc:spChg chg="del">
          <ac:chgData name="Razin Farhan Hussain" userId="" providerId="" clId="Web-{E065EFD2-8DAB-4867-AA12-399E40E70C6D}" dt="2021-07-18T18:11:46.166" v="71"/>
          <ac:spMkLst>
            <pc:docMk/>
            <pc:sldMk cId="3586552200" sldId="468"/>
            <ac:spMk id="3" creationId="{34B75CD4-817B-4AA6-8B97-43055046ADF2}"/>
          </ac:spMkLst>
        </pc:spChg>
        <pc:spChg chg="add mod">
          <ac:chgData name="Razin Farhan Hussain" userId="" providerId="" clId="Web-{E065EFD2-8DAB-4867-AA12-399E40E70C6D}" dt="2021-07-18T18:21:55.317" v="226" actId="20577"/>
          <ac:spMkLst>
            <pc:docMk/>
            <pc:sldMk cId="3586552200" sldId="468"/>
            <ac:spMk id="6" creationId="{BA9E7463-9FB7-4A78-90BE-8D852A784510}"/>
          </ac:spMkLst>
        </pc:spChg>
        <pc:spChg chg="add mod">
          <ac:chgData name="Razin Farhan Hussain" userId="" providerId="" clId="Web-{E065EFD2-8DAB-4867-AA12-399E40E70C6D}" dt="2021-07-18T18:21:50.114" v="223" actId="1076"/>
          <ac:spMkLst>
            <pc:docMk/>
            <pc:sldMk cId="3586552200" sldId="468"/>
            <ac:spMk id="7" creationId="{E7D657FE-ED11-48ED-9188-9F3095967B28}"/>
          </ac:spMkLst>
        </pc:spChg>
        <pc:picChg chg="add mod">
          <ac:chgData name="Razin Farhan Hussain" userId="" providerId="" clId="Web-{E065EFD2-8DAB-4867-AA12-399E40E70C6D}" dt="2021-07-18T18:12:37.246" v="76" actId="1076"/>
          <ac:picMkLst>
            <pc:docMk/>
            <pc:sldMk cId="3586552200" sldId="468"/>
            <ac:picMk id="5" creationId="{A82B84B8-4DF3-407B-8D36-71831014FCD0}"/>
          </ac:picMkLst>
        </pc:picChg>
      </pc:sldChg>
      <pc:sldChg chg="new">
        <pc:chgData name="Razin Farhan Hussain" userId="" providerId="" clId="Web-{E065EFD2-8DAB-4867-AA12-399E40E70C6D}" dt="2021-07-18T18:22:01.802" v="227"/>
        <pc:sldMkLst>
          <pc:docMk/>
          <pc:sldMk cId="1905368885" sldId="469"/>
        </pc:sldMkLst>
      </pc:sldChg>
      <pc:sldChg chg="modSp add ord replId">
        <pc:chgData name="Razin Farhan Hussain" userId="" providerId="" clId="Web-{E065EFD2-8DAB-4867-AA12-399E40E70C6D}" dt="2021-07-18T18:22:45.991" v="233" actId="20577"/>
        <pc:sldMkLst>
          <pc:docMk/>
          <pc:sldMk cId="1821959657" sldId="470"/>
        </pc:sldMkLst>
        <pc:spChg chg="mod">
          <ac:chgData name="Razin Farhan Hussain" userId="" providerId="" clId="Web-{E065EFD2-8DAB-4867-AA12-399E40E70C6D}" dt="2021-07-18T18:22:45.991" v="233" actId="20577"/>
          <ac:spMkLst>
            <pc:docMk/>
            <pc:sldMk cId="1821959657" sldId="470"/>
            <ac:spMk id="3" creationId="{0AEEA00F-790B-4906-9CC8-A2303B4C4CDE}"/>
          </ac:spMkLst>
        </pc:spChg>
      </pc:sldChg>
      <pc:sldChg chg="new">
        <pc:chgData name="Razin Farhan Hussain" userId="" providerId="" clId="Web-{E065EFD2-8DAB-4867-AA12-399E40E70C6D}" dt="2021-07-18T18:22:53.725" v="234"/>
        <pc:sldMkLst>
          <pc:docMk/>
          <pc:sldMk cId="2296020464" sldId="471"/>
        </pc:sldMkLst>
      </pc:sldChg>
    </pc:docChg>
  </pc:docChgLst>
  <pc:docChgLst>
    <pc:chgData name="Razin Farhan Hussain" userId="bL/IyTPea6UEOGjIFjK2ugEKbkBZKWWoFErjYdNQqcM=" providerId="None" clId="Web-{E065EFD2-8DAB-4867-AA12-399E40E70C6D}"/>
    <pc:docChg chg="addSld modSld">
      <pc:chgData name="Razin Farhan Hussain" userId="bL/IyTPea6UEOGjIFjK2ugEKbkBZKWWoFErjYdNQqcM=" providerId="None" clId="Web-{E065EFD2-8DAB-4867-AA12-399E40E70C6D}" dt="2021-07-18T17:35:39.437" v="823" actId="20577"/>
      <pc:docMkLst>
        <pc:docMk/>
      </pc:docMkLst>
      <pc:sldChg chg="addSp delSp modSp">
        <pc:chgData name="Razin Farhan Hussain" userId="bL/IyTPea6UEOGjIFjK2ugEKbkBZKWWoFErjYdNQqcM=" providerId="None" clId="Web-{E065EFD2-8DAB-4867-AA12-399E40E70C6D}" dt="2021-07-18T16:19:45.690" v="224" actId="20577"/>
        <pc:sldMkLst>
          <pc:docMk/>
          <pc:sldMk cId="820788569" sldId="449"/>
        </pc:sldMkLst>
        <pc:spChg chg="mod">
          <ac:chgData name="Razin Farhan Hussain" userId="bL/IyTPea6UEOGjIFjK2ugEKbkBZKWWoFErjYdNQqcM=" providerId="None" clId="Web-{E065EFD2-8DAB-4867-AA12-399E40E70C6D}" dt="2021-07-18T16:19:45.690" v="224" actId="20577"/>
          <ac:spMkLst>
            <pc:docMk/>
            <pc:sldMk cId="820788569" sldId="449"/>
            <ac:spMk id="3" creationId="{BBB8E726-D87E-4D76-9F3C-BDCF59D21261}"/>
          </ac:spMkLst>
        </pc:spChg>
        <pc:spChg chg="add mod">
          <ac:chgData name="Razin Farhan Hussain" userId="bL/IyTPea6UEOGjIFjK2ugEKbkBZKWWoFErjYdNQqcM=" providerId="None" clId="Web-{E065EFD2-8DAB-4867-AA12-399E40E70C6D}" dt="2021-07-18T16:07:05.443" v="150" actId="20577"/>
          <ac:spMkLst>
            <pc:docMk/>
            <pc:sldMk cId="820788569" sldId="449"/>
            <ac:spMk id="7" creationId="{6F0213B5-60BC-460E-9A8A-C81F3C3E17D4}"/>
          </ac:spMkLst>
        </pc:spChg>
        <pc:spChg chg="add mod">
          <ac:chgData name="Razin Farhan Hussain" userId="bL/IyTPea6UEOGjIFjK2ugEKbkBZKWWoFErjYdNQqcM=" providerId="None" clId="Web-{E065EFD2-8DAB-4867-AA12-399E40E70C6D}" dt="2021-07-18T16:07:50.964" v="162" actId="1076"/>
          <ac:spMkLst>
            <pc:docMk/>
            <pc:sldMk cId="820788569" sldId="449"/>
            <ac:spMk id="8" creationId="{6533E506-5589-458F-842F-B79BB9F2D04B}"/>
          </ac:spMkLst>
        </pc:spChg>
        <pc:graphicFrameChg chg="mod">
          <ac:chgData name="Razin Farhan Hussain" userId="bL/IyTPea6UEOGjIFjK2ugEKbkBZKWWoFErjYdNQqcM=" providerId="None" clId="Web-{E065EFD2-8DAB-4867-AA12-399E40E70C6D}" dt="2021-07-18T16:06:57.443" v="148" actId="1076"/>
          <ac:graphicFrameMkLst>
            <pc:docMk/>
            <pc:sldMk cId="820788569" sldId="449"/>
            <ac:graphicFrameMk id="5" creationId="{14928158-6BA7-41A8-910D-21270D6A69F7}"/>
          </ac:graphicFrameMkLst>
        </pc:graphicFrameChg>
        <pc:graphicFrameChg chg="add mod modGraphic">
          <ac:chgData name="Razin Farhan Hussain" userId="bL/IyTPea6UEOGjIFjK2ugEKbkBZKWWoFErjYdNQqcM=" providerId="None" clId="Web-{E065EFD2-8DAB-4867-AA12-399E40E70C6D}" dt="2021-07-18T16:04:56.885" v="134"/>
          <ac:graphicFrameMkLst>
            <pc:docMk/>
            <pc:sldMk cId="820788569" sldId="449"/>
            <ac:graphicFrameMk id="6" creationId="{00E94980-2184-4EA1-B97A-6C2172A311E0}"/>
          </ac:graphicFrameMkLst>
        </pc:graphicFrameChg>
        <pc:picChg chg="add del mod">
          <ac:chgData name="Razin Farhan Hussain" userId="bL/IyTPea6UEOGjIFjK2ugEKbkBZKWWoFErjYdNQqcM=" providerId="None" clId="Web-{E065EFD2-8DAB-4867-AA12-399E40E70C6D}" dt="2021-07-18T16:16:58.975" v="176"/>
          <ac:picMkLst>
            <pc:docMk/>
            <pc:sldMk cId="820788569" sldId="449"/>
            <ac:picMk id="9" creationId="{D8ADF0AC-BF4E-4B9F-98AB-4F8D69CB688E}"/>
          </ac:picMkLst>
        </pc:picChg>
      </pc:sldChg>
      <pc:sldChg chg="addSp delSp modSp">
        <pc:chgData name="Razin Farhan Hussain" userId="bL/IyTPea6UEOGjIFjK2ugEKbkBZKWWoFErjYdNQqcM=" providerId="None" clId="Web-{E065EFD2-8DAB-4867-AA12-399E40E70C6D}" dt="2021-07-18T16:26:35.551" v="316" actId="20577"/>
        <pc:sldMkLst>
          <pc:docMk/>
          <pc:sldMk cId="1182690751" sldId="462"/>
        </pc:sldMkLst>
        <pc:spChg chg="mod">
          <ac:chgData name="Razin Farhan Hussain" userId="bL/IyTPea6UEOGjIFjK2ugEKbkBZKWWoFErjYdNQqcM=" providerId="None" clId="Web-{E065EFD2-8DAB-4867-AA12-399E40E70C6D}" dt="2021-07-18T16:18:36.201" v="194" actId="20577"/>
          <ac:spMkLst>
            <pc:docMk/>
            <pc:sldMk cId="1182690751" sldId="462"/>
            <ac:spMk id="2" creationId="{5F188947-ECAF-493F-A9A1-852A488616F7}"/>
          </ac:spMkLst>
        </pc:spChg>
        <pc:spChg chg="del">
          <ac:chgData name="Razin Farhan Hussain" userId="bL/IyTPea6UEOGjIFjK2ugEKbkBZKWWoFErjYdNQqcM=" providerId="None" clId="Web-{E065EFD2-8DAB-4867-AA12-399E40E70C6D}" dt="2021-07-18T16:21:21.717" v="225"/>
          <ac:spMkLst>
            <pc:docMk/>
            <pc:sldMk cId="1182690751" sldId="462"/>
            <ac:spMk id="3" creationId="{F3EEF287-BE21-4E1A-99A4-F45F239F0132}"/>
          </ac:spMkLst>
        </pc:spChg>
        <pc:spChg chg="add mod">
          <ac:chgData name="Razin Farhan Hussain" userId="bL/IyTPea6UEOGjIFjK2ugEKbkBZKWWoFErjYdNQqcM=" providerId="None" clId="Web-{E065EFD2-8DAB-4867-AA12-399E40E70C6D}" dt="2021-07-18T16:26:35.551" v="316" actId="20577"/>
          <ac:spMkLst>
            <pc:docMk/>
            <pc:sldMk cId="1182690751" sldId="462"/>
            <ac:spMk id="6" creationId="{5CDC10D8-B7A5-43BB-B13A-58EBD4EEE39E}"/>
          </ac:spMkLst>
        </pc:spChg>
        <pc:spChg chg="add">
          <ac:chgData name="Razin Farhan Hussain" userId="bL/IyTPea6UEOGjIFjK2ugEKbkBZKWWoFErjYdNQqcM=" providerId="None" clId="Web-{E065EFD2-8DAB-4867-AA12-399E40E70C6D}" dt="2021-07-18T16:24:06.572" v="269"/>
          <ac:spMkLst>
            <pc:docMk/>
            <pc:sldMk cId="1182690751" sldId="462"/>
            <ac:spMk id="7" creationId="{E0C4C58F-FC61-474B-A4DF-9D321B24152C}"/>
          </ac:spMkLst>
        </pc:spChg>
        <pc:spChg chg="add del">
          <ac:chgData name="Razin Farhan Hussain" userId="bL/IyTPea6UEOGjIFjK2ugEKbkBZKWWoFErjYdNQqcM=" providerId="None" clId="Web-{E065EFD2-8DAB-4867-AA12-399E40E70C6D}" dt="2021-07-18T16:24:17.698" v="274"/>
          <ac:spMkLst>
            <pc:docMk/>
            <pc:sldMk cId="1182690751" sldId="462"/>
            <ac:spMk id="8" creationId="{12FA842B-9D93-4A37-8163-2AF68292C366}"/>
          </ac:spMkLst>
        </pc:spChg>
        <pc:picChg chg="add mod ord">
          <ac:chgData name="Razin Farhan Hussain" userId="bL/IyTPea6UEOGjIFjK2ugEKbkBZKWWoFErjYdNQqcM=" providerId="None" clId="Web-{E065EFD2-8DAB-4867-AA12-399E40E70C6D}" dt="2021-07-18T16:23:17.178" v="267" actId="14100"/>
          <ac:picMkLst>
            <pc:docMk/>
            <pc:sldMk cId="1182690751" sldId="462"/>
            <ac:picMk id="5" creationId="{178E44B8-7713-448B-B7B0-24143E1C5B8C}"/>
          </ac:picMkLst>
        </pc:picChg>
      </pc:sldChg>
      <pc:sldChg chg="modSp new">
        <pc:chgData name="Razin Farhan Hussain" userId="bL/IyTPea6UEOGjIFjK2ugEKbkBZKWWoFErjYdNQqcM=" providerId="None" clId="Web-{E065EFD2-8DAB-4867-AA12-399E40E70C6D}" dt="2021-07-18T17:09:00.473" v="464" actId="20577"/>
        <pc:sldMkLst>
          <pc:docMk/>
          <pc:sldMk cId="3885357940" sldId="463"/>
        </pc:sldMkLst>
        <pc:spChg chg="mod">
          <ac:chgData name="Razin Farhan Hussain" userId="bL/IyTPea6UEOGjIFjK2ugEKbkBZKWWoFErjYdNQqcM=" providerId="None" clId="Web-{E065EFD2-8DAB-4867-AA12-399E40E70C6D}" dt="2021-07-18T16:27:47.494" v="319" actId="20577"/>
          <ac:spMkLst>
            <pc:docMk/>
            <pc:sldMk cId="3885357940" sldId="463"/>
            <ac:spMk id="2" creationId="{DB8C80FD-9013-4AE3-81CD-F42A7426500E}"/>
          </ac:spMkLst>
        </pc:spChg>
        <pc:spChg chg="mod">
          <ac:chgData name="Razin Farhan Hussain" userId="bL/IyTPea6UEOGjIFjK2ugEKbkBZKWWoFErjYdNQqcM=" providerId="None" clId="Web-{E065EFD2-8DAB-4867-AA12-399E40E70C6D}" dt="2021-07-18T17:09:00.473" v="464" actId="20577"/>
          <ac:spMkLst>
            <pc:docMk/>
            <pc:sldMk cId="3885357940" sldId="463"/>
            <ac:spMk id="3" creationId="{85CC0546-C9DE-4E46-B446-85AA5F40004E}"/>
          </ac:spMkLst>
        </pc:spChg>
      </pc:sldChg>
      <pc:sldChg chg="addSp modSp new">
        <pc:chgData name="Razin Farhan Hussain" userId="bL/IyTPea6UEOGjIFjK2ugEKbkBZKWWoFErjYdNQqcM=" providerId="None" clId="Web-{E065EFD2-8DAB-4867-AA12-399E40E70C6D}" dt="2021-07-18T17:26:23.222" v="626" actId="14100"/>
        <pc:sldMkLst>
          <pc:docMk/>
          <pc:sldMk cId="3010086427" sldId="464"/>
        </pc:sldMkLst>
        <pc:spChg chg="mod">
          <ac:chgData name="Razin Farhan Hussain" userId="bL/IyTPea6UEOGjIFjK2ugEKbkBZKWWoFErjYdNQqcM=" providerId="None" clId="Web-{E065EFD2-8DAB-4867-AA12-399E40E70C6D}" dt="2021-07-18T17:26:23.222" v="626" actId="14100"/>
          <ac:spMkLst>
            <pc:docMk/>
            <pc:sldMk cId="3010086427" sldId="464"/>
            <ac:spMk id="2" creationId="{E3740852-200A-4690-BC2C-61326907D630}"/>
          </ac:spMkLst>
        </pc:spChg>
        <pc:spChg chg="mod">
          <ac:chgData name="Razin Farhan Hussain" userId="bL/IyTPea6UEOGjIFjK2ugEKbkBZKWWoFErjYdNQqcM=" providerId="None" clId="Web-{E065EFD2-8DAB-4867-AA12-399E40E70C6D}" dt="2021-07-18T17:18:19.543" v="552"/>
          <ac:spMkLst>
            <pc:docMk/>
            <pc:sldMk cId="3010086427" sldId="464"/>
            <ac:spMk id="3" creationId="{1533385C-2976-4DCA-A306-EA9E266D9BC3}"/>
          </ac:spMkLst>
        </pc:spChg>
        <pc:picChg chg="add mod modCrop">
          <ac:chgData name="Razin Farhan Hussain" userId="bL/IyTPea6UEOGjIFjK2ugEKbkBZKWWoFErjYdNQqcM=" providerId="None" clId="Web-{E065EFD2-8DAB-4867-AA12-399E40E70C6D}" dt="2021-07-18T17:18:26.887" v="554" actId="1076"/>
          <ac:picMkLst>
            <pc:docMk/>
            <pc:sldMk cId="3010086427" sldId="464"/>
            <ac:picMk id="6" creationId="{0793E5A9-9E79-46EE-A76A-D77B7BC06A66}"/>
          </ac:picMkLst>
        </pc:picChg>
      </pc:sldChg>
      <pc:sldChg chg="addSp delSp modSp new">
        <pc:chgData name="Razin Farhan Hussain" userId="bL/IyTPea6UEOGjIFjK2ugEKbkBZKWWoFErjYdNQqcM=" providerId="None" clId="Web-{E065EFD2-8DAB-4867-AA12-399E40E70C6D}" dt="2021-07-18T17:25:59.736" v="613" actId="20577"/>
        <pc:sldMkLst>
          <pc:docMk/>
          <pc:sldMk cId="64418216" sldId="465"/>
        </pc:sldMkLst>
        <pc:spChg chg="mod">
          <ac:chgData name="Razin Farhan Hussain" userId="bL/IyTPea6UEOGjIFjK2ugEKbkBZKWWoFErjYdNQqcM=" providerId="None" clId="Web-{E065EFD2-8DAB-4867-AA12-399E40E70C6D}" dt="2021-07-18T17:25:59.736" v="613" actId="20577"/>
          <ac:spMkLst>
            <pc:docMk/>
            <pc:sldMk cId="64418216" sldId="465"/>
            <ac:spMk id="2" creationId="{6EC98F2C-ACCD-40D5-BBB2-F489BD99021A}"/>
          </ac:spMkLst>
        </pc:spChg>
        <pc:spChg chg="mod">
          <ac:chgData name="Razin Farhan Hussain" userId="bL/IyTPea6UEOGjIFjK2ugEKbkBZKWWoFErjYdNQqcM=" providerId="None" clId="Web-{E065EFD2-8DAB-4867-AA12-399E40E70C6D}" dt="2021-07-18T17:17:08.694" v="539" actId="20577"/>
          <ac:spMkLst>
            <pc:docMk/>
            <pc:sldMk cId="64418216" sldId="465"/>
            <ac:spMk id="3" creationId="{40FD509B-2C3E-4DE7-8A79-E66FC99951CA}"/>
          </ac:spMkLst>
        </pc:spChg>
        <pc:picChg chg="add del mod">
          <ac:chgData name="Razin Farhan Hussain" userId="bL/IyTPea6UEOGjIFjK2ugEKbkBZKWWoFErjYdNQqcM=" providerId="None" clId="Web-{E065EFD2-8DAB-4867-AA12-399E40E70C6D}" dt="2021-07-18T17:17:25.914" v="545"/>
          <ac:picMkLst>
            <pc:docMk/>
            <pc:sldMk cId="64418216" sldId="465"/>
            <ac:picMk id="5" creationId="{9453D25F-3BE7-4571-A654-56F2365BE349}"/>
          </ac:picMkLst>
        </pc:picChg>
      </pc:sldChg>
      <pc:sldChg chg="addSp delSp modSp new">
        <pc:chgData name="Razin Farhan Hussain" userId="bL/IyTPea6UEOGjIFjK2ugEKbkBZKWWoFErjYdNQqcM=" providerId="None" clId="Web-{E065EFD2-8DAB-4867-AA12-399E40E70C6D}" dt="2021-07-18T17:26:55.662" v="641" actId="14100"/>
        <pc:sldMkLst>
          <pc:docMk/>
          <pc:sldMk cId="1409167575" sldId="466"/>
        </pc:sldMkLst>
        <pc:spChg chg="mod">
          <ac:chgData name="Razin Farhan Hussain" userId="bL/IyTPea6UEOGjIFjK2ugEKbkBZKWWoFErjYdNQqcM=" providerId="None" clId="Web-{E065EFD2-8DAB-4867-AA12-399E40E70C6D}" dt="2021-07-18T17:26:55.662" v="641" actId="14100"/>
          <ac:spMkLst>
            <pc:docMk/>
            <pc:sldMk cId="1409167575" sldId="466"/>
            <ac:spMk id="2" creationId="{795B69E6-DBC3-41FD-86ED-E8744593A911}"/>
          </ac:spMkLst>
        </pc:spChg>
        <pc:spChg chg="del">
          <ac:chgData name="Razin Farhan Hussain" userId="bL/IyTPea6UEOGjIFjK2ugEKbkBZKWWoFErjYdNQqcM=" providerId="None" clId="Web-{E065EFD2-8DAB-4867-AA12-399E40E70C6D}" dt="2021-07-18T17:21:08.930" v="562"/>
          <ac:spMkLst>
            <pc:docMk/>
            <pc:sldMk cId="1409167575" sldId="466"/>
            <ac:spMk id="3" creationId="{1035BE9E-C992-402E-AAAA-9F4B2EC4FA88}"/>
          </ac:spMkLst>
        </pc:spChg>
        <pc:spChg chg="add mod">
          <ac:chgData name="Razin Farhan Hussain" userId="bL/IyTPea6UEOGjIFjK2ugEKbkBZKWWoFErjYdNQqcM=" providerId="None" clId="Web-{E065EFD2-8DAB-4867-AA12-399E40E70C6D}" dt="2021-07-18T17:24:59.607" v="610" actId="20577"/>
          <ac:spMkLst>
            <pc:docMk/>
            <pc:sldMk cId="1409167575" sldId="466"/>
            <ac:spMk id="6" creationId="{A95A6EAC-3A9E-45CF-8A23-24CAE42CA1E4}"/>
          </ac:spMkLst>
        </pc:spChg>
        <pc:picChg chg="add mod ord">
          <ac:chgData name="Razin Farhan Hussain" userId="bL/IyTPea6UEOGjIFjK2ugEKbkBZKWWoFErjYdNQqcM=" providerId="None" clId="Web-{E065EFD2-8DAB-4867-AA12-399E40E70C6D}" dt="2021-07-18T17:24:28.433" v="602" actId="1076"/>
          <ac:picMkLst>
            <pc:docMk/>
            <pc:sldMk cId="1409167575" sldId="466"/>
            <ac:picMk id="5" creationId="{B0EE02C3-99EB-42DB-A77E-9951F59A2E2B}"/>
          </ac:picMkLst>
        </pc:picChg>
      </pc:sldChg>
      <pc:sldChg chg="addSp delSp modSp new">
        <pc:chgData name="Razin Farhan Hussain" userId="bL/IyTPea6UEOGjIFjK2ugEKbkBZKWWoFErjYdNQqcM=" providerId="None" clId="Web-{E065EFD2-8DAB-4867-AA12-399E40E70C6D}" dt="2021-07-18T17:35:39.437" v="823" actId="20577"/>
        <pc:sldMkLst>
          <pc:docMk/>
          <pc:sldMk cId="37856129" sldId="467"/>
        </pc:sldMkLst>
        <pc:spChg chg="mod">
          <ac:chgData name="Razin Farhan Hussain" userId="bL/IyTPea6UEOGjIFjK2ugEKbkBZKWWoFErjYdNQqcM=" providerId="None" clId="Web-{E065EFD2-8DAB-4867-AA12-399E40E70C6D}" dt="2021-07-18T17:27:34.680" v="656"/>
          <ac:spMkLst>
            <pc:docMk/>
            <pc:sldMk cId="37856129" sldId="467"/>
            <ac:spMk id="2" creationId="{122BC95B-FC6F-42AB-9306-81516DAFD78B}"/>
          </ac:spMkLst>
        </pc:spChg>
        <pc:spChg chg="del">
          <ac:chgData name="Razin Farhan Hussain" userId="bL/IyTPea6UEOGjIFjK2ugEKbkBZKWWoFErjYdNQqcM=" providerId="None" clId="Web-{E065EFD2-8DAB-4867-AA12-399E40E70C6D}" dt="2021-07-18T17:28:25.856" v="657"/>
          <ac:spMkLst>
            <pc:docMk/>
            <pc:sldMk cId="37856129" sldId="467"/>
            <ac:spMk id="3" creationId="{D65BE189-DD1F-41D6-A108-4A0D0D276E57}"/>
          </ac:spMkLst>
        </pc:spChg>
        <pc:spChg chg="add mod">
          <ac:chgData name="Razin Farhan Hussain" userId="bL/IyTPea6UEOGjIFjK2ugEKbkBZKWWoFErjYdNQqcM=" providerId="None" clId="Web-{E065EFD2-8DAB-4867-AA12-399E40E70C6D}" dt="2021-07-18T17:35:39.437" v="823" actId="20577"/>
          <ac:spMkLst>
            <pc:docMk/>
            <pc:sldMk cId="37856129" sldId="467"/>
            <ac:spMk id="6" creationId="{F92F5960-7B32-4546-8DB1-8AE5F9398078}"/>
          </ac:spMkLst>
        </pc:spChg>
        <pc:picChg chg="add mod ord">
          <ac:chgData name="Razin Farhan Hussain" userId="bL/IyTPea6UEOGjIFjK2ugEKbkBZKWWoFErjYdNQqcM=" providerId="None" clId="Web-{E065EFD2-8DAB-4867-AA12-399E40E70C6D}" dt="2021-07-18T17:28:31.981" v="659" actId="1076"/>
          <ac:picMkLst>
            <pc:docMk/>
            <pc:sldMk cId="37856129" sldId="467"/>
            <ac:picMk id="5" creationId="{D8E1845E-DA79-45BA-8676-AE17BFC392C5}"/>
          </ac:picMkLst>
        </pc:picChg>
      </pc:sldChg>
    </pc:docChg>
  </pc:docChgLst>
  <pc:docChgLst>
    <pc:chgData name="Razin Farhan Hussain" userId="bL/IyTPea6UEOGjIFjK2ugEKbkBZKWWoFErjYdNQqcM=" providerId="None" clId="Web-{33405822-1F89-4FC5-B737-6289F0112CFD}"/>
    <pc:docChg chg="modSld">
      <pc:chgData name="Razin Farhan Hussain" userId="bL/IyTPea6UEOGjIFjK2ugEKbkBZKWWoFErjYdNQqcM=" providerId="None" clId="Web-{33405822-1F89-4FC5-B737-6289F0112CFD}" dt="2021-07-18T03:04:16.849" v="208" actId="20577"/>
      <pc:docMkLst>
        <pc:docMk/>
      </pc:docMkLst>
      <pc:sldChg chg="addSp modSp">
        <pc:chgData name="Razin Farhan Hussain" userId="bL/IyTPea6UEOGjIFjK2ugEKbkBZKWWoFErjYdNQqcM=" providerId="None" clId="Web-{33405822-1F89-4FC5-B737-6289F0112CFD}" dt="2021-07-18T03:04:16.849" v="208" actId="20577"/>
        <pc:sldMkLst>
          <pc:docMk/>
          <pc:sldMk cId="820788569" sldId="449"/>
        </pc:sldMkLst>
        <pc:spChg chg="mod">
          <ac:chgData name="Razin Farhan Hussain" userId="bL/IyTPea6UEOGjIFjK2ugEKbkBZKWWoFErjYdNQqcM=" providerId="None" clId="Web-{33405822-1F89-4FC5-B737-6289F0112CFD}" dt="2021-07-18T03:04:16.849" v="208" actId="20577"/>
          <ac:spMkLst>
            <pc:docMk/>
            <pc:sldMk cId="820788569" sldId="449"/>
            <ac:spMk id="3" creationId="{BBB8E726-D87E-4D76-9F3C-BDCF59D21261}"/>
          </ac:spMkLst>
        </pc:spChg>
        <pc:graphicFrameChg chg="add mod modGraphic">
          <ac:chgData name="Razin Farhan Hussain" userId="bL/IyTPea6UEOGjIFjK2ugEKbkBZKWWoFErjYdNQqcM=" providerId="None" clId="Web-{33405822-1F89-4FC5-B737-6289F0112CFD}" dt="2021-07-18T03:04:01.551" v="206"/>
          <ac:graphicFrameMkLst>
            <pc:docMk/>
            <pc:sldMk cId="820788569" sldId="449"/>
            <ac:graphicFrameMk id="5" creationId="{14928158-6BA7-41A8-910D-21270D6A69F7}"/>
          </ac:graphicFrameMkLst>
        </pc:graphicFrameChg>
      </pc:sldChg>
    </pc:docChg>
  </pc:docChgLst>
  <pc:docChgLst>
    <pc:chgData name="Razin Farhan Hussain" userId="bL/IyTPea6UEOGjIFjK2ugEKbkBZKWWoFErjYdNQqcM=" providerId="None" clId="Web-{AC0AAEFE-EEFB-4ED5-BBCD-1C4BA6685C30}"/>
    <pc:docChg chg="modSld">
      <pc:chgData name="Razin Farhan Hussain" userId="bL/IyTPea6UEOGjIFjK2ugEKbkBZKWWoFErjYdNQqcM=" providerId="None" clId="Web-{AC0AAEFE-EEFB-4ED5-BBCD-1C4BA6685C30}" dt="2022-11-01T00:24:29.650" v="261" actId="1076"/>
      <pc:docMkLst>
        <pc:docMk/>
      </pc:docMkLst>
      <pc:sldChg chg="delSp modSp delAnim">
        <pc:chgData name="Razin Farhan Hussain" userId="bL/IyTPea6UEOGjIFjK2ugEKbkBZKWWoFErjYdNQqcM=" providerId="None" clId="Web-{AC0AAEFE-EEFB-4ED5-BBCD-1C4BA6685C30}" dt="2022-11-01T00:24:29.650" v="261" actId="1076"/>
        <pc:sldMkLst>
          <pc:docMk/>
          <pc:sldMk cId="3102643082" sldId="402"/>
        </pc:sldMkLst>
        <pc:spChg chg="mod">
          <ac:chgData name="Razin Farhan Hussain" userId="bL/IyTPea6UEOGjIFjK2ugEKbkBZKWWoFErjYdNQqcM=" providerId="None" clId="Web-{AC0AAEFE-EEFB-4ED5-BBCD-1C4BA6685C30}" dt="2022-11-01T00:23:39.070" v="251" actId="1076"/>
          <ac:spMkLst>
            <pc:docMk/>
            <pc:sldMk cId="3102643082" sldId="402"/>
            <ac:spMk id="3" creationId="{E6A9C0FA-D706-5B92-445E-B1BACCDF5602}"/>
          </ac:spMkLst>
        </pc:spChg>
        <pc:spChg chg="del mod">
          <ac:chgData name="Razin Farhan Hussain" userId="bL/IyTPea6UEOGjIFjK2ugEKbkBZKWWoFErjYdNQqcM=" providerId="None" clId="Web-{AC0AAEFE-EEFB-4ED5-BBCD-1C4BA6685C30}" dt="2022-11-01T00:19:41.420" v="192"/>
          <ac:spMkLst>
            <pc:docMk/>
            <pc:sldMk cId="3102643082" sldId="402"/>
            <ac:spMk id="7" creationId="{6169F2BA-F7C9-8FAA-04B1-D32E0CA43198}"/>
          </ac:spMkLst>
        </pc:spChg>
        <pc:spChg chg="mod">
          <ac:chgData name="Razin Farhan Hussain" userId="bL/IyTPea6UEOGjIFjK2ugEKbkBZKWWoFErjYdNQqcM=" providerId="None" clId="Web-{AC0AAEFE-EEFB-4ED5-BBCD-1C4BA6685C30}" dt="2022-11-01T00:23:57.742" v="255" actId="1076"/>
          <ac:spMkLst>
            <pc:docMk/>
            <pc:sldMk cId="3102643082" sldId="402"/>
            <ac:spMk id="9" creationId="{71785723-2B20-96D2-7A93-7A72FE1BB066}"/>
          </ac:spMkLst>
        </pc:spChg>
        <pc:spChg chg="del mod">
          <ac:chgData name="Razin Farhan Hussain" userId="bL/IyTPea6UEOGjIFjK2ugEKbkBZKWWoFErjYdNQqcM=" providerId="None" clId="Web-{AC0AAEFE-EEFB-4ED5-BBCD-1C4BA6685C30}" dt="2022-11-01T00:19:34.404" v="190"/>
          <ac:spMkLst>
            <pc:docMk/>
            <pc:sldMk cId="3102643082" sldId="402"/>
            <ac:spMk id="14" creationId="{F30424CE-AB4E-787D-23CE-74F29779A81B}"/>
          </ac:spMkLst>
        </pc:spChg>
        <pc:spChg chg="mod">
          <ac:chgData name="Razin Farhan Hussain" userId="bL/IyTPea6UEOGjIFjK2ugEKbkBZKWWoFErjYdNQqcM=" providerId="None" clId="Web-{AC0AAEFE-EEFB-4ED5-BBCD-1C4BA6685C30}" dt="2022-11-01T00:24:11.774" v="258" actId="14100"/>
          <ac:spMkLst>
            <pc:docMk/>
            <pc:sldMk cId="3102643082" sldId="402"/>
            <ac:spMk id="17" creationId="{FD45E067-5F34-C930-8DA0-9A20250C22F5}"/>
          </ac:spMkLst>
        </pc:spChg>
        <pc:spChg chg="mod">
          <ac:chgData name="Razin Farhan Hussain" userId="bL/IyTPea6UEOGjIFjK2ugEKbkBZKWWoFErjYdNQqcM=" providerId="None" clId="Web-{AC0AAEFE-EEFB-4ED5-BBCD-1C4BA6685C30}" dt="2022-11-01T00:24:24.400" v="260" actId="1076"/>
          <ac:spMkLst>
            <pc:docMk/>
            <pc:sldMk cId="3102643082" sldId="402"/>
            <ac:spMk id="24" creationId="{5BBEAA89-7C2E-428D-8C12-FF739C6C147E}"/>
          </ac:spMkLst>
        </pc:spChg>
        <pc:spChg chg="mod">
          <ac:chgData name="Razin Farhan Hussain" userId="bL/IyTPea6UEOGjIFjK2ugEKbkBZKWWoFErjYdNQqcM=" providerId="None" clId="Web-{AC0AAEFE-EEFB-4ED5-BBCD-1C4BA6685C30}" dt="2022-11-01T00:24:29.650" v="261" actId="1076"/>
          <ac:spMkLst>
            <pc:docMk/>
            <pc:sldMk cId="3102643082" sldId="402"/>
            <ac:spMk id="25" creationId="{30502B51-C127-44D5-9EB3-C691D926030D}"/>
          </ac:spMkLst>
        </pc:spChg>
        <pc:spChg chg="mod">
          <ac:chgData name="Razin Farhan Hussain" userId="bL/IyTPea6UEOGjIFjK2ugEKbkBZKWWoFErjYdNQqcM=" providerId="None" clId="Web-{AC0AAEFE-EEFB-4ED5-BBCD-1C4BA6685C30}" dt="2022-11-01T00:24:10.258" v="257" actId="1076"/>
          <ac:spMkLst>
            <pc:docMk/>
            <pc:sldMk cId="3102643082" sldId="402"/>
            <ac:spMk id="26" creationId="{ADD0AF87-5DDF-4B27-9414-E2008A8FAAF0}"/>
          </ac:spMkLst>
        </pc:spChg>
      </pc:sldChg>
      <pc:sldChg chg="modSp">
        <pc:chgData name="Razin Farhan Hussain" userId="bL/IyTPea6UEOGjIFjK2ugEKbkBZKWWoFErjYdNQqcM=" providerId="None" clId="Web-{AC0AAEFE-EEFB-4ED5-BBCD-1C4BA6685C30}" dt="2022-11-01T00:01:16.285" v="21" actId="20577"/>
        <pc:sldMkLst>
          <pc:docMk/>
          <pc:sldMk cId="2908148847" sldId="441"/>
        </pc:sldMkLst>
        <pc:spChg chg="mod">
          <ac:chgData name="Razin Farhan Hussain" userId="bL/IyTPea6UEOGjIFjK2ugEKbkBZKWWoFErjYdNQqcM=" providerId="None" clId="Web-{AC0AAEFE-EEFB-4ED5-BBCD-1C4BA6685C30}" dt="2022-11-01T00:01:16.285" v="21" actId="20577"/>
          <ac:spMkLst>
            <pc:docMk/>
            <pc:sldMk cId="2908148847" sldId="441"/>
            <ac:spMk id="3" creationId="{0AEEA00F-790B-4906-9CC8-A2303B4C4CDE}"/>
          </ac:spMkLst>
        </pc:spChg>
      </pc:sldChg>
      <pc:sldChg chg="modSp">
        <pc:chgData name="Razin Farhan Hussain" userId="bL/IyTPea6UEOGjIFjK2ugEKbkBZKWWoFErjYdNQqcM=" providerId="None" clId="Web-{AC0AAEFE-EEFB-4ED5-BBCD-1C4BA6685C30}" dt="2022-11-01T00:17:30.728" v="165" actId="1076"/>
        <pc:sldMkLst>
          <pc:docMk/>
          <pc:sldMk cId="2265982532" sldId="447"/>
        </pc:sldMkLst>
        <pc:spChg chg="mod">
          <ac:chgData name="Razin Farhan Hussain" userId="bL/IyTPea6UEOGjIFjK2ugEKbkBZKWWoFErjYdNQqcM=" providerId="None" clId="Web-{AC0AAEFE-EEFB-4ED5-BBCD-1C4BA6685C30}" dt="2022-11-01T00:17:30.728" v="165" actId="1076"/>
          <ac:spMkLst>
            <pc:docMk/>
            <pc:sldMk cId="2265982532" sldId="447"/>
            <ac:spMk id="3" creationId="{36B54CB8-8BBF-4837-B3CF-99B51A3C1C4E}"/>
          </ac:spMkLst>
        </pc:spChg>
      </pc:sldChg>
      <pc:sldChg chg="modSp">
        <pc:chgData name="Razin Farhan Hussain" userId="bL/IyTPea6UEOGjIFjK2ugEKbkBZKWWoFErjYdNQqcM=" providerId="None" clId="Web-{AC0AAEFE-EEFB-4ED5-BBCD-1C4BA6685C30}" dt="2022-11-01T00:07:38.127" v="149" actId="20577"/>
        <pc:sldMkLst>
          <pc:docMk/>
          <pc:sldMk cId="946075807" sldId="494"/>
        </pc:sldMkLst>
        <pc:spChg chg="mod">
          <ac:chgData name="Razin Farhan Hussain" userId="bL/IyTPea6UEOGjIFjK2ugEKbkBZKWWoFErjYdNQqcM=" providerId="None" clId="Web-{AC0AAEFE-EEFB-4ED5-BBCD-1C4BA6685C30}" dt="2022-11-01T00:05:56.655" v="121" actId="20577"/>
          <ac:spMkLst>
            <pc:docMk/>
            <pc:sldMk cId="946075807" sldId="494"/>
            <ac:spMk id="3" creationId="{30C47A76-40B6-43AE-88E3-33585211C4C8}"/>
          </ac:spMkLst>
        </pc:spChg>
        <pc:spChg chg="mod">
          <ac:chgData name="Razin Farhan Hussain" userId="bL/IyTPea6UEOGjIFjK2ugEKbkBZKWWoFErjYdNQqcM=" providerId="None" clId="Web-{AC0AAEFE-EEFB-4ED5-BBCD-1C4BA6685C30}" dt="2022-11-01T00:07:38.127" v="149" actId="20577"/>
          <ac:spMkLst>
            <pc:docMk/>
            <pc:sldMk cId="946075807" sldId="494"/>
            <ac:spMk id="13" creationId="{9A17CF12-F6D9-4E59-9658-79009D1F1969}"/>
          </ac:spMkLst>
        </pc:spChg>
      </pc:sldChg>
      <pc:sldChg chg="modSp">
        <pc:chgData name="Razin Farhan Hussain" userId="bL/IyTPea6UEOGjIFjK2ugEKbkBZKWWoFErjYdNQqcM=" providerId="None" clId="Web-{AC0AAEFE-EEFB-4ED5-BBCD-1C4BA6685C30}" dt="2022-11-01T00:07:40.721" v="150" actId="20577"/>
        <pc:sldMkLst>
          <pc:docMk/>
          <pc:sldMk cId="3605648375" sldId="515"/>
        </pc:sldMkLst>
        <pc:spChg chg="mod">
          <ac:chgData name="Razin Farhan Hussain" userId="bL/IyTPea6UEOGjIFjK2ugEKbkBZKWWoFErjYdNQqcM=" providerId="None" clId="Web-{AC0AAEFE-EEFB-4ED5-BBCD-1C4BA6685C30}" dt="2022-11-01T00:06:28.437" v="131" actId="1076"/>
          <ac:spMkLst>
            <pc:docMk/>
            <pc:sldMk cId="3605648375" sldId="515"/>
            <ac:spMk id="3" creationId="{30C47A76-40B6-43AE-88E3-33585211C4C8}"/>
          </ac:spMkLst>
        </pc:spChg>
        <pc:spChg chg="mod">
          <ac:chgData name="Razin Farhan Hussain" userId="bL/IyTPea6UEOGjIFjK2ugEKbkBZKWWoFErjYdNQqcM=" providerId="None" clId="Web-{AC0AAEFE-EEFB-4ED5-BBCD-1C4BA6685C30}" dt="2022-11-01T00:07:04.360" v="137" actId="14100"/>
          <ac:spMkLst>
            <pc:docMk/>
            <pc:sldMk cId="3605648375" sldId="515"/>
            <ac:spMk id="13" creationId="{9A17CF12-F6D9-4E59-9658-79009D1F1969}"/>
          </ac:spMkLst>
        </pc:spChg>
        <pc:spChg chg="mod">
          <ac:chgData name="Razin Farhan Hussain" userId="bL/IyTPea6UEOGjIFjK2ugEKbkBZKWWoFErjYdNQqcM=" providerId="None" clId="Web-{AC0AAEFE-EEFB-4ED5-BBCD-1C4BA6685C30}" dt="2022-11-01T00:07:40.721" v="150" actId="20577"/>
          <ac:spMkLst>
            <pc:docMk/>
            <pc:sldMk cId="3605648375" sldId="515"/>
            <ac:spMk id="14" creationId="{769EE662-C761-7AF4-3082-F708CA16282A}"/>
          </ac:spMkLst>
        </pc:spChg>
      </pc:sldChg>
    </pc:docChg>
  </pc:docChgLst>
  <pc:docChgLst>
    <pc:chgData name="Razin Farhan Hussain" userId="bL/IyTPea6UEOGjIFjK2ugEKbkBZKWWoFErjYdNQqcM=" providerId="None" clId="Web-{5274A913-E4CA-446A-9648-345091095C64}"/>
    <pc:docChg chg="modSld">
      <pc:chgData name="Razin Farhan Hussain" userId="bL/IyTPea6UEOGjIFjK2ugEKbkBZKWWoFErjYdNQqcM=" providerId="None" clId="Web-{5274A913-E4CA-446A-9648-345091095C64}" dt="2022-10-18T20:52:51.796" v="339" actId="20577"/>
      <pc:docMkLst>
        <pc:docMk/>
      </pc:docMkLst>
      <pc:sldChg chg="addSp modSp addAnim">
        <pc:chgData name="Razin Farhan Hussain" userId="bL/IyTPea6UEOGjIFjK2ugEKbkBZKWWoFErjYdNQqcM=" providerId="None" clId="Web-{5274A913-E4CA-446A-9648-345091095C64}" dt="2022-10-18T20:52:51.796" v="339" actId="20577"/>
        <pc:sldMkLst>
          <pc:docMk/>
          <pc:sldMk cId="3102643082" sldId="402"/>
        </pc:sldMkLst>
        <pc:spChg chg="add mod">
          <ac:chgData name="Razin Farhan Hussain" userId="bL/IyTPea6UEOGjIFjK2ugEKbkBZKWWoFErjYdNQqcM=" providerId="None" clId="Web-{5274A913-E4CA-446A-9648-345091095C64}" dt="2022-10-18T20:52:23.076" v="314" actId="1076"/>
          <ac:spMkLst>
            <pc:docMk/>
            <pc:sldMk cId="3102643082" sldId="402"/>
            <ac:spMk id="7" creationId="{6169F2BA-F7C9-8FAA-04B1-D32E0CA43198}"/>
          </ac:spMkLst>
        </pc:spChg>
        <pc:spChg chg="add mod">
          <ac:chgData name="Razin Farhan Hussain" userId="bL/IyTPea6UEOGjIFjK2ugEKbkBZKWWoFErjYdNQqcM=" providerId="None" clId="Web-{5274A913-E4CA-446A-9648-345091095C64}" dt="2022-10-18T20:52:51.796" v="339" actId="20577"/>
          <ac:spMkLst>
            <pc:docMk/>
            <pc:sldMk cId="3102643082" sldId="402"/>
            <ac:spMk id="9" creationId="{71785723-2B20-96D2-7A93-7A72FE1BB066}"/>
          </ac:spMkLst>
        </pc:spChg>
        <pc:spChg chg="mod">
          <ac:chgData name="Razin Farhan Hussain" userId="bL/IyTPea6UEOGjIFjK2ugEKbkBZKWWoFErjYdNQqcM=" providerId="None" clId="Web-{5274A913-E4CA-446A-9648-345091095C64}" dt="2022-10-18T20:51:52.888" v="309" actId="1076"/>
          <ac:spMkLst>
            <pc:docMk/>
            <pc:sldMk cId="3102643082" sldId="402"/>
            <ac:spMk id="24" creationId="{5BBEAA89-7C2E-428D-8C12-FF739C6C147E}"/>
          </ac:spMkLst>
        </pc:spChg>
        <pc:spChg chg="mod">
          <ac:chgData name="Razin Farhan Hussain" userId="bL/IyTPea6UEOGjIFjK2ugEKbkBZKWWoFErjYdNQqcM=" providerId="None" clId="Web-{5274A913-E4CA-446A-9648-345091095C64}" dt="2022-10-18T20:48:38.305" v="237" actId="14100"/>
          <ac:spMkLst>
            <pc:docMk/>
            <pc:sldMk cId="3102643082" sldId="402"/>
            <ac:spMk id="25" creationId="{30502B51-C127-44D5-9EB3-C691D926030D}"/>
          </ac:spMkLst>
        </pc:spChg>
        <pc:spChg chg="mod ord">
          <ac:chgData name="Razin Farhan Hussain" userId="bL/IyTPea6UEOGjIFjK2ugEKbkBZKWWoFErjYdNQqcM=" providerId="None" clId="Web-{5274A913-E4CA-446A-9648-345091095C64}" dt="2022-10-18T20:51:03.465" v="272" actId="1076"/>
          <ac:spMkLst>
            <pc:docMk/>
            <pc:sldMk cId="3102643082" sldId="402"/>
            <ac:spMk id="26" creationId="{ADD0AF87-5DDF-4B27-9414-E2008A8FAAF0}"/>
          </ac:spMkLst>
        </pc:spChg>
        <pc:spChg chg="mod">
          <ac:chgData name="Razin Farhan Hussain" userId="bL/IyTPea6UEOGjIFjK2ugEKbkBZKWWoFErjYdNQqcM=" providerId="None" clId="Web-{5274A913-E4CA-446A-9648-345091095C64}" dt="2022-10-18T20:51:32.450" v="305" actId="1076"/>
          <ac:spMkLst>
            <pc:docMk/>
            <pc:sldMk cId="3102643082" sldId="402"/>
            <ac:spMk id="27" creationId="{81D76BC7-327D-4E2A-96CC-73B1F31C2B81}"/>
          </ac:spMkLst>
        </pc:spChg>
      </pc:sldChg>
      <pc:sldChg chg="modSp">
        <pc:chgData name="Razin Farhan Hussain" userId="bL/IyTPea6UEOGjIFjK2ugEKbkBZKWWoFErjYdNQqcM=" providerId="None" clId="Web-{5274A913-E4CA-446A-9648-345091095C64}" dt="2022-10-18T20:34:25.005" v="10" actId="20577"/>
        <pc:sldMkLst>
          <pc:docMk/>
          <pc:sldMk cId="2908148847" sldId="441"/>
        </pc:sldMkLst>
        <pc:spChg chg="mod">
          <ac:chgData name="Razin Farhan Hussain" userId="bL/IyTPea6UEOGjIFjK2ugEKbkBZKWWoFErjYdNQqcM=" providerId="None" clId="Web-{5274A913-E4CA-446A-9648-345091095C64}" dt="2022-10-18T20:34:25.005" v="10" actId="20577"/>
          <ac:spMkLst>
            <pc:docMk/>
            <pc:sldMk cId="2908148847" sldId="441"/>
            <ac:spMk id="3" creationId="{0AEEA00F-790B-4906-9CC8-A2303B4C4CDE}"/>
          </ac:spMkLst>
        </pc:spChg>
      </pc:sldChg>
      <pc:sldChg chg="modSp">
        <pc:chgData name="Razin Farhan Hussain" userId="bL/IyTPea6UEOGjIFjK2ugEKbkBZKWWoFErjYdNQqcM=" providerId="None" clId="Web-{5274A913-E4CA-446A-9648-345091095C64}" dt="2022-10-18T20:44:01.721" v="195" actId="20577"/>
        <pc:sldMkLst>
          <pc:docMk/>
          <pc:sldMk cId="946075807" sldId="494"/>
        </pc:sldMkLst>
        <pc:spChg chg="mod">
          <ac:chgData name="Razin Farhan Hussain" userId="bL/IyTPea6UEOGjIFjK2ugEKbkBZKWWoFErjYdNQqcM=" providerId="None" clId="Web-{5274A913-E4CA-446A-9648-345091095C64}" dt="2022-10-18T20:41:25.140" v="132" actId="20577"/>
          <ac:spMkLst>
            <pc:docMk/>
            <pc:sldMk cId="946075807" sldId="494"/>
            <ac:spMk id="3" creationId="{30C47A76-40B6-43AE-88E3-33585211C4C8}"/>
          </ac:spMkLst>
        </pc:spChg>
        <pc:spChg chg="mod">
          <ac:chgData name="Razin Farhan Hussain" userId="bL/IyTPea6UEOGjIFjK2ugEKbkBZKWWoFErjYdNQqcM=" providerId="None" clId="Web-{5274A913-E4CA-446A-9648-345091095C64}" dt="2022-10-18T20:36:50.414" v="14" actId="1076"/>
          <ac:spMkLst>
            <pc:docMk/>
            <pc:sldMk cId="946075807" sldId="494"/>
            <ac:spMk id="6" creationId="{25FB9D84-6F8B-4A9D-97E1-67CB951C8F35}"/>
          </ac:spMkLst>
        </pc:spChg>
        <pc:spChg chg="mod">
          <ac:chgData name="Razin Farhan Hussain" userId="bL/IyTPea6UEOGjIFjK2ugEKbkBZKWWoFErjYdNQqcM=" providerId="None" clId="Web-{5274A913-E4CA-446A-9648-345091095C64}" dt="2022-10-18T20:44:01.721" v="195" actId="20577"/>
          <ac:spMkLst>
            <pc:docMk/>
            <pc:sldMk cId="946075807" sldId="494"/>
            <ac:spMk id="13" creationId="{9A17CF12-F6D9-4E59-9658-79009D1F1969}"/>
          </ac:spMkLst>
        </pc:spChg>
      </pc:sldChg>
    </pc:docChg>
  </pc:docChgLst>
  <pc:docChgLst>
    <pc:chgData name="Razin Farhan Hussain" userId="bL/IyTPea6UEOGjIFjK2ugEKbkBZKWWoFErjYdNQqcM=" providerId="None" clId="Web-{DB772495-D09C-44E3-8C72-3AB4A5577F0B}"/>
    <pc:docChg chg="modSld">
      <pc:chgData name="Razin Farhan Hussain" userId="bL/IyTPea6UEOGjIFjK2ugEKbkBZKWWoFErjYdNQqcM=" providerId="None" clId="Web-{DB772495-D09C-44E3-8C72-3AB4A5577F0B}" dt="2021-07-16T20:43:04.733" v="2" actId="14100"/>
      <pc:docMkLst>
        <pc:docMk/>
      </pc:docMkLst>
      <pc:sldChg chg="modSp">
        <pc:chgData name="Razin Farhan Hussain" userId="bL/IyTPea6UEOGjIFjK2ugEKbkBZKWWoFErjYdNQqcM=" providerId="None" clId="Web-{DB772495-D09C-44E3-8C72-3AB4A5577F0B}" dt="2021-07-16T20:42:04.107" v="1" actId="20577"/>
        <pc:sldMkLst>
          <pc:docMk/>
          <pc:sldMk cId="2383574042" sldId="363"/>
        </pc:sldMkLst>
        <pc:spChg chg="mod">
          <ac:chgData name="Razin Farhan Hussain" userId="bL/IyTPea6UEOGjIFjK2ugEKbkBZKWWoFErjYdNQqcM=" providerId="None" clId="Web-{DB772495-D09C-44E3-8C72-3AB4A5577F0B}" dt="2021-07-16T20:42:04.107" v="1" actId="20577"/>
          <ac:spMkLst>
            <pc:docMk/>
            <pc:sldMk cId="2383574042" sldId="363"/>
            <ac:spMk id="2" creationId="{00000000-0000-0000-0000-000000000000}"/>
          </ac:spMkLst>
        </pc:spChg>
      </pc:sldChg>
      <pc:sldChg chg="modSp">
        <pc:chgData name="Razin Farhan Hussain" userId="bL/IyTPea6UEOGjIFjK2ugEKbkBZKWWoFErjYdNQqcM=" providerId="None" clId="Web-{DB772495-D09C-44E3-8C72-3AB4A5577F0B}" dt="2021-07-16T20:43:04.733" v="2" actId="14100"/>
        <pc:sldMkLst>
          <pc:docMk/>
          <pc:sldMk cId="2876127708" sldId="444"/>
        </pc:sldMkLst>
        <pc:spChg chg="mod">
          <ac:chgData name="Razin Farhan Hussain" userId="bL/IyTPea6UEOGjIFjK2ugEKbkBZKWWoFErjYdNQqcM=" providerId="None" clId="Web-{DB772495-D09C-44E3-8C72-3AB4A5577F0B}" dt="2021-07-16T20:43:04.733" v="2" actId="14100"/>
          <ac:spMkLst>
            <pc:docMk/>
            <pc:sldMk cId="2876127708" sldId="444"/>
            <ac:spMk id="6" creationId="{CB092747-9E38-453B-9920-DEEB623584B9}"/>
          </ac:spMkLst>
        </pc:spChg>
      </pc:sldChg>
    </pc:docChg>
  </pc:docChgLst>
  <pc:docChgLst>
    <pc:chgData name="Razin Farhan Hussain" userId="bL/IyTPea6UEOGjIFjK2ugEKbkBZKWWoFErjYdNQqcM=" providerId="None" clId="Web-{FCF7421E-0837-45F2-B643-8A8C961341CE}"/>
    <pc:docChg chg="addSld modSld">
      <pc:chgData name="Razin Farhan Hussain" userId="bL/IyTPea6UEOGjIFjK2ugEKbkBZKWWoFErjYdNQqcM=" providerId="None" clId="Web-{FCF7421E-0837-45F2-B643-8A8C961341CE}" dt="2021-03-05T17:42:33.979" v="711" actId="20577"/>
      <pc:docMkLst>
        <pc:docMk/>
      </pc:docMkLst>
      <pc:sldChg chg="modSp">
        <pc:chgData name="Razin Farhan Hussain" userId="bL/IyTPea6UEOGjIFjK2ugEKbkBZKWWoFErjYdNQqcM=" providerId="None" clId="Web-{FCF7421E-0837-45F2-B643-8A8C961341CE}" dt="2021-03-05T15:21:00.828" v="18" actId="20577"/>
        <pc:sldMkLst>
          <pc:docMk/>
          <pc:sldMk cId="3102643082" sldId="402"/>
        </pc:sldMkLst>
        <pc:spChg chg="mod">
          <ac:chgData name="Razin Farhan Hussain" userId="bL/IyTPea6UEOGjIFjK2ugEKbkBZKWWoFErjYdNQqcM=" providerId="None" clId="Web-{FCF7421E-0837-45F2-B643-8A8C961341CE}" dt="2021-03-05T15:21:00.828" v="18" actId="20577"/>
          <ac:spMkLst>
            <pc:docMk/>
            <pc:sldMk cId="3102643082" sldId="402"/>
            <ac:spMk id="7" creationId="{E6147487-1103-4949-B87A-A7599A001BD9}"/>
          </ac:spMkLst>
        </pc:spChg>
      </pc:sldChg>
      <pc:sldChg chg="modSp">
        <pc:chgData name="Razin Farhan Hussain" userId="bL/IyTPea6UEOGjIFjK2ugEKbkBZKWWoFErjYdNQqcM=" providerId="None" clId="Web-{FCF7421E-0837-45F2-B643-8A8C961341CE}" dt="2021-03-05T15:20:28.280" v="7" actId="20577"/>
        <pc:sldMkLst>
          <pc:docMk/>
          <pc:sldMk cId="3560319463" sldId="409"/>
        </pc:sldMkLst>
        <pc:spChg chg="mod">
          <ac:chgData name="Razin Farhan Hussain" userId="bL/IyTPea6UEOGjIFjK2ugEKbkBZKWWoFErjYdNQqcM=" providerId="None" clId="Web-{FCF7421E-0837-45F2-B643-8A8C961341CE}" dt="2021-03-05T15:20:28.280" v="7" actId="20577"/>
          <ac:spMkLst>
            <pc:docMk/>
            <pc:sldMk cId="3560319463" sldId="409"/>
            <ac:spMk id="5" creationId="{7C582F44-3903-493C-A9EA-25B931DDBA65}"/>
          </ac:spMkLst>
        </pc:spChg>
      </pc:sldChg>
      <pc:sldChg chg="addSp modSp modNotes">
        <pc:chgData name="Razin Farhan Hussain" userId="bL/IyTPea6UEOGjIFjK2ugEKbkBZKWWoFErjYdNQqcM=" providerId="None" clId="Web-{FCF7421E-0837-45F2-B643-8A8C961341CE}" dt="2021-03-05T16:54:30.094" v="463" actId="1076"/>
        <pc:sldMkLst>
          <pc:docMk/>
          <pc:sldMk cId="2926804020" sldId="413"/>
        </pc:sldMkLst>
        <pc:spChg chg="mod">
          <ac:chgData name="Razin Farhan Hussain" userId="bL/IyTPea6UEOGjIFjK2ugEKbkBZKWWoFErjYdNQqcM=" providerId="None" clId="Web-{FCF7421E-0837-45F2-B643-8A8C961341CE}" dt="2021-03-05T15:53:56.680" v="255" actId="1076"/>
          <ac:spMkLst>
            <pc:docMk/>
            <pc:sldMk cId="2926804020" sldId="413"/>
            <ac:spMk id="5" creationId="{9C5E3DF2-CAF7-4319-960D-E81075B449ED}"/>
          </ac:spMkLst>
        </pc:spChg>
        <pc:spChg chg="add mod">
          <ac:chgData name="Razin Farhan Hussain" userId="bL/IyTPea6UEOGjIFjK2ugEKbkBZKWWoFErjYdNQqcM=" providerId="None" clId="Web-{FCF7421E-0837-45F2-B643-8A8C961341CE}" dt="2021-03-05T16:54:30.094" v="463" actId="1076"/>
          <ac:spMkLst>
            <pc:docMk/>
            <pc:sldMk cId="2926804020" sldId="413"/>
            <ac:spMk id="7" creationId="{C4B1E68F-2B5D-4D25-AA90-C6F9003ABE26}"/>
          </ac:spMkLst>
        </pc:spChg>
        <pc:spChg chg="mod">
          <ac:chgData name="Razin Farhan Hussain" userId="bL/IyTPea6UEOGjIFjK2ugEKbkBZKWWoFErjYdNQqcM=" providerId="None" clId="Web-{FCF7421E-0837-45F2-B643-8A8C961341CE}" dt="2021-03-05T16:53:26.216" v="461" actId="20577"/>
          <ac:spMkLst>
            <pc:docMk/>
            <pc:sldMk cId="2926804020" sldId="413"/>
            <ac:spMk id="8" creationId="{3ECDD471-990D-4577-B6F3-B971462B5E0E}"/>
          </ac:spMkLst>
        </pc:spChg>
        <pc:picChg chg="mod">
          <ac:chgData name="Razin Farhan Hussain" userId="bL/IyTPea6UEOGjIFjK2ugEKbkBZKWWoFErjYdNQqcM=" providerId="None" clId="Web-{FCF7421E-0837-45F2-B643-8A8C961341CE}" dt="2021-03-05T16:49:05.218" v="387" actId="14100"/>
          <ac:picMkLst>
            <pc:docMk/>
            <pc:sldMk cId="2926804020" sldId="413"/>
            <ac:picMk id="3" creationId="{0CF5B8B9-2E75-44FD-9012-D77A9BB82282}"/>
          </ac:picMkLst>
        </pc:picChg>
      </pc:sldChg>
      <pc:sldChg chg="modSp">
        <pc:chgData name="Razin Farhan Hussain" userId="bL/IyTPea6UEOGjIFjK2ugEKbkBZKWWoFErjYdNQqcM=" providerId="None" clId="Web-{FCF7421E-0837-45F2-B643-8A8C961341CE}" dt="2021-03-05T17:42:33.979" v="711" actId="20577"/>
        <pc:sldMkLst>
          <pc:docMk/>
          <pc:sldMk cId="3566413393" sldId="414"/>
        </pc:sldMkLst>
        <pc:spChg chg="mod">
          <ac:chgData name="Razin Farhan Hussain" userId="bL/IyTPea6UEOGjIFjK2ugEKbkBZKWWoFErjYdNQqcM=" providerId="None" clId="Web-{FCF7421E-0837-45F2-B643-8A8C961341CE}" dt="2021-03-05T17:42:33.979" v="711" actId="20577"/>
          <ac:spMkLst>
            <pc:docMk/>
            <pc:sldMk cId="3566413393" sldId="414"/>
            <ac:spMk id="5" creationId="{DA1F15DA-EA1A-4074-888F-916D2357E4DA}"/>
          </ac:spMkLst>
        </pc:spChg>
      </pc:sldChg>
      <pc:sldChg chg="modSp">
        <pc:chgData name="Razin Farhan Hussain" userId="bL/IyTPea6UEOGjIFjK2ugEKbkBZKWWoFErjYdNQqcM=" providerId="None" clId="Web-{FCF7421E-0837-45F2-B643-8A8C961341CE}" dt="2021-03-05T16:56:49.820" v="468" actId="20577"/>
        <pc:sldMkLst>
          <pc:docMk/>
          <pc:sldMk cId="388098865" sldId="416"/>
        </pc:sldMkLst>
        <pc:spChg chg="mod">
          <ac:chgData name="Razin Farhan Hussain" userId="bL/IyTPea6UEOGjIFjK2ugEKbkBZKWWoFErjYdNQqcM=" providerId="None" clId="Web-{FCF7421E-0837-45F2-B643-8A8C961341CE}" dt="2021-03-05T16:56:49.820" v="468" actId="20577"/>
          <ac:spMkLst>
            <pc:docMk/>
            <pc:sldMk cId="388098865" sldId="416"/>
            <ac:spMk id="7" creationId="{14E61B7D-669B-4C09-ADF9-17C9E9DD47D8}"/>
          </ac:spMkLst>
        </pc:spChg>
      </pc:sldChg>
      <pc:sldChg chg="addSp modSp">
        <pc:chgData name="Razin Farhan Hussain" userId="bL/IyTPea6UEOGjIFjK2ugEKbkBZKWWoFErjYdNQqcM=" providerId="None" clId="Web-{FCF7421E-0837-45F2-B643-8A8C961341CE}" dt="2021-03-05T15:29:39.077" v="119" actId="1076"/>
        <pc:sldMkLst>
          <pc:docMk/>
          <pc:sldMk cId="3140803330" sldId="426"/>
        </pc:sldMkLst>
        <pc:spChg chg="mod">
          <ac:chgData name="Razin Farhan Hussain" userId="bL/IyTPea6UEOGjIFjK2ugEKbkBZKWWoFErjYdNQqcM=" providerId="None" clId="Web-{FCF7421E-0837-45F2-B643-8A8C961341CE}" dt="2021-03-05T15:29:24.217" v="115" actId="20577"/>
          <ac:spMkLst>
            <pc:docMk/>
            <pc:sldMk cId="3140803330" sldId="426"/>
            <ac:spMk id="3" creationId="{77EC6A9B-3476-4437-9204-80D9F37BF386}"/>
          </ac:spMkLst>
        </pc:spChg>
        <pc:picChg chg="add mod">
          <ac:chgData name="Razin Farhan Hussain" userId="bL/IyTPea6UEOGjIFjK2ugEKbkBZKWWoFErjYdNQqcM=" providerId="None" clId="Web-{FCF7421E-0837-45F2-B643-8A8C961341CE}" dt="2021-03-05T15:24:22.943" v="57" actId="1076"/>
          <ac:picMkLst>
            <pc:docMk/>
            <pc:sldMk cId="3140803330" sldId="426"/>
            <ac:picMk id="6" creationId="{7704312E-EAEA-423D-B7E9-2091833973FA}"/>
          </ac:picMkLst>
        </pc:picChg>
        <pc:picChg chg="add mod">
          <ac:chgData name="Razin Farhan Hussain" userId="bL/IyTPea6UEOGjIFjK2ugEKbkBZKWWoFErjYdNQqcM=" providerId="None" clId="Web-{FCF7421E-0837-45F2-B643-8A8C961341CE}" dt="2021-03-05T15:29:39.077" v="119" actId="1076"/>
          <ac:picMkLst>
            <pc:docMk/>
            <pc:sldMk cId="3140803330" sldId="426"/>
            <ac:picMk id="7" creationId="{438CDE7F-869A-4CBB-88A5-EEF0307D339B}"/>
          </ac:picMkLst>
        </pc:picChg>
      </pc:sldChg>
      <pc:sldChg chg="addSp modSp">
        <pc:chgData name="Razin Farhan Hussain" userId="bL/IyTPea6UEOGjIFjK2ugEKbkBZKWWoFErjYdNQqcM=" providerId="None" clId="Web-{FCF7421E-0837-45F2-B643-8A8C961341CE}" dt="2021-03-05T15:45:59.807" v="242" actId="20577"/>
        <pc:sldMkLst>
          <pc:docMk/>
          <pc:sldMk cId="712007244" sldId="427"/>
        </pc:sldMkLst>
        <pc:spChg chg="mod">
          <ac:chgData name="Razin Farhan Hussain" userId="bL/IyTPea6UEOGjIFjK2ugEKbkBZKWWoFErjYdNQqcM=" providerId="None" clId="Web-{FCF7421E-0837-45F2-B643-8A8C961341CE}" dt="2021-03-05T15:45:59.807" v="242" actId="20577"/>
          <ac:spMkLst>
            <pc:docMk/>
            <pc:sldMk cId="712007244" sldId="427"/>
            <ac:spMk id="3" creationId="{04AC214C-E294-4045-A6EF-60E0804B9F82}"/>
          </ac:spMkLst>
        </pc:spChg>
        <pc:spChg chg="mod">
          <ac:chgData name="Razin Farhan Hussain" userId="bL/IyTPea6UEOGjIFjK2ugEKbkBZKWWoFErjYdNQqcM=" providerId="None" clId="Web-{FCF7421E-0837-45F2-B643-8A8C961341CE}" dt="2021-03-05T15:30:36" v="128" actId="1076"/>
          <ac:spMkLst>
            <pc:docMk/>
            <pc:sldMk cId="712007244" sldId="427"/>
            <ac:spMk id="6" creationId="{486873F9-E09F-4A12-B1A6-10CC004D2641}"/>
          </ac:spMkLst>
        </pc:spChg>
        <pc:spChg chg="mod">
          <ac:chgData name="Razin Farhan Hussain" userId="bL/IyTPea6UEOGjIFjK2ugEKbkBZKWWoFErjYdNQqcM=" providerId="None" clId="Web-{FCF7421E-0837-45F2-B643-8A8C961341CE}" dt="2021-03-05T15:30:28.297" v="127" actId="1076"/>
          <ac:spMkLst>
            <pc:docMk/>
            <pc:sldMk cId="712007244" sldId="427"/>
            <ac:spMk id="8" creationId="{622ECA0C-739A-4504-9DBA-BC438EB77719}"/>
          </ac:spMkLst>
        </pc:spChg>
        <pc:grpChg chg="add mod">
          <ac:chgData name="Razin Farhan Hussain" userId="bL/IyTPea6UEOGjIFjK2ugEKbkBZKWWoFErjYdNQqcM=" providerId="None" clId="Web-{FCF7421E-0837-45F2-B643-8A8C961341CE}" dt="2021-03-05T15:30:53.845" v="130" actId="1076"/>
          <ac:grpSpMkLst>
            <pc:docMk/>
            <pc:sldMk cId="712007244" sldId="427"/>
            <ac:grpSpMk id="9" creationId="{2E2ADD59-06BF-4ABD-BF5B-6C492CE87DC7}"/>
          </ac:grpSpMkLst>
        </pc:grpChg>
        <pc:picChg chg="mod">
          <ac:chgData name="Razin Farhan Hussain" userId="bL/IyTPea6UEOGjIFjK2ugEKbkBZKWWoFErjYdNQqcM=" providerId="None" clId="Web-{FCF7421E-0837-45F2-B643-8A8C961341CE}" dt="2021-03-05T15:30:19.328" v="126" actId="1076"/>
          <ac:picMkLst>
            <pc:docMk/>
            <pc:sldMk cId="712007244" sldId="427"/>
            <ac:picMk id="5" creationId="{17295AE2-DF4F-4498-AED8-10D39EBD9730}"/>
          </ac:picMkLst>
        </pc:picChg>
        <pc:picChg chg="add mod">
          <ac:chgData name="Razin Farhan Hussain" userId="bL/IyTPea6UEOGjIFjK2ugEKbkBZKWWoFErjYdNQqcM=" providerId="None" clId="Web-{FCF7421E-0837-45F2-B643-8A8C961341CE}" dt="2021-03-05T15:44:05.976" v="230" actId="1076"/>
          <ac:picMkLst>
            <pc:docMk/>
            <pc:sldMk cId="712007244" sldId="427"/>
            <ac:picMk id="10" creationId="{5C93C99A-1544-4902-B901-25D1051B63CA}"/>
          </ac:picMkLst>
        </pc:picChg>
      </pc:sldChg>
      <pc:sldChg chg="addSp delSp modSp modNotes">
        <pc:chgData name="Razin Farhan Hussain" userId="bL/IyTPea6UEOGjIFjK2ugEKbkBZKWWoFErjYdNQqcM=" providerId="None" clId="Web-{FCF7421E-0837-45F2-B643-8A8C961341CE}" dt="2021-03-05T17:06:27.460" v="590"/>
        <pc:sldMkLst>
          <pc:docMk/>
          <pc:sldMk cId="962405372" sldId="428"/>
        </pc:sldMkLst>
        <pc:spChg chg="mod">
          <ac:chgData name="Razin Farhan Hussain" userId="bL/IyTPea6UEOGjIFjK2ugEKbkBZKWWoFErjYdNQqcM=" providerId="None" clId="Web-{FCF7421E-0837-45F2-B643-8A8C961341CE}" dt="2021-03-05T17:02:10.806" v="539" actId="20577"/>
          <ac:spMkLst>
            <pc:docMk/>
            <pc:sldMk cId="962405372" sldId="428"/>
            <ac:spMk id="3" creationId="{DE1E67B3-A0B2-4A04-A658-22B4D5268789}"/>
          </ac:spMkLst>
        </pc:spChg>
        <pc:spChg chg="mod">
          <ac:chgData name="Razin Farhan Hussain" userId="bL/IyTPea6UEOGjIFjK2ugEKbkBZKWWoFErjYdNQqcM=" providerId="None" clId="Web-{FCF7421E-0837-45F2-B643-8A8C961341CE}" dt="2021-03-05T16:56:06.255" v="464" actId="14100"/>
          <ac:spMkLst>
            <pc:docMk/>
            <pc:sldMk cId="962405372" sldId="428"/>
            <ac:spMk id="9" creationId="{97870D17-6669-40F0-8B80-4382816F8C04}"/>
          </ac:spMkLst>
        </pc:spChg>
        <pc:spChg chg="mod">
          <ac:chgData name="Razin Farhan Hussain" userId="bL/IyTPea6UEOGjIFjK2ugEKbkBZKWWoFErjYdNQqcM=" providerId="None" clId="Web-{FCF7421E-0837-45F2-B643-8A8C961341CE}" dt="2021-03-05T17:00:02.299" v="495" actId="20577"/>
          <ac:spMkLst>
            <pc:docMk/>
            <pc:sldMk cId="962405372" sldId="428"/>
            <ac:spMk id="10" creationId="{BE5E8372-3D4D-4FCF-908F-7B2CD2780165}"/>
          </ac:spMkLst>
        </pc:spChg>
        <pc:spChg chg="add del mod">
          <ac:chgData name="Razin Farhan Hussain" userId="bL/IyTPea6UEOGjIFjK2ugEKbkBZKWWoFErjYdNQqcM=" providerId="None" clId="Web-{FCF7421E-0837-45F2-B643-8A8C961341CE}" dt="2021-03-05T17:00:50.176" v="510"/>
          <ac:spMkLst>
            <pc:docMk/>
            <pc:sldMk cId="962405372" sldId="428"/>
            <ac:spMk id="11" creationId="{AB4892AB-3CA7-456F-95E3-408F4D6A65F1}"/>
          </ac:spMkLst>
        </pc:spChg>
        <pc:spChg chg="add mod">
          <ac:chgData name="Razin Farhan Hussain" userId="bL/IyTPea6UEOGjIFjK2ugEKbkBZKWWoFErjYdNQqcM=" providerId="None" clId="Web-{FCF7421E-0837-45F2-B643-8A8C961341CE}" dt="2021-03-05T17:02:00.743" v="538"/>
          <ac:spMkLst>
            <pc:docMk/>
            <pc:sldMk cId="962405372" sldId="428"/>
            <ac:spMk id="12" creationId="{644ABEAE-5941-4CC1-9CE8-3AD59E81156B}"/>
          </ac:spMkLst>
        </pc:spChg>
        <pc:picChg chg="mod">
          <ac:chgData name="Razin Farhan Hussain" userId="bL/IyTPea6UEOGjIFjK2ugEKbkBZKWWoFErjYdNQqcM=" providerId="None" clId="Web-{FCF7421E-0837-45F2-B643-8A8C961341CE}" dt="2021-03-05T16:59:05.952" v="490" actId="1076"/>
          <ac:picMkLst>
            <pc:docMk/>
            <pc:sldMk cId="962405372" sldId="428"/>
            <ac:picMk id="5" creationId="{4E26A4A8-FDB3-4F39-B660-4EF0C588CF16}"/>
          </ac:picMkLst>
        </pc:picChg>
      </pc:sldChg>
      <pc:sldChg chg="modSp modNotes">
        <pc:chgData name="Razin Farhan Hussain" userId="bL/IyTPea6UEOGjIFjK2ugEKbkBZKWWoFErjYdNQqcM=" providerId="None" clId="Web-{FCF7421E-0837-45F2-B643-8A8C961341CE}" dt="2021-03-05T15:58:26.813" v="266" actId="1076"/>
        <pc:sldMkLst>
          <pc:docMk/>
          <pc:sldMk cId="3656875232" sldId="430"/>
        </pc:sldMkLst>
        <pc:spChg chg="mod">
          <ac:chgData name="Razin Farhan Hussain" userId="bL/IyTPea6UEOGjIFjK2ugEKbkBZKWWoFErjYdNQqcM=" providerId="None" clId="Web-{FCF7421E-0837-45F2-B643-8A8C961341CE}" dt="2021-03-05T15:58:26.813" v="266" actId="1076"/>
          <ac:spMkLst>
            <pc:docMk/>
            <pc:sldMk cId="3656875232" sldId="430"/>
            <ac:spMk id="6" creationId="{6B9CC2D1-A7C1-4E31-8CCB-034092003BFC}"/>
          </ac:spMkLst>
        </pc:spChg>
      </pc:sldChg>
      <pc:sldChg chg="addSp delSp modSp new addAnim modAnim">
        <pc:chgData name="Razin Farhan Hussain" userId="bL/IyTPea6UEOGjIFjK2ugEKbkBZKWWoFErjYdNQqcM=" providerId="None" clId="Web-{FCF7421E-0837-45F2-B643-8A8C961341CE}" dt="2021-03-05T17:25:52.302" v="673"/>
        <pc:sldMkLst>
          <pc:docMk/>
          <pc:sldMk cId="2665474608" sldId="433"/>
        </pc:sldMkLst>
        <pc:spChg chg="mod">
          <ac:chgData name="Razin Farhan Hussain" userId="bL/IyTPea6UEOGjIFjK2ugEKbkBZKWWoFErjYdNQqcM=" providerId="None" clId="Web-{FCF7421E-0837-45F2-B643-8A8C961341CE}" dt="2021-03-05T17:16:26.554" v="667" actId="20577"/>
          <ac:spMkLst>
            <pc:docMk/>
            <pc:sldMk cId="2665474608" sldId="433"/>
            <ac:spMk id="2" creationId="{C8012130-013F-4DF4-8B8C-C2F238E7EC17}"/>
          </ac:spMkLst>
        </pc:spChg>
        <pc:spChg chg="del">
          <ac:chgData name="Razin Farhan Hussain" userId="bL/IyTPea6UEOGjIFjK2ugEKbkBZKWWoFErjYdNQqcM=" providerId="None" clId="Web-{FCF7421E-0837-45F2-B643-8A8C961341CE}" dt="2021-03-05T17:10:52.786" v="601"/>
          <ac:spMkLst>
            <pc:docMk/>
            <pc:sldMk cId="2665474608" sldId="433"/>
            <ac:spMk id="3" creationId="{8F14CA6C-D880-4CA5-879A-35A4A8E1513D}"/>
          </ac:spMkLst>
        </pc:spChg>
        <pc:spChg chg="add mod">
          <ac:chgData name="Razin Farhan Hussain" userId="bL/IyTPea6UEOGjIFjK2ugEKbkBZKWWoFErjYdNQqcM=" providerId="None" clId="Web-{FCF7421E-0837-45F2-B643-8A8C961341CE}" dt="2021-03-05T17:15:29.160" v="648" actId="1076"/>
          <ac:spMkLst>
            <pc:docMk/>
            <pc:sldMk cId="2665474608" sldId="433"/>
            <ac:spMk id="8" creationId="{5AFAF55D-E1D9-44B3-8512-119C9E190AE4}"/>
          </ac:spMkLst>
        </pc:spChg>
        <pc:spChg chg="add mod">
          <ac:chgData name="Razin Farhan Hussain" userId="bL/IyTPea6UEOGjIFjK2ugEKbkBZKWWoFErjYdNQqcM=" providerId="None" clId="Web-{FCF7421E-0837-45F2-B643-8A8C961341CE}" dt="2021-03-05T17:15:39.567" v="650" actId="1076"/>
          <ac:spMkLst>
            <pc:docMk/>
            <pc:sldMk cId="2665474608" sldId="433"/>
            <ac:spMk id="9" creationId="{26D14A1D-2918-461A-9FEB-33F1C6F75C46}"/>
          </ac:spMkLst>
        </pc:spChg>
        <pc:picChg chg="add mod">
          <ac:chgData name="Razin Farhan Hussain" userId="bL/IyTPea6UEOGjIFjK2ugEKbkBZKWWoFErjYdNQqcM=" providerId="None" clId="Web-{FCF7421E-0837-45F2-B643-8A8C961341CE}" dt="2021-03-05T17:15:34.395" v="649" actId="1076"/>
          <ac:picMkLst>
            <pc:docMk/>
            <pc:sldMk cId="2665474608" sldId="433"/>
            <ac:picMk id="5" creationId="{A9827142-DEEC-46B7-8A38-0D34DC0DDCED}"/>
          </ac:picMkLst>
        </pc:picChg>
        <pc:picChg chg="add mod modCrop">
          <ac:chgData name="Razin Farhan Hussain" userId="bL/IyTPea6UEOGjIFjK2ugEKbkBZKWWoFErjYdNQqcM=" providerId="None" clId="Web-{FCF7421E-0837-45F2-B643-8A8C961341CE}" dt="2021-03-05T17:15:47.880" v="651" actId="1076"/>
          <ac:picMkLst>
            <pc:docMk/>
            <pc:sldMk cId="2665474608" sldId="433"/>
            <ac:picMk id="6" creationId="{20B831F4-765D-48CF-8275-C3413FB66361}"/>
          </ac:picMkLst>
        </pc:picChg>
        <pc:picChg chg="add mod modCrop">
          <ac:chgData name="Razin Farhan Hussain" userId="bL/IyTPea6UEOGjIFjK2ugEKbkBZKWWoFErjYdNQqcM=" providerId="None" clId="Web-{FCF7421E-0837-45F2-B643-8A8C961341CE}" dt="2021-03-05T17:15:47.895" v="652" actId="1076"/>
          <ac:picMkLst>
            <pc:docMk/>
            <pc:sldMk cId="2665474608" sldId="433"/>
            <ac:picMk id="7" creationId="{0ED8325B-C1F6-4F5A-80B6-EB4C5BDA850F}"/>
          </ac:picMkLst>
        </pc:picChg>
        <pc:picChg chg="add mod">
          <ac:chgData name="Razin Farhan Hussain" userId="bL/IyTPea6UEOGjIFjK2ugEKbkBZKWWoFErjYdNQqcM=" providerId="None" clId="Web-{FCF7421E-0837-45F2-B643-8A8C961341CE}" dt="2021-03-05T17:16:09.459" v="656" actId="1076"/>
          <ac:picMkLst>
            <pc:docMk/>
            <pc:sldMk cId="2665474608" sldId="433"/>
            <ac:picMk id="10" creationId="{EA043811-AAA5-48F6-A7E5-D655845930F0}"/>
          </ac:picMkLst>
        </pc:picChg>
      </pc:sldChg>
    </pc:docChg>
  </pc:docChgLst>
  <pc:docChgLst>
    <pc:chgData name="Razin Farhan Hussain" userId="bL/IyTPea6UEOGjIFjK2ugEKbkBZKWWoFErjYdNQqcM=" providerId="None" clId="Web-{413D3B7B-6535-4DDC-A7C6-9F06C410A2CC}"/>
    <pc:docChg chg="modSld">
      <pc:chgData name="Razin Farhan Hussain" userId="bL/IyTPea6UEOGjIFjK2ugEKbkBZKWWoFErjYdNQqcM=" providerId="None" clId="Web-{413D3B7B-6535-4DDC-A7C6-9F06C410A2CC}" dt="2021-07-25T16:11:55.134" v="222" actId="14100"/>
      <pc:docMkLst>
        <pc:docMk/>
      </pc:docMkLst>
      <pc:sldChg chg="modSp">
        <pc:chgData name="Razin Farhan Hussain" userId="bL/IyTPea6UEOGjIFjK2ugEKbkBZKWWoFErjYdNQqcM=" providerId="None" clId="Web-{413D3B7B-6535-4DDC-A7C6-9F06C410A2CC}" dt="2021-07-25T15:32:10.580" v="37" actId="20577"/>
        <pc:sldMkLst>
          <pc:docMk/>
          <pc:sldMk cId="2876127708" sldId="444"/>
        </pc:sldMkLst>
        <pc:spChg chg="mod">
          <ac:chgData name="Razin Farhan Hussain" userId="bL/IyTPea6UEOGjIFjK2ugEKbkBZKWWoFErjYdNQqcM=" providerId="None" clId="Web-{413D3B7B-6535-4DDC-A7C6-9F06C410A2CC}" dt="2021-07-25T15:32:10.580" v="37" actId="20577"/>
          <ac:spMkLst>
            <pc:docMk/>
            <pc:sldMk cId="2876127708" sldId="444"/>
            <ac:spMk id="3" creationId="{789EEDB4-98C0-4846-92AA-6B700329CC17}"/>
          </ac:spMkLst>
        </pc:spChg>
      </pc:sldChg>
      <pc:sldChg chg="modSp addAnim modAnim">
        <pc:chgData name="Razin Farhan Hussain" userId="bL/IyTPea6UEOGjIFjK2ugEKbkBZKWWoFErjYdNQqcM=" providerId="None" clId="Web-{413D3B7B-6535-4DDC-A7C6-9F06C410A2CC}" dt="2021-07-25T16:10:13.459" v="214"/>
        <pc:sldMkLst>
          <pc:docMk/>
          <pc:sldMk cId="2002842984" sldId="445"/>
        </pc:sldMkLst>
        <pc:spChg chg="mod">
          <ac:chgData name="Razin Farhan Hussain" userId="bL/IyTPea6UEOGjIFjK2ugEKbkBZKWWoFErjYdNQqcM=" providerId="None" clId="Web-{413D3B7B-6535-4DDC-A7C6-9F06C410A2CC}" dt="2021-07-25T16:09:35.380" v="210" actId="1076"/>
          <ac:spMkLst>
            <pc:docMk/>
            <pc:sldMk cId="2002842984" sldId="445"/>
            <ac:spMk id="8" creationId="{A43E9AAD-7DBF-4718-BC73-ECFE2B97EA25}"/>
          </ac:spMkLst>
        </pc:spChg>
      </pc:sldChg>
      <pc:sldChg chg="modSp">
        <pc:chgData name="Razin Farhan Hussain" userId="bL/IyTPea6UEOGjIFjK2ugEKbkBZKWWoFErjYdNQqcM=" providerId="None" clId="Web-{413D3B7B-6535-4DDC-A7C6-9F06C410A2CC}" dt="2021-07-25T16:11:55.134" v="222" actId="14100"/>
        <pc:sldMkLst>
          <pc:docMk/>
          <pc:sldMk cId="1509939631" sldId="450"/>
        </pc:sldMkLst>
        <pc:spChg chg="mod">
          <ac:chgData name="Razin Farhan Hussain" userId="bL/IyTPea6UEOGjIFjK2ugEKbkBZKWWoFErjYdNQqcM=" providerId="None" clId="Web-{413D3B7B-6535-4DDC-A7C6-9F06C410A2CC}" dt="2021-07-25T16:11:24.055" v="220" actId="20577"/>
          <ac:spMkLst>
            <pc:docMk/>
            <pc:sldMk cId="1509939631" sldId="450"/>
            <ac:spMk id="2" creationId="{268B19DB-687E-43B6-BC3E-49222178C0E3}"/>
          </ac:spMkLst>
        </pc:spChg>
        <pc:spChg chg="mod">
          <ac:chgData name="Razin Farhan Hussain" userId="bL/IyTPea6UEOGjIFjK2ugEKbkBZKWWoFErjYdNQqcM=" providerId="None" clId="Web-{413D3B7B-6535-4DDC-A7C6-9F06C410A2CC}" dt="2021-07-25T16:11:40.868" v="221" actId="14100"/>
          <ac:spMkLst>
            <pc:docMk/>
            <pc:sldMk cId="1509939631" sldId="450"/>
            <ac:spMk id="8" creationId="{AA27B477-4B39-496A-BC4C-C3006A3DF81C}"/>
          </ac:spMkLst>
        </pc:spChg>
        <pc:picChg chg="mod">
          <ac:chgData name="Razin Farhan Hussain" userId="bL/IyTPea6UEOGjIFjK2ugEKbkBZKWWoFErjYdNQqcM=" providerId="None" clId="Web-{413D3B7B-6535-4DDC-A7C6-9F06C410A2CC}" dt="2021-07-25T16:11:55.134" v="222" actId="14100"/>
          <ac:picMkLst>
            <pc:docMk/>
            <pc:sldMk cId="1509939631" sldId="450"/>
            <ac:picMk id="6" creationId="{2505A1B5-9CB5-43C3-AC49-817F8BC0A358}"/>
          </ac:picMkLst>
        </pc:picChg>
      </pc:sldChg>
      <pc:sldChg chg="modSp">
        <pc:chgData name="Razin Farhan Hussain" userId="bL/IyTPea6UEOGjIFjK2ugEKbkBZKWWoFErjYdNQqcM=" providerId="None" clId="Web-{413D3B7B-6535-4DDC-A7C6-9F06C410A2CC}" dt="2021-07-25T15:32:38.003" v="45" actId="20577"/>
        <pc:sldMkLst>
          <pc:docMk/>
          <pc:sldMk cId="3885357940" sldId="463"/>
        </pc:sldMkLst>
        <pc:spChg chg="mod">
          <ac:chgData name="Razin Farhan Hussain" userId="bL/IyTPea6UEOGjIFjK2ugEKbkBZKWWoFErjYdNQqcM=" providerId="None" clId="Web-{413D3B7B-6535-4DDC-A7C6-9F06C410A2CC}" dt="2021-07-25T15:32:38.003" v="45" actId="20577"/>
          <ac:spMkLst>
            <pc:docMk/>
            <pc:sldMk cId="3885357940" sldId="463"/>
            <ac:spMk id="3" creationId="{85CC0546-C9DE-4E46-B446-85AA5F40004E}"/>
          </ac:spMkLst>
        </pc:spChg>
      </pc:sldChg>
      <pc:sldChg chg="addSp delSp modSp mod modShow">
        <pc:chgData name="Razin Farhan Hussain" userId="bL/IyTPea6UEOGjIFjK2ugEKbkBZKWWoFErjYdNQqcM=" providerId="None" clId="Web-{413D3B7B-6535-4DDC-A7C6-9F06C410A2CC}" dt="2021-07-25T15:48:32.011" v="137" actId="14100"/>
        <pc:sldMkLst>
          <pc:docMk/>
          <pc:sldMk cId="64418216" sldId="465"/>
        </pc:sldMkLst>
        <pc:picChg chg="del mod">
          <ac:chgData name="Razin Farhan Hussain" userId="bL/IyTPea6UEOGjIFjK2ugEKbkBZKWWoFErjYdNQqcM=" providerId="None" clId="Web-{413D3B7B-6535-4DDC-A7C6-9F06C410A2CC}" dt="2021-07-25T15:47:27.321" v="130"/>
          <ac:picMkLst>
            <pc:docMk/>
            <pc:sldMk cId="64418216" sldId="465"/>
            <ac:picMk id="5" creationId="{C3002C4E-A451-4AE8-B352-4095E0CE2FA3}"/>
          </ac:picMkLst>
        </pc:picChg>
        <pc:picChg chg="del">
          <ac:chgData name="Razin Farhan Hussain" userId="bL/IyTPea6UEOGjIFjK2ugEKbkBZKWWoFErjYdNQqcM=" providerId="None" clId="Web-{413D3B7B-6535-4DDC-A7C6-9F06C410A2CC}" dt="2021-07-25T15:45:06.395" v="119"/>
          <ac:picMkLst>
            <pc:docMk/>
            <pc:sldMk cId="64418216" sldId="465"/>
            <ac:picMk id="6" creationId="{E364F59B-447A-4010-A663-FDD99F871E64}"/>
          </ac:picMkLst>
        </pc:picChg>
        <pc:picChg chg="add mod">
          <ac:chgData name="Razin Farhan Hussain" userId="bL/IyTPea6UEOGjIFjK2ugEKbkBZKWWoFErjYdNQqcM=" providerId="None" clId="Web-{413D3B7B-6535-4DDC-A7C6-9F06C410A2CC}" dt="2021-07-25T15:47:18.290" v="129" actId="14100"/>
          <ac:picMkLst>
            <pc:docMk/>
            <pc:sldMk cId="64418216" sldId="465"/>
            <ac:picMk id="7" creationId="{DC90C66E-8033-4738-ACB2-F937CB30234C}"/>
          </ac:picMkLst>
        </pc:picChg>
        <pc:picChg chg="add mod">
          <ac:chgData name="Razin Farhan Hussain" userId="bL/IyTPea6UEOGjIFjK2ugEKbkBZKWWoFErjYdNQqcM=" providerId="None" clId="Web-{413D3B7B-6535-4DDC-A7C6-9F06C410A2CC}" dt="2021-07-25T15:48:32.011" v="137" actId="14100"/>
          <ac:picMkLst>
            <pc:docMk/>
            <pc:sldMk cId="64418216" sldId="465"/>
            <ac:picMk id="8" creationId="{4CE76A65-A64B-4B1F-8C08-BF600BC48A49}"/>
          </ac:picMkLst>
        </pc:picChg>
      </pc:sldChg>
      <pc:sldChg chg="addSp delSp modSp addAnim modAnim">
        <pc:chgData name="Razin Farhan Hussain" userId="bL/IyTPea6UEOGjIFjK2ugEKbkBZKWWoFErjYdNQqcM=" providerId="None" clId="Web-{413D3B7B-6535-4DDC-A7C6-9F06C410A2CC}" dt="2021-07-25T15:43:43.638" v="115" actId="14100"/>
        <pc:sldMkLst>
          <pc:docMk/>
          <pc:sldMk cId="37856129" sldId="467"/>
        </pc:sldMkLst>
        <pc:spChg chg="mod">
          <ac:chgData name="Razin Farhan Hussain" userId="bL/IyTPea6UEOGjIFjK2ugEKbkBZKWWoFErjYdNQqcM=" providerId="None" clId="Web-{413D3B7B-6535-4DDC-A7C6-9F06C410A2CC}" dt="2021-07-25T15:40:47.063" v="85" actId="20577"/>
          <ac:spMkLst>
            <pc:docMk/>
            <pc:sldMk cId="37856129" sldId="467"/>
            <ac:spMk id="6" creationId="{F92F5960-7B32-4546-8DB1-8AE5F9398078}"/>
          </ac:spMkLst>
        </pc:spChg>
        <pc:spChg chg="add del mod">
          <ac:chgData name="Razin Farhan Hussain" userId="bL/IyTPea6UEOGjIFjK2ugEKbkBZKWWoFErjYdNQqcM=" providerId="None" clId="Web-{413D3B7B-6535-4DDC-A7C6-9F06C410A2CC}" dt="2021-07-25T15:38:35.638" v="66"/>
          <ac:spMkLst>
            <pc:docMk/>
            <pc:sldMk cId="37856129" sldId="467"/>
            <ac:spMk id="7" creationId="{37394675-8E1E-498C-8483-CB155F8643C8}"/>
          </ac:spMkLst>
        </pc:spChg>
        <pc:spChg chg="add mod">
          <ac:chgData name="Razin Farhan Hussain" userId="bL/IyTPea6UEOGjIFjK2ugEKbkBZKWWoFErjYdNQqcM=" providerId="None" clId="Web-{413D3B7B-6535-4DDC-A7C6-9F06C410A2CC}" dt="2021-07-25T15:40:40.220" v="84" actId="14100"/>
          <ac:spMkLst>
            <pc:docMk/>
            <pc:sldMk cId="37856129" sldId="467"/>
            <ac:spMk id="9" creationId="{1ED02FD2-91A3-4C49-A131-1B92789BD1A8}"/>
          </ac:spMkLst>
        </pc:spChg>
        <pc:spChg chg="add mod">
          <ac:chgData name="Razin Farhan Hussain" userId="bL/IyTPea6UEOGjIFjK2ugEKbkBZKWWoFErjYdNQqcM=" providerId="None" clId="Web-{413D3B7B-6535-4DDC-A7C6-9F06C410A2CC}" dt="2021-07-25T15:43:43.638" v="115" actId="14100"/>
          <ac:spMkLst>
            <pc:docMk/>
            <pc:sldMk cId="37856129" sldId="467"/>
            <ac:spMk id="10" creationId="{3C4A5C49-D119-4852-A485-DD2C92FD2B65}"/>
          </ac:spMkLst>
        </pc:spChg>
        <pc:spChg chg="add mod">
          <ac:chgData name="Razin Farhan Hussain" userId="bL/IyTPea6UEOGjIFjK2ugEKbkBZKWWoFErjYdNQqcM=" providerId="None" clId="Web-{413D3B7B-6535-4DDC-A7C6-9F06C410A2CC}" dt="2021-07-25T15:42:22.354" v="99"/>
          <ac:spMkLst>
            <pc:docMk/>
            <pc:sldMk cId="37856129" sldId="467"/>
            <ac:spMk id="11" creationId="{2EC1FBF4-833C-4192-90E7-ECAA6E8E43EF}"/>
          </ac:spMkLst>
        </pc:spChg>
        <pc:spChg chg="add mod">
          <ac:chgData name="Razin Farhan Hussain" userId="bL/IyTPea6UEOGjIFjK2ugEKbkBZKWWoFErjYdNQqcM=" providerId="None" clId="Web-{413D3B7B-6535-4DDC-A7C6-9F06C410A2CC}" dt="2021-07-25T15:42:34.480" v="102" actId="1076"/>
          <ac:spMkLst>
            <pc:docMk/>
            <pc:sldMk cId="37856129" sldId="467"/>
            <ac:spMk id="12" creationId="{A25CA7C5-D545-434E-B380-98B36ED87337}"/>
          </ac:spMkLst>
        </pc:spChg>
        <pc:picChg chg="del">
          <ac:chgData name="Razin Farhan Hussain" userId="bL/IyTPea6UEOGjIFjK2ugEKbkBZKWWoFErjYdNQqcM=" providerId="None" clId="Web-{413D3B7B-6535-4DDC-A7C6-9F06C410A2CC}" dt="2021-07-25T15:38:25.685" v="65"/>
          <ac:picMkLst>
            <pc:docMk/>
            <pc:sldMk cId="37856129" sldId="467"/>
            <ac:picMk id="5" creationId="{D8E1845E-DA79-45BA-8676-AE17BFC392C5}"/>
          </ac:picMkLst>
        </pc:picChg>
        <pc:picChg chg="add mod ord">
          <ac:chgData name="Razin Farhan Hussain" userId="bL/IyTPea6UEOGjIFjK2ugEKbkBZKWWoFErjYdNQqcM=" providerId="None" clId="Web-{413D3B7B-6535-4DDC-A7C6-9F06C410A2CC}" dt="2021-07-25T15:38:38.497" v="67" actId="1076"/>
          <ac:picMkLst>
            <pc:docMk/>
            <pc:sldMk cId="37856129" sldId="467"/>
            <ac:picMk id="8" creationId="{C2E81892-8834-41CF-BE83-CEBDC6E6E15F}"/>
          </ac:picMkLst>
        </pc:picChg>
      </pc:sldChg>
      <pc:sldChg chg="modSp">
        <pc:chgData name="Razin Farhan Hussain" userId="bL/IyTPea6UEOGjIFjK2ugEKbkBZKWWoFErjYdNQqcM=" providerId="None" clId="Web-{413D3B7B-6535-4DDC-A7C6-9F06C410A2CC}" dt="2021-07-25T16:07:08.844" v="175" actId="1076"/>
        <pc:sldMkLst>
          <pc:docMk/>
          <pc:sldMk cId="4133325502" sldId="472"/>
        </pc:sldMkLst>
        <pc:spChg chg="mod">
          <ac:chgData name="Razin Farhan Hussain" userId="bL/IyTPea6UEOGjIFjK2ugEKbkBZKWWoFErjYdNQqcM=" providerId="None" clId="Web-{413D3B7B-6535-4DDC-A7C6-9F06C410A2CC}" dt="2021-07-25T16:04:08.745" v="139" actId="20577"/>
          <ac:spMkLst>
            <pc:docMk/>
            <pc:sldMk cId="4133325502" sldId="472"/>
            <ac:spMk id="2" creationId="{946E5BB7-732F-4DF8-A6C5-01B466E4D53F}"/>
          </ac:spMkLst>
        </pc:spChg>
        <pc:spChg chg="mod">
          <ac:chgData name="Razin Farhan Hussain" userId="bL/IyTPea6UEOGjIFjK2ugEKbkBZKWWoFErjYdNQqcM=" providerId="None" clId="Web-{413D3B7B-6535-4DDC-A7C6-9F06C410A2CC}" dt="2021-07-25T16:06:37.265" v="169" actId="20577"/>
          <ac:spMkLst>
            <pc:docMk/>
            <pc:sldMk cId="4133325502" sldId="472"/>
            <ac:spMk id="6" creationId="{A958BF43-8B16-4777-8525-A794C20340FC}"/>
          </ac:spMkLst>
        </pc:spChg>
        <pc:spChg chg="mod">
          <ac:chgData name="Razin Farhan Hussain" userId="bL/IyTPea6UEOGjIFjK2ugEKbkBZKWWoFErjYdNQqcM=" providerId="None" clId="Web-{413D3B7B-6535-4DDC-A7C6-9F06C410A2CC}" dt="2021-07-25T16:06:49.266" v="174" actId="1076"/>
          <ac:spMkLst>
            <pc:docMk/>
            <pc:sldMk cId="4133325502" sldId="472"/>
            <ac:spMk id="7" creationId="{9BD09B52-B662-4102-81F5-EDEEE6A73353}"/>
          </ac:spMkLst>
        </pc:spChg>
        <pc:picChg chg="mod">
          <ac:chgData name="Razin Farhan Hussain" userId="bL/IyTPea6UEOGjIFjK2ugEKbkBZKWWoFErjYdNQqcM=" providerId="None" clId="Web-{413D3B7B-6535-4DDC-A7C6-9F06C410A2CC}" dt="2021-07-25T16:07:08.844" v="175" actId="1076"/>
          <ac:picMkLst>
            <pc:docMk/>
            <pc:sldMk cId="4133325502" sldId="472"/>
            <ac:picMk id="5" creationId="{AD53721D-FF46-4C26-BD6D-661BF3BC82D8}"/>
          </ac:picMkLst>
        </pc:picChg>
      </pc:sldChg>
      <pc:sldChg chg="modSp">
        <pc:chgData name="Razin Farhan Hussain" userId="bL/IyTPea6UEOGjIFjK2ugEKbkBZKWWoFErjYdNQqcM=" providerId="None" clId="Web-{413D3B7B-6535-4DDC-A7C6-9F06C410A2CC}" dt="2021-07-25T16:05:35.029" v="152" actId="20577"/>
        <pc:sldMkLst>
          <pc:docMk/>
          <pc:sldMk cId="2390402707" sldId="503"/>
        </pc:sldMkLst>
        <pc:spChg chg="mod">
          <ac:chgData name="Razin Farhan Hussain" userId="bL/IyTPea6UEOGjIFjK2ugEKbkBZKWWoFErjYdNQqcM=" providerId="None" clId="Web-{413D3B7B-6535-4DDC-A7C6-9F06C410A2CC}" dt="2021-07-25T16:05:35.029" v="152" actId="20577"/>
          <ac:spMkLst>
            <pc:docMk/>
            <pc:sldMk cId="2390402707" sldId="503"/>
            <ac:spMk id="3" creationId="{4C7DBDD7-791C-4AC9-B85C-B0136281DD37}"/>
          </ac:spMkLst>
        </pc:spChg>
      </pc:sldChg>
      <pc:sldChg chg="modSp">
        <pc:chgData name="Razin Farhan Hussain" userId="bL/IyTPea6UEOGjIFjK2ugEKbkBZKWWoFErjYdNQqcM=" providerId="None" clId="Web-{413D3B7B-6535-4DDC-A7C6-9F06C410A2CC}" dt="2021-07-25T15:29:10.434" v="12" actId="20577"/>
        <pc:sldMkLst>
          <pc:docMk/>
          <pc:sldMk cId="3752426838" sldId="508"/>
        </pc:sldMkLst>
        <pc:spChg chg="mod">
          <ac:chgData name="Razin Farhan Hussain" userId="bL/IyTPea6UEOGjIFjK2ugEKbkBZKWWoFErjYdNQqcM=" providerId="None" clId="Web-{413D3B7B-6535-4DDC-A7C6-9F06C410A2CC}" dt="2021-07-25T15:29:10.434" v="12" actId="20577"/>
          <ac:spMkLst>
            <pc:docMk/>
            <pc:sldMk cId="3752426838" sldId="508"/>
            <ac:spMk id="2" creationId="{2BA8208A-2627-4479-9F7B-01D6F29AB240}"/>
          </ac:spMkLst>
        </pc:spChg>
        <pc:cxnChg chg="mod">
          <ac:chgData name="Razin Farhan Hussain" userId="bL/IyTPea6UEOGjIFjK2ugEKbkBZKWWoFErjYdNQqcM=" providerId="None" clId="Web-{413D3B7B-6535-4DDC-A7C6-9F06C410A2CC}" dt="2021-07-25T15:28:10.776" v="6" actId="1076"/>
          <ac:cxnSpMkLst>
            <pc:docMk/>
            <pc:sldMk cId="3752426838" sldId="508"/>
            <ac:cxnSpMk id="33" creationId="{2DBE5A32-DCDC-4B11-BD63-AE1EB0AA4C47}"/>
          </ac:cxnSpMkLst>
        </pc:cxnChg>
        <pc:cxnChg chg="mod">
          <ac:chgData name="Razin Farhan Hussain" userId="bL/IyTPea6UEOGjIFjK2ugEKbkBZKWWoFErjYdNQqcM=" providerId="None" clId="Web-{413D3B7B-6535-4DDC-A7C6-9F06C410A2CC}" dt="2021-07-25T15:27:43.306" v="4" actId="1076"/>
          <ac:cxnSpMkLst>
            <pc:docMk/>
            <pc:sldMk cId="3752426838" sldId="508"/>
            <ac:cxnSpMk id="41" creationId="{AE97C877-80BD-472A-95C7-F656848C3680}"/>
          </ac:cxnSpMkLst>
        </pc:cxnChg>
        <pc:cxnChg chg="mod">
          <ac:chgData name="Razin Farhan Hussain" userId="bL/IyTPea6UEOGjIFjK2ugEKbkBZKWWoFErjYdNQqcM=" providerId="None" clId="Web-{413D3B7B-6535-4DDC-A7C6-9F06C410A2CC}" dt="2021-07-25T15:27:59.338" v="5" actId="1076"/>
          <ac:cxnSpMkLst>
            <pc:docMk/>
            <pc:sldMk cId="3752426838" sldId="508"/>
            <ac:cxnSpMk id="42" creationId="{8B4E9753-8C89-4BAB-8A3A-6A9F2078BDFE}"/>
          </ac:cxnSpMkLst>
        </pc:cxnChg>
      </pc:sldChg>
    </pc:docChg>
  </pc:docChgLst>
  <pc:docChgLst>
    <pc:chgData clId="Web-{914A0090-7666-436C-AC35-1E70F56B0464}"/>
    <pc:docChg chg="modSld">
      <pc:chgData name="" userId="" providerId="" clId="Web-{914A0090-7666-436C-AC35-1E70F56B0464}" dt="2018-09-25T17:40:32.421" v="428" actId="20577"/>
      <pc:docMkLst>
        <pc:docMk/>
      </pc:docMkLst>
      <pc:sldChg chg="modSp">
        <pc:chgData name="" userId="" providerId="" clId="Web-{914A0090-7666-436C-AC35-1E70F56B0464}" dt="2018-09-25T17:28:14.294" v="72" actId="1076"/>
        <pc:sldMkLst>
          <pc:docMk/>
          <pc:sldMk cId="2383574042" sldId="363"/>
        </pc:sldMkLst>
        <pc:spChg chg="mod">
          <ac:chgData name="" userId="" providerId="" clId="Web-{914A0090-7666-436C-AC35-1E70F56B0464}" dt="2018-09-25T17:28:09.387" v="71" actId="1076"/>
          <ac:spMkLst>
            <pc:docMk/>
            <pc:sldMk cId="2383574042" sldId="363"/>
            <ac:spMk id="2" creationId="{00000000-0000-0000-0000-000000000000}"/>
          </ac:spMkLst>
        </pc:spChg>
        <pc:spChg chg="mod">
          <ac:chgData name="" userId="" providerId="" clId="Web-{914A0090-7666-436C-AC35-1E70F56B0464}" dt="2018-09-25T17:28:14.294" v="72" actId="1076"/>
          <ac:spMkLst>
            <pc:docMk/>
            <pc:sldMk cId="2383574042" sldId="363"/>
            <ac:spMk id="3" creationId="{00000000-0000-0000-0000-000000000000}"/>
          </ac:spMkLst>
        </pc:spChg>
      </pc:sldChg>
      <pc:sldChg chg="modSp">
        <pc:chgData name="" userId="" providerId="" clId="Web-{914A0090-7666-436C-AC35-1E70F56B0464}" dt="2018-09-25T17:40:32.405" v="427" actId="20577"/>
        <pc:sldMkLst>
          <pc:docMk/>
          <pc:sldMk cId="3386410792" sldId="391"/>
        </pc:sldMkLst>
        <pc:spChg chg="mod">
          <ac:chgData name="" userId="" providerId="" clId="Web-{914A0090-7666-436C-AC35-1E70F56B0464}" dt="2018-09-25T17:40:32.405" v="427" actId="20577"/>
          <ac:spMkLst>
            <pc:docMk/>
            <pc:sldMk cId="3386410792" sldId="391"/>
            <ac:spMk id="4" creationId="{00000000-0000-0000-0000-000000000000}"/>
          </ac:spMkLst>
        </pc:spChg>
      </pc:sldChg>
    </pc:docChg>
  </pc:docChgLst>
  <pc:docChgLst>
    <pc:chgData name="Razin Farhan Hussain" userId="bL/IyTPea6UEOGjIFjK2ugEKbkBZKWWoFErjYdNQqcM=" providerId="None" clId="Web-{6EA20ED8-E169-4D7A-A700-BD835FDA46BC}"/>
    <pc:docChg chg="modSld">
      <pc:chgData name="Razin Farhan Hussain" userId="bL/IyTPea6UEOGjIFjK2ugEKbkBZKWWoFErjYdNQqcM=" providerId="None" clId="Web-{6EA20ED8-E169-4D7A-A700-BD835FDA46BC}" dt="2022-10-27T19:44:35.358" v="0" actId="1076"/>
      <pc:docMkLst>
        <pc:docMk/>
      </pc:docMkLst>
      <pc:sldChg chg="modSp">
        <pc:chgData name="Razin Farhan Hussain" userId="bL/IyTPea6UEOGjIFjK2ugEKbkBZKWWoFErjYdNQqcM=" providerId="None" clId="Web-{6EA20ED8-E169-4D7A-A700-BD835FDA46BC}" dt="2022-10-27T19:44:35.358" v="0" actId="1076"/>
        <pc:sldMkLst>
          <pc:docMk/>
          <pc:sldMk cId="3102643082" sldId="402"/>
        </pc:sldMkLst>
        <pc:spChg chg="mod">
          <ac:chgData name="Razin Farhan Hussain" userId="bL/IyTPea6UEOGjIFjK2ugEKbkBZKWWoFErjYdNQqcM=" providerId="None" clId="Web-{6EA20ED8-E169-4D7A-A700-BD835FDA46BC}" dt="2022-10-27T19:44:35.358" v="0" actId="1076"/>
          <ac:spMkLst>
            <pc:docMk/>
            <pc:sldMk cId="3102643082" sldId="402"/>
            <ac:spMk id="7" creationId="{6169F2BA-F7C9-8FAA-04B1-D32E0CA43198}"/>
          </ac:spMkLst>
        </pc:spChg>
      </pc:sldChg>
    </pc:docChg>
  </pc:docChgLst>
  <pc:docChgLst>
    <pc:chgData name="Razin Farhan Hussain" userId="bL/IyTPea6UEOGjIFjK2ugEKbkBZKWWoFErjYdNQqcM=" providerId="None" clId="Web-{47C47246-4822-4445-8E13-67484A38A593}"/>
    <pc:docChg chg="addSld modSld sldOrd">
      <pc:chgData name="Razin Farhan Hussain" userId="bL/IyTPea6UEOGjIFjK2ugEKbkBZKWWoFErjYdNQqcM=" providerId="None" clId="Web-{47C47246-4822-4445-8E13-67484A38A593}" dt="2021-07-17T19:40:49.840" v="645" actId="20577"/>
      <pc:docMkLst>
        <pc:docMk/>
      </pc:docMkLst>
      <pc:sldChg chg="modSp">
        <pc:chgData name="Razin Farhan Hussain" userId="bL/IyTPea6UEOGjIFjK2ugEKbkBZKWWoFErjYdNQqcM=" providerId="None" clId="Web-{47C47246-4822-4445-8E13-67484A38A593}" dt="2021-07-17T18:48:52.478" v="22" actId="20577"/>
        <pc:sldMkLst>
          <pc:docMk/>
          <pc:sldMk cId="4012275385" sldId="451"/>
        </pc:sldMkLst>
        <pc:spChg chg="mod">
          <ac:chgData name="Razin Farhan Hussain" userId="bL/IyTPea6UEOGjIFjK2ugEKbkBZKWWoFErjYdNQqcM=" providerId="None" clId="Web-{47C47246-4822-4445-8E13-67484A38A593}" dt="2021-07-17T18:48:52.478" v="22" actId="20577"/>
          <ac:spMkLst>
            <pc:docMk/>
            <pc:sldMk cId="4012275385" sldId="451"/>
            <ac:spMk id="3" creationId="{C47AEBF9-AB6D-4E7A-8F4D-AAB7644DCD17}"/>
          </ac:spMkLst>
        </pc:spChg>
      </pc:sldChg>
      <pc:sldChg chg="addSp modSp">
        <pc:chgData name="Razin Farhan Hussain" userId="bL/IyTPea6UEOGjIFjK2ugEKbkBZKWWoFErjYdNQqcM=" providerId="None" clId="Web-{47C47246-4822-4445-8E13-67484A38A593}" dt="2021-07-17T18:59:44.913" v="153" actId="1076"/>
        <pc:sldMkLst>
          <pc:docMk/>
          <pc:sldMk cId="4163349765" sldId="453"/>
        </pc:sldMkLst>
        <pc:spChg chg="mod">
          <ac:chgData name="Razin Farhan Hussain" userId="bL/IyTPea6UEOGjIFjK2ugEKbkBZKWWoFErjYdNQqcM=" providerId="None" clId="Web-{47C47246-4822-4445-8E13-67484A38A593}" dt="2021-07-17T18:59:27.896" v="150" actId="20577"/>
          <ac:spMkLst>
            <pc:docMk/>
            <pc:sldMk cId="4163349765" sldId="453"/>
            <ac:spMk id="3" creationId="{58CC8F8D-1719-49BF-9C95-13884A63BB70}"/>
          </ac:spMkLst>
        </pc:spChg>
        <pc:picChg chg="mod">
          <ac:chgData name="Razin Farhan Hussain" userId="bL/IyTPea6UEOGjIFjK2ugEKbkBZKWWoFErjYdNQqcM=" providerId="None" clId="Web-{47C47246-4822-4445-8E13-67484A38A593}" dt="2021-07-17T18:59:40.522" v="152" actId="14100"/>
          <ac:picMkLst>
            <pc:docMk/>
            <pc:sldMk cId="4163349765" sldId="453"/>
            <ac:picMk id="5" creationId="{73003FB6-8975-4313-8BB4-D89A4F2C1942}"/>
          </ac:picMkLst>
        </pc:picChg>
        <pc:picChg chg="mod">
          <ac:chgData name="Razin Farhan Hussain" userId="bL/IyTPea6UEOGjIFjK2ugEKbkBZKWWoFErjYdNQqcM=" providerId="None" clId="Web-{47C47246-4822-4445-8E13-67484A38A593}" dt="2021-07-17T18:54:54.938" v="109" actId="1076"/>
          <ac:picMkLst>
            <pc:docMk/>
            <pc:sldMk cId="4163349765" sldId="453"/>
            <ac:picMk id="6" creationId="{C2828D25-CC4D-40F6-AF3B-F0D801FD86A1}"/>
          </ac:picMkLst>
        </pc:picChg>
        <pc:picChg chg="mod">
          <ac:chgData name="Razin Farhan Hussain" userId="bL/IyTPea6UEOGjIFjK2ugEKbkBZKWWoFErjYdNQqcM=" providerId="None" clId="Web-{47C47246-4822-4445-8E13-67484A38A593}" dt="2021-07-17T18:55:14.627" v="115" actId="1076"/>
          <ac:picMkLst>
            <pc:docMk/>
            <pc:sldMk cId="4163349765" sldId="453"/>
            <ac:picMk id="7" creationId="{74B5ED34-ED13-4598-BE83-631CC80E504C}"/>
          </ac:picMkLst>
        </pc:picChg>
        <pc:picChg chg="mod">
          <ac:chgData name="Razin Farhan Hussain" userId="bL/IyTPea6UEOGjIFjK2ugEKbkBZKWWoFErjYdNQqcM=" providerId="None" clId="Web-{47C47246-4822-4445-8E13-67484A38A593}" dt="2021-07-17T18:57:17.201" v="143" actId="1076"/>
          <ac:picMkLst>
            <pc:docMk/>
            <pc:sldMk cId="4163349765" sldId="453"/>
            <ac:picMk id="8" creationId="{B3C1BA5A-8664-460C-9566-2E2171C40AF3}"/>
          </ac:picMkLst>
        </pc:picChg>
        <pc:picChg chg="mod">
          <ac:chgData name="Razin Farhan Hussain" userId="bL/IyTPea6UEOGjIFjK2ugEKbkBZKWWoFErjYdNQqcM=" providerId="None" clId="Web-{47C47246-4822-4445-8E13-67484A38A593}" dt="2021-07-17T18:59:44.913" v="153" actId="1076"/>
          <ac:picMkLst>
            <pc:docMk/>
            <pc:sldMk cId="4163349765" sldId="453"/>
            <ac:picMk id="9" creationId="{985AE03E-784A-430E-AA42-4ABF94F755B9}"/>
          </ac:picMkLst>
        </pc:picChg>
        <pc:picChg chg="add mod">
          <ac:chgData name="Razin Farhan Hussain" userId="bL/IyTPea6UEOGjIFjK2ugEKbkBZKWWoFErjYdNQqcM=" providerId="None" clId="Web-{47C47246-4822-4445-8E13-67484A38A593}" dt="2021-07-17T18:59:32.615" v="151" actId="1076"/>
          <ac:picMkLst>
            <pc:docMk/>
            <pc:sldMk cId="4163349765" sldId="453"/>
            <ac:picMk id="10" creationId="{8632B1EA-A130-436B-ACC3-F51D51C65DFD}"/>
          </ac:picMkLst>
        </pc:picChg>
      </pc:sldChg>
      <pc:sldChg chg="modSp">
        <pc:chgData name="Razin Farhan Hussain" userId="bL/IyTPea6UEOGjIFjK2ugEKbkBZKWWoFErjYdNQqcM=" providerId="None" clId="Web-{47C47246-4822-4445-8E13-67484A38A593}" dt="2021-07-17T19:10:15.797" v="295" actId="20577"/>
        <pc:sldMkLst>
          <pc:docMk/>
          <pc:sldMk cId="4207908615" sldId="454"/>
        </pc:sldMkLst>
        <pc:spChg chg="mod">
          <ac:chgData name="Razin Farhan Hussain" userId="bL/IyTPea6UEOGjIFjK2ugEKbkBZKWWoFErjYdNQqcM=" providerId="None" clId="Web-{47C47246-4822-4445-8E13-67484A38A593}" dt="2021-07-17T19:02:24.688" v="157" actId="20577"/>
          <ac:spMkLst>
            <pc:docMk/>
            <pc:sldMk cId="4207908615" sldId="454"/>
            <ac:spMk id="2" creationId="{9222ABA9-B7A9-4596-A015-BA6F0D6F5EAD}"/>
          </ac:spMkLst>
        </pc:spChg>
        <pc:spChg chg="mod">
          <ac:chgData name="Razin Farhan Hussain" userId="bL/IyTPea6UEOGjIFjK2ugEKbkBZKWWoFErjYdNQqcM=" providerId="None" clId="Web-{47C47246-4822-4445-8E13-67484A38A593}" dt="2021-07-17T19:10:15.797" v="295" actId="20577"/>
          <ac:spMkLst>
            <pc:docMk/>
            <pc:sldMk cId="4207908615" sldId="454"/>
            <ac:spMk id="3" creationId="{D428D83B-4EB2-45ED-AD45-FDC239C0E5CA}"/>
          </ac:spMkLst>
        </pc:spChg>
      </pc:sldChg>
      <pc:sldChg chg="addSp delSp modSp new">
        <pc:chgData name="Razin Farhan Hussain" userId="bL/IyTPea6UEOGjIFjK2ugEKbkBZKWWoFErjYdNQqcM=" providerId="None" clId="Web-{47C47246-4822-4445-8E13-67484A38A593}" dt="2021-07-17T19:22:23.392" v="417" actId="1076"/>
        <pc:sldMkLst>
          <pc:docMk/>
          <pc:sldMk cId="2856254661" sldId="455"/>
        </pc:sldMkLst>
        <pc:spChg chg="mod">
          <ac:chgData name="Razin Farhan Hussain" userId="bL/IyTPea6UEOGjIFjK2ugEKbkBZKWWoFErjYdNQqcM=" providerId="None" clId="Web-{47C47246-4822-4445-8E13-67484A38A593}" dt="2021-07-17T19:10:33.282" v="298" actId="20577"/>
          <ac:spMkLst>
            <pc:docMk/>
            <pc:sldMk cId="2856254661" sldId="455"/>
            <ac:spMk id="2" creationId="{BF7A8C37-4762-4CE3-835F-D1FE69EBB877}"/>
          </ac:spMkLst>
        </pc:spChg>
        <pc:spChg chg="add del mod">
          <ac:chgData name="Razin Farhan Hussain" userId="bL/IyTPea6UEOGjIFjK2ugEKbkBZKWWoFErjYdNQqcM=" providerId="None" clId="Web-{47C47246-4822-4445-8E13-67484A38A593}" dt="2021-07-17T19:21:44.545" v="414" actId="20577"/>
          <ac:spMkLst>
            <pc:docMk/>
            <pc:sldMk cId="2856254661" sldId="455"/>
            <ac:spMk id="3" creationId="{5CD029A2-0CCE-4CA7-B4F2-0E86D8F7167B}"/>
          </ac:spMkLst>
        </pc:spChg>
        <pc:spChg chg="add mod">
          <ac:chgData name="Razin Farhan Hussain" userId="bL/IyTPea6UEOGjIFjK2ugEKbkBZKWWoFErjYdNQqcM=" providerId="None" clId="Web-{47C47246-4822-4445-8E13-67484A38A593}" dt="2021-07-17T19:22:23.392" v="417" actId="1076"/>
          <ac:spMkLst>
            <pc:docMk/>
            <pc:sldMk cId="2856254661" sldId="455"/>
            <ac:spMk id="12" creationId="{FDD653EA-0DEC-4552-9A4B-89AC39EEE426}"/>
          </ac:spMkLst>
        </pc:spChg>
        <pc:graphicFrameChg chg="add del mod ord modGraphic">
          <ac:chgData name="Razin Farhan Hussain" userId="bL/IyTPea6UEOGjIFjK2ugEKbkBZKWWoFErjYdNQqcM=" providerId="None" clId="Web-{47C47246-4822-4445-8E13-67484A38A593}" dt="2021-07-17T19:10:40.845" v="300"/>
          <ac:graphicFrameMkLst>
            <pc:docMk/>
            <pc:sldMk cId="2856254661" sldId="455"/>
            <ac:graphicFrameMk id="5" creationId="{6A76FCE5-3374-4730-923E-7EDC7C066047}"/>
          </ac:graphicFrameMkLst>
        </pc:graphicFrameChg>
      </pc:sldChg>
      <pc:sldChg chg="addSp delSp modSp new">
        <pc:chgData name="Razin Farhan Hussain" userId="bL/IyTPea6UEOGjIFjK2ugEKbkBZKWWoFErjYdNQqcM=" providerId="None" clId="Web-{47C47246-4822-4445-8E13-67484A38A593}" dt="2021-07-17T19:37:01.305" v="599" actId="1076"/>
        <pc:sldMkLst>
          <pc:docMk/>
          <pc:sldMk cId="3862659192" sldId="456"/>
        </pc:sldMkLst>
        <pc:spChg chg="mod">
          <ac:chgData name="Razin Farhan Hussain" userId="bL/IyTPea6UEOGjIFjK2ugEKbkBZKWWoFErjYdNQqcM=" providerId="None" clId="Web-{47C47246-4822-4445-8E13-67484A38A593}" dt="2021-07-17T19:23:20.880" v="425" actId="20577"/>
          <ac:spMkLst>
            <pc:docMk/>
            <pc:sldMk cId="3862659192" sldId="456"/>
            <ac:spMk id="2" creationId="{466EE985-A2EF-46EA-B3CD-0803BC942B4C}"/>
          </ac:spMkLst>
        </pc:spChg>
        <pc:spChg chg="del">
          <ac:chgData name="Razin Farhan Hussain" userId="bL/IyTPea6UEOGjIFjK2ugEKbkBZKWWoFErjYdNQqcM=" providerId="None" clId="Web-{47C47246-4822-4445-8E13-67484A38A593}" dt="2021-07-17T19:24:49.948" v="426"/>
          <ac:spMkLst>
            <pc:docMk/>
            <pc:sldMk cId="3862659192" sldId="456"/>
            <ac:spMk id="3" creationId="{D1720781-AB23-4592-A67A-0C8EAAEA9CE9}"/>
          </ac:spMkLst>
        </pc:spChg>
        <pc:spChg chg="add del mod">
          <ac:chgData name="Razin Farhan Hussain" userId="bL/IyTPea6UEOGjIFjK2ugEKbkBZKWWoFErjYdNQqcM=" providerId="None" clId="Web-{47C47246-4822-4445-8E13-67484A38A593}" dt="2021-07-17T19:27:53.021" v="454"/>
          <ac:spMkLst>
            <pc:docMk/>
            <pc:sldMk cId="3862659192" sldId="456"/>
            <ac:spMk id="6" creationId="{50C71025-434F-42E3-A9F4-772003FABD00}"/>
          </ac:spMkLst>
        </pc:spChg>
        <pc:spChg chg="add mod">
          <ac:chgData name="Razin Farhan Hussain" userId="bL/IyTPea6UEOGjIFjK2ugEKbkBZKWWoFErjYdNQqcM=" providerId="None" clId="Web-{47C47246-4822-4445-8E13-67484A38A593}" dt="2021-07-17T19:37:01.305" v="599" actId="1076"/>
          <ac:spMkLst>
            <pc:docMk/>
            <pc:sldMk cId="3862659192" sldId="456"/>
            <ac:spMk id="7" creationId="{1FD30A8E-14F3-4C95-BE8F-13F961CC0528}"/>
          </ac:spMkLst>
        </pc:spChg>
        <pc:picChg chg="add mod ord modCrop">
          <ac:chgData name="Razin Farhan Hussain" userId="bL/IyTPea6UEOGjIFjK2ugEKbkBZKWWoFErjYdNQqcM=" providerId="None" clId="Web-{47C47246-4822-4445-8E13-67484A38A593}" dt="2021-07-17T19:28:32.508" v="463" actId="1076"/>
          <ac:picMkLst>
            <pc:docMk/>
            <pc:sldMk cId="3862659192" sldId="456"/>
            <ac:picMk id="5" creationId="{0074CAE4-561B-4E35-9266-E193F981E672}"/>
          </ac:picMkLst>
        </pc:picChg>
      </pc:sldChg>
      <pc:sldChg chg="modSp new">
        <pc:chgData name="Razin Farhan Hussain" userId="bL/IyTPea6UEOGjIFjK2ugEKbkBZKWWoFErjYdNQqcM=" providerId="None" clId="Web-{47C47246-4822-4445-8E13-67484A38A593}" dt="2021-07-17T19:38:09.606" v="630" actId="20577"/>
        <pc:sldMkLst>
          <pc:docMk/>
          <pc:sldMk cId="1996116548" sldId="457"/>
        </pc:sldMkLst>
        <pc:spChg chg="mod">
          <ac:chgData name="Razin Farhan Hussain" userId="bL/IyTPea6UEOGjIFjK2ugEKbkBZKWWoFErjYdNQqcM=" providerId="None" clId="Web-{47C47246-4822-4445-8E13-67484A38A593}" dt="2021-07-17T19:38:09.606" v="630" actId="20577"/>
          <ac:spMkLst>
            <pc:docMk/>
            <pc:sldMk cId="1996116548" sldId="457"/>
            <ac:spMk id="2" creationId="{BB315983-CDE8-467E-AEB6-A83CD1BEC000}"/>
          </ac:spMkLst>
        </pc:spChg>
      </pc:sldChg>
      <pc:sldChg chg="modSp new">
        <pc:chgData name="Razin Farhan Hussain" userId="bL/IyTPea6UEOGjIFjK2ugEKbkBZKWWoFErjYdNQqcM=" providerId="None" clId="Web-{47C47246-4822-4445-8E13-67484A38A593}" dt="2021-07-17T19:38:55.078" v="634" actId="20577"/>
        <pc:sldMkLst>
          <pc:docMk/>
          <pc:sldMk cId="1423051295" sldId="458"/>
        </pc:sldMkLst>
        <pc:spChg chg="mod">
          <ac:chgData name="Razin Farhan Hussain" userId="bL/IyTPea6UEOGjIFjK2ugEKbkBZKWWoFErjYdNQqcM=" providerId="None" clId="Web-{47C47246-4822-4445-8E13-67484A38A593}" dt="2021-07-17T19:38:55.078" v="634" actId="20577"/>
          <ac:spMkLst>
            <pc:docMk/>
            <pc:sldMk cId="1423051295" sldId="458"/>
            <ac:spMk id="2" creationId="{92EA2FA1-9CF0-4EAA-91A2-628B6DE91F34}"/>
          </ac:spMkLst>
        </pc:spChg>
      </pc:sldChg>
      <pc:sldChg chg="modSp new">
        <pc:chgData name="Razin Farhan Hussain" userId="bL/IyTPea6UEOGjIFjK2ugEKbkBZKWWoFErjYdNQqcM=" providerId="None" clId="Web-{47C47246-4822-4445-8E13-67484A38A593}" dt="2021-07-17T19:39:49.644" v="638" actId="20577"/>
        <pc:sldMkLst>
          <pc:docMk/>
          <pc:sldMk cId="1055368591" sldId="459"/>
        </pc:sldMkLst>
        <pc:spChg chg="mod">
          <ac:chgData name="Razin Farhan Hussain" userId="bL/IyTPea6UEOGjIFjK2ugEKbkBZKWWoFErjYdNQqcM=" providerId="None" clId="Web-{47C47246-4822-4445-8E13-67484A38A593}" dt="2021-07-17T19:39:49.644" v="638" actId="20577"/>
          <ac:spMkLst>
            <pc:docMk/>
            <pc:sldMk cId="1055368591" sldId="459"/>
            <ac:spMk id="2" creationId="{A1FDABC7-3577-4A34-A7F8-D71E05B94847}"/>
          </ac:spMkLst>
        </pc:spChg>
      </pc:sldChg>
      <pc:sldChg chg="modSp add ord replId">
        <pc:chgData name="Razin Farhan Hussain" userId="bL/IyTPea6UEOGjIFjK2ugEKbkBZKWWoFErjYdNQqcM=" providerId="None" clId="Web-{47C47246-4822-4445-8E13-67484A38A593}" dt="2021-07-17T19:40:49.840" v="645" actId="20577"/>
        <pc:sldMkLst>
          <pc:docMk/>
          <pc:sldMk cId="3089330882" sldId="460"/>
        </pc:sldMkLst>
        <pc:spChg chg="mod">
          <ac:chgData name="Razin Farhan Hussain" userId="bL/IyTPea6UEOGjIFjK2ugEKbkBZKWWoFErjYdNQqcM=" providerId="None" clId="Web-{47C47246-4822-4445-8E13-67484A38A593}" dt="2021-07-17T19:40:49.840" v="645" actId="20577"/>
          <ac:spMkLst>
            <pc:docMk/>
            <pc:sldMk cId="3089330882" sldId="460"/>
            <ac:spMk id="3" creationId="{0AEEA00F-790B-4906-9CC8-A2303B4C4CDE}"/>
          </ac:spMkLst>
        </pc:spChg>
      </pc:sldChg>
    </pc:docChg>
  </pc:docChgLst>
  <pc:docChgLst>
    <pc:chgData name="Razin Farhan Hussain" clId="Web-{ACCCB9F1-243A-41E4-979A-E4447AE4E6C5}"/>
    <pc:docChg chg="modSld">
      <pc:chgData name="Razin Farhan Hussain" userId="" providerId="" clId="Web-{ACCCB9F1-243A-41E4-979A-E4447AE4E6C5}" dt="2021-03-03T23:49:50.295" v="316" actId="1076"/>
      <pc:docMkLst>
        <pc:docMk/>
      </pc:docMkLst>
      <pc:sldChg chg="addSp modSp">
        <pc:chgData name="Razin Farhan Hussain" userId="" providerId="" clId="Web-{ACCCB9F1-243A-41E4-979A-E4447AE4E6C5}" dt="2021-03-03T23:49:50.295" v="316" actId="1076"/>
        <pc:sldMkLst>
          <pc:docMk/>
          <pc:sldMk cId="4172495775" sldId="412"/>
        </pc:sldMkLst>
        <pc:spChg chg="mod">
          <ac:chgData name="Razin Farhan Hussain" userId="" providerId="" clId="Web-{ACCCB9F1-243A-41E4-979A-E4447AE4E6C5}" dt="2021-03-03T23:46:02.282" v="260" actId="20577"/>
          <ac:spMkLst>
            <pc:docMk/>
            <pc:sldMk cId="4172495775" sldId="412"/>
            <ac:spMk id="5" creationId="{A1826C71-BF11-4862-8B7D-90A9AA8FBDE3}"/>
          </ac:spMkLst>
        </pc:spChg>
        <pc:spChg chg="add mod">
          <ac:chgData name="Razin Farhan Hussain" userId="" providerId="" clId="Web-{ACCCB9F1-243A-41E4-979A-E4447AE4E6C5}" dt="2021-03-03T23:49:38.638" v="314" actId="1076"/>
          <ac:spMkLst>
            <pc:docMk/>
            <pc:sldMk cId="4172495775" sldId="412"/>
            <ac:spMk id="6" creationId="{61733FF7-0C88-47E7-B657-88608263AC66}"/>
          </ac:spMkLst>
        </pc:spChg>
        <pc:spChg chg="add mod">
          <ac:chgData name="Razin Farhan Hussain" userId="" providerId="" clId="Web-{ACCCB9F1-243A-41E4-979A-E4447AE4E6C5}" dt="2021-03-03T23:49:50.295" v="316" actId="1076"/>
          <ac:spMkLst>
            <pc:docMk/>
            <pc:sldMk cId="4172495775" sldId="412"/>
            <ac:spMk id="7" creationId="{591B4ABA-B70F-4248-A619-AEBA147AF166}"/>
          </ac:spMkLst>
        </pc:spChg>
        <pc:picChg chg="add mod">
          <ac:chgData name="Razin Farhan Hussain" userId="" providerId="" clId="Web-{ACCCB9F1-243A-41E4-979A-E4447AE4E6C5}" dt="2021-03-03T23:46:09.016" v="261" actId="1076"/>
          <ac:picMkLst>
            <pc:docMk/>
            <pc:sldMk cId="4172495775" sldId="412"/>
            <ac:picMk id="3" creationId="{F5B78D08-875B-4CC2-9098-D331E12F00B1}"/>
          </ac:picMkLst>
        </pc:picChg>
      </pc:sldChg>
    </pc:docChg>
  </pc:docChgLst>
  <pc:docChgLst>
    <pc:chgData name="Razin Farhan Hussain" clId="Web-{16314733-7B33-4044-9F40-97EE2E0C099A}"/>
    <pc:docChg chg="modSld">
      <pc:chgData name="Razin Farhan Hussain" userId="" providerId="" clId="Web-{16314733-7B33-4044-9F40-97EE2E0C099A}" dt="2022-11-05T03:49:06.485" v="108" actId="20577"/>
      <pc:docMkLst>
        <pc:docMk/>
      </pc:docMkLst>
      <pc:sldChg chg="modSp">
        <pc:chgData name="Razin Farhan Hussain" userId="" providerId="" clId="Web-{16314733-7B33-4044-9F40-97EE2E0C099A}" dt="2022-11-05T03:49:06.485" v="108" actId="20577"/>
        <pc:sldMkLst>
          <pc:docMk/>
          <pc:sldMk cId="4012275385" sldId="451"/>
        </pc:sldMkLst>
        <pc:spChg chg="mod">
          <ac:chgData name="Razin Farhan Hussain" userId="" providerId="" clId="Web-{16314733-7B33-4044-9F40-97EE2E0C099A}" dt="2022-11-05T03:49:06.485" v="108" actId="20577"/>
          <ac:spMkLst>
            <pc:docMk/>
            <pc:sldMk cId="4012275385" sldId="451"/>
            <ac:spMk id="3" creationId="{C47AEBF9-AB6D-4E7A-8F4D-AAB7644DCD17}"/>
          </ac:spMkLst>
        </pc:spChg>
      </pc:sldChg>
      <pc:sldChg chg="mod modShow">
        <pc:chgData name="Razin Farhan Hussain" userId="" providerId="" clId="Web-{16314733-7B33-4044-9F40-97EE2E0C099A}" dt="2022-11-05T03:34:54.124" v="35"/>
        <pc:sldMkLst>
          <pc:docMk/>
          <pc:sldMk cId="3752426838" sldId="508"/>
        </pc:sldMkLst>
      </pc:sldChg>
      <pc:sldChg chg="addSp modSp">
        <pc:chgData name="Razin Farhan Hussain" userId="" providerId="" clId="Web-{16314733-7B33-4044-9F40-97EE2E0C099A}" dt="2022-11-05T03:35:23.407" v="36" actId="1076"/>
        <pc:sldMkLst>
          <pc:docMk/>
          <pc:sldMk cId="1446939272" sldId="524"/>
        </pc:sldMkLst>
        <pc:spChg chg="mod">
          <ac:chgData name="Razin Farhan Hussain" userId="" providerId="" clId="Web-{16314733-7B33-4044-9F40-97EE2E0C099A}" dt="2022-11-05T03:34:24.856" v="29" actId="1076"/>
          <ac:spMkLst>
            <pc:docMk/>
            <pc:sldMk cId="1446939272" sldId="524"/>
            <ac:spMk id="3" creationId="{E0467D80-67D5-89FF-64DE-677CB2F719A7}"/>
          </ac:spMkLst>
        </pc:spChg>
        <pc:spChg chg="add mod">
          <ac:chgData name="Razin Farhan Hussain" userId="" providerId="" clId="Web-{16314733-7B33-4044-9F40-97EE2E0C099A}" dt="2022-11-05T03:34:26.622" v="30" actId="1076"/>
          <ac:spMkLst>
            <pc:docMk/>
            <pc:sldMk cId="1446939272" sldId="524"/>
            <ac:spMk id="7" creationId="{B98B2DF2-0944-BBDE-78FC-2DFC15B87DAE}"/>
          </ac:spMkLst>
        </pc:spChg>
        <pc:picChg chg="mod">
          <ac:chgData name="Razin Farhan Hussain" userId="" providerId="" clId="Web-{16314733-7B33-4044-9F40-97EE2E0C099A}" dt="2022-11-05T03:35:23.407" v="36" actId="1076"/>
          <ac:picMkLst>
            <pc:docMk/>
            <pc:sldMk cId="1446939272" sldId="524"/>
            <ac:picMk id="5" creationId="{EE3B2CCC-DA34-F00B-76E7-3771DEAB748B}"/>
          </ac:picMkLst>
        </pc:picChg>
        <pc:picChg chg="mod">
          <ac:chgData name="Razin Farhan Hussain" userId="" providerId="" clId="Web-{16314733-7B33-4044-9F40-97EE2E0C099A}" dt="2022-11-05T03:34:42.420" v="34" actId="14100"/>
          <ac:picMkLst>
            <pc:docMk/>
            <pc:sldMk cId="1446939272" sldId="524"/>
            <ac:picMk id="6" creationId="{3F070F47-74B6-0E79-9C37-9EEA9B2C0AD3}"/>
          </ac:picMkLst>
        </pc:picChg>
      </pc:sldChg>
    </pc:docChg>
  </pc:docChgLst>
  <pc:docChgLst>
    <pc:chgData name="Razin Farhan Hussain" userId="bL/IyTPea6UEOGjIFjK2ugEKbkBZKWWoFErjYdNQqcM=" providerId="None" clId="Web-{1B486DE3-6F24-4EFC-9AD0-89C011129150}"/>
    <pc:docChg chg="delSld modSld">
      <pc:chgData name="Razin Farhan Hussain" userId="bL/IyTPea6UEOGjIFjK2ugEKbkBZKWWoFErjYdNQqcM=" providerId="None" clId="Web-{1B486DE3-6F24-4EFC-9AD0-89C011129150}" dt="2021-07-24T21:37:53.225" v="528" actId="1076"/>
      <pc:docMkLst>
        <pc:docMk/>
      </pc:docMkLst>
      <pc:sldChg chg="mod modShow">
        <pc:chgData name="Razin Farhan Hussain" userId="bL/IyTPea6UEOGjIFjK2ugEKbkBZKWWoFErjYdNQqcM=" providerId="None" clId="Web-{1B486DE3-6F24-4EFC-9AD0-89C011129150}" dt="2021-07-24T20:26:02.189" v="19"/>
        <pc:sldMkLst>
          <pc:docMk/>
          <pc:sldMk cId="4264709361" sldId="425"/>
        </pc:sldMkLst>
      </pc:sldChg>
      <pc:sldChg chg="addSp delSp modSp">
        <pc:chgData name="Razin Farhan Hussain" userId="bL/IyTPea6UEOGjIFjK2ugEKbkBZKWWoFErjYdNQqcM=" providerId="None" clId="Web-{1B486DE3-6F24-4EFC-9AD0-89C011129150}" dt="2021-07-24T21:26:25.310" v="384" actId="20577"/>
        <pc:sldMkLst>
          <pc:docMk/>
          <pc:sldMk cId="2876127708" sldId="444"/>
        </pc:sldMkLst>
        <pc:spChg chg="mod">
          <ac:chgData name="Razin Farhan Hussain" userId="bL/IyTPea6UEOGjIFjK2ugEKbkBZKWWoFErjYdNQqcM=" providerId="None" clId="Web-{1B486DE3-6F24-4EFC-9AD0-89C011129150}" dt="2021-07-24T21:26:25.310" v="384" actId="20577"/>
          <ac:spMkLst>
            <pc:docMk/>
            <pc:sldMk cId="2876127708" sldId="444"/>
            <ac:spMk id="3" creationId="{789EEDB4-98C0-4846-92AA-6B700329CC17}"/>
          </ac:spMkLst>
        </pc:spChg>
        <pc:spChg chg="add del mod">
          <ac:chgData name="Razin Farhan Hussain" userId="bL/IyTPea6UEOGjIFjK2ugEKbkBZKWWoFErjYdNQqcM=" providerId="None" clId="Web-{1B486DE3-6F24-4EFC-9AD0-89C011129150}" dt="2021-07-24T21:22:46.394" v="363" actId="1076"/>
          <ac:spMkLst>
            <pc:docMk/>
            <pc:sldMk cId="2876127708" sldId="444"/>
            <ac:spMk id="8" creationId="{165F0E82-4191-4E0A-A421-180FCF99098A}"/>
          </ac:spMkLst>
        </pc:spChg>
        <pc:spChg chg="add del mod">
          <ac:chgData name="Razin Farhan Hussain" userId="bL/IyTPea6UEOGjIFjK2ugEKbkBZKWWoFErjYdNQqcM=" providerId="None" clId="Web-{1B486DE3-6F24-4EFC-9AD0-89C011129150}" dt="2021-07-24T21:22:42.675" v="362" actId="1076"/>
          <ac:spMkLst>
            <pc:docMk/>
            <pc:sldMk cId="2876127708" sldId="444"/>
            <ac:spMk id="9" creationId="{01785AC1-F2E4-4AB3-837B-3BAB3BFF26E4}"/>
          </ac:spMkLst>
        </pc:spChg>
        <pc:picChg chg="mod">
          <ac:chgData name="Razin Farhan Hussain" userId="bL/IyTPea6UEOGjIFjK2ugEKbkBZKWWoFErjYdNQqcM=" providerId="None" clId="Web-{1B486DE3-6F24-4EFC-9AD0-89C011129150}" dt="2021-07-24T21:26:01.981" v="374" actId="14100"/>
          <ac:picMkLst>
            <pc:docMk/>
            <pc:sldMk cId="2876127708" sldId="444"/>
            <ac:picMk id="2" creationId="{D72210C0-1582-4560-83EB-76BB56C4B23F}"/>
          </ac:picMkLst>
        </pc:picChg>
        <pc:picChg chg="add del mod">
          <ac:chgData name="Razin Farhan Hussain" userId="bL/IyTPea6UEOGjIFjK2ugEKbkBZKWWoFErjYdNQqcM=" providerId="None" clId="Web-{1B486DE3-6F24-4EFC-9AD0-89C011129150}" dt="2021-07-24T21:22:51.457" v="364" actId="1076"/>
          <ac:picMkLst>
            <pc:docMk/>
            <pc:sldMk cId="2876127708" sldId="444"/>
            <ac:picMk id="5" creationId="{92087200-70CA-411E-B129-E4278207D74C}"/>
          </ac:picMkLst>
        </pc:picChg>
        <pc:picChg chg="add del mod">
          <ac:chgData name="Razin Farhan Hussain" userId="bL/IyTPea6UEOGjIFjK2ugEKbkBZKWWoFErjYdNQqcM=" providerId="None" clId="Web-{1B486DE3-6F24-4EFC-9AD0-89C011129150}" dt="2021-07-24T21:22:37.332" v="360" actId="1076"/>
          <ac:picMkLst>
            <pc:docMk/>
            <pc:sldMk cId="2876127708" sldId="444"/>
            <ac:picMk id="7" creationId="{0A809D1F-28A6-4B29-AF25-9865A770627B}"/>
          </ac:picMkLst>
        </pc:picChg>
        <pc:picChg chg="add del mod">
          <ac:chgData name="Razin Farhan Hussain" userId="bL/IyTPea6UEOGjIFjK2ugEKbkBZKWWoFErjYdNQqcM=" providerId="None" clId="Web-{1B486DE3-6F24-4EFC-9AD0-89C011129150}" dt="2021-07-24T21:13:42.958" v="316"/>
          <ac:picMkLst>
            <pc:docMk/>
            <pc:sldMk cId="2876127708" sldId="444"/>
            <ac:picMk id="10" creationId="{4A0D6B65-F124-4ACC-9CDC-0DBC7DE9159B}"/>
          </ac:picMkLst>
        </pc:picChg>
      </pc:sldChg>
      <pc:sldChg chg="modSp">
        <pc:chgData name="Razin Farhan Hussain" userId="bL/IyTPea6UEOGjIFjK2ugEKbkBZKWWoFErjYdNQqcM=" providerId="None" clId="Web-{1B486DE3-6F24-4EFC-9AD0-89C011129150}" dt="2021-07-24T20:30:55.478" v="48" actId="20577"/>
        <pc:sldMkLst>
          <pc:docMk/>
          <pc:sldMk cId="4012275385" sldId="451"/>
        </pc:sldMkLst>
        <pc:spChg chg="mod">
          <ac:chgData name="Razin Farhan Hussain" userId="bL/IyTPea6UEOGjIFjK2ugEKbkBZKWWoFErjYdNQqcM=" providerId="None" clId="Web-{1B486DE3-6F24-4EFC-9AD0-89C011129150}" dt="2021-07-24T20:30:55.478" v="48" actId="20577"/>
          <ac:spMkLst>
            <pc:docMk/>
            <pc:sldMk cId="4012275385" sldId="451"/>
            <ac:spMk id="3" creationId="{C47AEBF9-AB6D-4E7A-8F4D-AAB7644DCD17}"/>
          </ac:spMkLst>
        </pc:spChg>
      </pc:sldChg>
      <pc:sldChg chg="addSp delSp modSp">
        <pc:chgData name="Razin Farhan Hussain" userId="bL/IyTPea6UEOGjIFjK2ugEKbkBZKWWoFErjYdNQqcM=" providerId="None" clId="Web-{1B486DE3-6F24-4EFC-9AD0-89C011129150}" dt="2021-07-24T21:05:31.549" v="253" actId="1076"/>
        <pc:sldMkLst>
          <pc:docMk/>
          <pc:sldMk cId="3862659192" sldId="456"/>
        </pc:sldMkLst>
        <pc:spChg chg="add del mod">
          <ac:chgData name="Razin Farhan Hussain" userId="bL/IyTPea6UEOGjIFjK2ugEKbkBZKWWoFErjYdNQqcM=" providerId="None" clId="Web-{1B486DE3-6F24-4EFC-9AD0-89C011129150}" dt="2021-07-24T20:55:26.452" v="226"/>
          <ac:spMkLst>
            <pc:docMk/>
            <pc:sldMk cId="3862659192" sldId="456"/>
            <ac:spMk id="6" creationId="{5569C5F5-6BDF-44FC-A7D0-A22EDED715BC}"/>
          </ac:spMkLst>
        </pc:spChg>
        <pc:spChg chg="mod">
          <ac:chgData name="Razin Farhan Hussain" userId="bL/IyTPea6UEOGjIFjK2ugEKbkBZKWWoFErjYdNQqcM=" providerId="None" clId="Web-{1B486DE3-6F24-4EFC-9AD0-89C011129150}" dt="2021-07-24T21:05:31.549" v="253" actId="1076"/>
          <ac:spMkLst>
            <pc:docMk/>
            <pc:sldMk cId="3862659192" sldId="456"/>
            <ac:spMk id="7" creationId="{1FD30A8E-14F3-4C95-BE8F-13F961CC0528}"/>
          </ac:spMkLst>
        </pc:spChg>
        <pc:spChg chg="add del mod">
          <ac:chgData name="Razin Farhan Hussain" userId="bL/IyTPea6UEOGjIFjK2ugEKbkBZKWWoFErjYdNQqcM=" providerId="None" clId="Web-{1B486DE3-6F24-4EFC-9AD0-89C011129150}" dt="2021-07-24T21:04:31.017" v="247"/>
          <ac:spMkLst>
            <pc:docMk/>
            <pc:sldMk cId="3862659192" sldId="456"/>
            <ac:spMk id="10" creationId="{418C7BCE-0BB8-4749-9850-3EA2FD3F150E}"/>
          </ac:spMkLst>
        </pc:spChg>
        <pc:picChg chg="del">
          <ac:chgData name="Razin Farhan Hussain" userId="bL/IyTPea6UEOGjIFjK2ugEKbkBZKWWoFErjYdNQqcM=" providerId="None" clId="Web-{1B486DE3-6F24-4EFC-9AD0-89C011129150}" dt="2021-07-24T20:55:10.733" v="225"/>
          <ac:picMkLst>
            <pc:docMk/>
            <pc:sldMk cId="3862659192" sldId="456"/>
            <ac:picMk id="5" creationId="{0074CAE4-561B-4E35-9266-E193F981E672}"/>
          </ac:picMkLst>
        </pc:picChg>
        <pc:picChg chg="add del mod ord">
          <ac:chgData name="Razin Farhan Hussain" userId="bL/IyTPea6UEOGjIFjK2ugEKbkBZKWWoFErjYdNQqcM=" providerId="None" clId="Web-{1B486DE3-6F24-4EFC-9AD0-89C011129150}" dt="2021-07-24T21:04:16.345" v="246"/>
          <ac:picMkLst>
            <pc:docMk/>
            <pc:sldMk cId="3862659192" sldId="456"/>
            <ac:picMk id="8" creationId="{85FFC558-735E-4070-B847-53003C96A117}"/>
          </ac:picMkLst>
        </pc:picChg>
        <pc:picChg chg="add mod ord">
          <ac:chgData name="Razin Farhan Hussain" userId="bL/IyTPea6UEOGjIFjK2ugEKbkBZKWWoFErjYdNQqcM=" providerId="None" clId="Web-{1B486DE3-6F24-4EFC-9AD0-89C011129150}" dt="2021-07-24T21:04:51.533" v="251" actId="14100"/>
          <ac:picMkLst>
            <pc:docMk/>
            <pc:sldMk cId="3862659192" sldId="456"/>
            <ac:picMk id="11" creationId="{B08F9063-B953-48F6-B660-411D3E030411}"/>
          </ac:picMkLst>
        </pc:picChg>
      </pc:sldChg>
      <pc:sldChg chg="modSp">
        <pc:chgData name="Razin Farhan Hussain" userId="bL/IyTPea6UEOGjIFjK2ugEKbkBZKWWoFErjYdNQqcM=" providerId="None" clId="Web-{1B486DE3-6F24-4EFC-9AD0-89C011129150}" dt="2021-07-24T21:28:36.969" v="427" actId="20577"/>
        <pc:sldMkLst>
          <pc:docMk/>
          <pc:sldMk cId="2296020464" sldId="471"/>
        </pc:sldMkLst>
        <pc:spChg chg="mod">
          <ac:chgData name="Razin Farhan Hussain" userId="bL/IyTPea6UEOGjIFjK2ugEKbkBZKWWoFErjYdNQqcM=" providerId="None" clId="Web-{1B486DE3-6F24-4EFC-9AD0-89C011129150}" dt="2021-07-24T21:28:36.969" v="427" actId="20577"/>
          <ac:spMkLst>
            <pc:docMk/>
            <pc:sldMk cId="2296020464" sldId="471"/>
            <ac:spMk id="3" creationId="{9582CB8D-D056-4288-ABE3-6C6608077E40}"/>
          </ac:spMkLst>
        </pc:spChg>
      </pc:sldChg>
      <pc:sldChg chg="modSp">
        <pc:chgData name="Razin Farhan Hussain" userId="bL/IyTPea6UEOGjIFjK2ugEKbkBZKWWoFErjYdNQqcM=" providerId="None" clId="Web-{1B486DE3-6F24-4EFC-9AD0-89C011129150}" dt="2021-07-24T21:36:15.660" v="510" actId="1076"/>
        <pc:sldMkLst>
          <pc:docMk/>
          <pc:sldMk cId="4133325502" sldId="472"/>
        </pc:sldMkLst>
        <pc:spChg chg="mod">
          <ac:chgData name="Razin Farhan Hussain" userId="bL/IyTPea6UEOGjIFjK2ugEKbkBZKWWoFErjYdNQqcM=" providerId="None" clId="Web-{1B486DE3-6F24-4EFC-9AD0-89C011129150}" dt="2021-07-24T21:36:15.660" v="510" actId="1076"/>
          <ac:spMkLst>
            <pc:docMk/>
            <pc:sldMk cId="4133325502" sldId="472"/>
            <ac:spMk id="2" creationId="{946E5BB7-732F-4DF8-A6C5-01B466E4D53F}"/>
          </ac:spMkLst>
        </pc:spChg>
      </pc:sldChg>
      <pc:sldChg chg="modSp">
        <pc:chgData name="Razin Farhan Hussain" userId="bL/IyTPea6UEOGjIFjK2ugEKbkBZKWWoFErjYdNQqcM=" providerId="None" clId="Web-{1B486DE3-6F24-4EFC-9AD0-89C011129150}" dt="2021-07-24T21:37:27.896" v="524" actId="1076"/>
        <pc:sldMkLst>
          <pc:docMk/>
          <pc:sldMk cId="1682417270" sldId="473"/>
        </pc:sldMkLst>
        <pc:spChg chg="mod">
          <ac:chgData name="Razin Farhan Hussain" userId="bL/IyTPea6UEOGjIFjK2ugEKbkBZKWWoFErjYdNQqcM=" providerId="None" clId="Web-{1B486DE3-6F24-4EFC-9AD0-89C011129150}" dt="2021-07-24T21:37:27.896" v="524" actId="1076"/>
          <ac:spMkLst>
            <pc:docMk/>
            <pc:sldMk cId="1682417270" sldId="473"/>
            <ac:spMk id="3" creationId="{7FB654F1-FE30-4452-9404-3DBDA1507811}"/>
          </ac:spMkLst>
        </pc:spChg>
        <pc:graphicFrameChg chg="mod">
          <ac:chgData name="Razin Farhan Hussain" userId="bL/IyTPea6UEOGjIFjK2ugEKbkBZKWWoFErjYdNQqcM=" providerId="None" clId="Web-{1B486DE3-6F24-4EFC-9AD0-89C011129150}" dt="2021-07-24T21:37:24.833" v="523" actId="1076"/>
          <ac:graphicFrameMkLst>
            <pc:docMk/>
            <pc:sldMk cId="1682417270" sldId="473"/>
            <ac:graphicFrameMk id="5" creationId="{1D6B5ADF-E7E9-47C4-A41B-CA1BC8BD8253}"/>
          </ac:graphicFrameMkLst>
        </pc:graphicFrameChg>
      </pc:sldChg>
      <pc:sldChg chg="modSp">
        <pc:chgData name="Razin Farhan Hussain" userId="bL/IyTPea6UEOGjIFjK2ugEKbkBZKWWoFErjYdNQqcM=" providerId="None" clId="Web-{1B486DE3-6F24-4EFC-9AD0-89C011129150}" dt="2021-07-24T21:37:53.225" v="528" actId="1076"/>
        <pc:sldMkLst>
          <pc:docMk/>
          <pc:sldMk cId="1886581384" sldId="474"/>
        </pc:sldMkLst>
        <pc:spChg chg="mod">
          <ac:chgData name="Razin Farhan Hussain" userId="bL/IyTPea6UEOGjIFjK2ugEKbkBZKWWoFErjYdNQqcM=" providerId="None" clId="Web-{1B486DE3-6F24-4EFC-9AD0-89C011129150}" dt="2021-07-24T21:37:47.381" v="527" actId="1076"/>
          <ac:spMkLst>
            <pc:docMk/>
            <pc:sldMk cId="1886581384" sldId="474"/>
            <ac:spMk id="6" creationId="{17F9EFE0-1440-4175-9285-4A2F6F11EEEF}"/>
          </ac:spMkLst>
        </pc:spChg>
        <pc:picChg chg="mod">
          <ac:chgData name="Razin Farhan Hussain" userId="bL/IyTPea6UEOGjIFjK2ugEKbkBZKWWoFErjYdNQqcM=" providerId="None" clId="Web-{1B486DE3-6F24-4EFC-9AD0-89C011129150}" dt="2021-07-24T21:37:53.225" v="528" actId="1076"/>
          <ac:picMkLst>
            <pc:docMk/>
            <pc:sldMk cId="1886581384" sldId="474"/>
            <ac:picMk id="5" creationId="{868830F7-436E-40C4-90E8-4EA6680C5836}"/>
          </ac:picMkLst>
        </pc:picChg>
      </pc:sldChg>
      <pc:sldChg chg="modSp">
        <pc:chgData name="Razin Farhan Hussain" userId="bL/IyTPea6UEOGjIFjK2ugEKbkBZKWWoFErjYdNQqcM=" providerId="None" clId="Web-{1B486DE3-6F24-4EFC-9AD0-89C011129150}" dt="2021-07-24T21:29:34.803" v="434"/>
        <pc:sldMkLst>
          <pc:docMk/>
          <pc:sldMk cId="3654249066" sldId="477"/>
        </pc:sldMkLst>
        <pc:spChg chg="mod">
          <ac:chgData name="Razin Farhan Hussain" userId="bL/IyTPea6UEOGjIFjK2ugEKbkBZKWWoFErjYdNQqcM=" providerId="None" clId="Web-{1B486DE3-6F24-4EFC-9AD0-89C011129150}" dt="2021-07-24T21:29:34.803" v="434"/>
          <ac:spMkLst>
            <pc:docMk/>
            <pc:sldMk cId="3654249066" sldId="477"/>
            <ac:spMk id="3" creationId="{FD1889E0-570B-4270-9CFB-D3E374299EAA}"/>
          </ac:spMkLst>
        </pc:spChg>
      </pc:sldChg>
      <pc:sldChg chg="modSp">
        <pc:chgData name="Razin Farhan Hussain" userId="bL/IyTPea6UEOGjIFjK2ugEKbkBZKWWoFErjYdNQqcM=" providerId="None" clId="Web-{1B486DE3-6F24-4EFC-9AD0-89C011129150}" dt="2021-07-24T21:29:24.491" v="433" actId="20577"/>
        <pc:sldMkLst>
          <pc:docMk/>
          <pc:sldMk cId="3264717776" sldId="479"/>
        </pc:sldMkLst>
        <pc:spChg chg="mod">
          <ac:chgData name="Razin Farhan Hussain" userId="bL/IyTPea6UEOGjIFjK2ugEKbkBZKWWoFErjYdNQqcM=" providerId="None" clId="Web-{1B486DE3-6F24-4EFC-9AD0-89C011129150}" dt="2021-07-24T21:29:24.491" v="433" actId="20577"/>
          <ac:spMkLst>
            <pc:docMk/>
            <pc:sldMk cId="3264717776" sldId="479"/>
            <ac:spMk id="3" creationId="{84CE732D-DE07-4541-8851-9921BFCABF35}"/>
          </ac:spMkLst>
        </pc:spChg>
      </pc:sldChg>
      <pc:sldChg chg="modSp">
        <pc:chgData name="Razin Farhan Hussain" userId="bL/IyTPea6UEOGjIFjK2ugEKbkBZKWWoFErjYdNQqcM=" providerId="None" clId="Web-{1B486DE3-6F24-4EFC-9AD0-89C011129150}" dt="2021-07-24T21:30:01.695" v="438" actId="1076"/>
        <pc:sldMkLst>
          <pc:docMk/>
          <pc:sldMk cId="3757446992" sldId="481"/>
        </pc:sldMkLst>
        <pc:picChg chg="mod">
          <ac:chgData name="Razin Farhan Hussain" userId="bL/IyTPea6UEOGjIFjK2ugEKbkBZKWWoFErjYdNQqcM=" providerId="None" clId="Web-{1B486DE3-6F24-4EFC-9AD0-89C011129150}" dt="2021-07-24T21:30:01.695" v="438" actId="1076"/>
          <ac:picMkLst>
            <pc:docMk/>
            <pc:sldMk cId="3757446992" sldId="481"/>
            <ac:picMk id="5" creationId="{66C980ED-CF6C-49BD-86B1-F46674C9A6E2}"/>
          </ac:picMkLst>
        </pc:picChg>
      </pc:sldChg>
      <pc:sldChg chg="modSp">
        <pc:chgData name="Razin Farhan Hussain" userId="bL/IyTPea6UEOGjIFjK2ugEKbkBZKWWoFErjYdNQqcM=" providerId="None" clId="Web-{1B486DE3-6F24-4EFC-9AD0-89C011129150}" dt="2021-07-24T21:30:21.712" v="440" actId="14100"/>
        <pc:sldMkLst>
          <pc:docMk/>
          <pc:sldMk cId="1600327413" sldId="484"/>
        </pc:sldMkLst>
        <pc:picChg chg="mod">
          <ac:chgData name="Razin Farhan Hussain" userId="bL/IyTPea6UEOGjIFjK2ugEKbkBZKWWoFErjYdNQqcM=" providerId="None" clId="Web-{1B486DE3-6F24-4EFC-9AD0-89C011129150}" dt="2021-07-24T21:30:21.712" v="440" actId="14100"/>
          <ac:picMkLst>
            <pc:docMk/>
            <pc:sldMk cId="1600327413" sldId="484"/>
            <ac:picMk id="5" creationId="{984334F7-24CA-4255-B143-0FE2CDA6F9E0}"/>
          </ac:picMkLst>
        </pc:picChg>
      </pc:sldChg>
      <pc:sldChg chg="modSp">
        <pc:chgData name="Razin Farhan Hussain" userId="bL/IyTPea6UEOGjIFjK2ugEKbkBZKWWoFErjYdNQqcM=" providerId="None" clId="Web-{1B486DE3-6F24-4EFC-9AD0-89C011129150}" dt="2021-07-24T21:30:53.167" v="442" actId="20577"/>
        <pc:sldMkLst>
          <pc:docMk/>
          <pc:sldMk cId="1224592863" sldId="486"/>
        </pc:sldMkLst>
        <pc:spChg chg="mod">
          <ac:chgData name="Razin Farhan Hussain" userId="bL/IyTPea6UEOGjIFjK2ugEKbkBZKWWoFErjYdNQqcM=" providerId="None" clId="Web-{1B486DE3-6F24-4EFC-9AD0-89C011129150}" dt="2021-07-24T21:30:53.167" v="442" actId="20577"/>
          <ac:spMkLst>
            <pc:docMk/>
            <pc:sldMk cId="1224592863" sldId="486"/>
            <ac:spMk id="3" creationId="{AC287962-E642-4275-9502-CDB360AA89B0}"/>
          </ac:spMkLst>
        </pc:spChg>
      </pc:sldChg>
      <pc:sldChg chg="modSp">
        <pc:chgData name="Razin Farhan Hussain" userId="bL/IyTPea6UEOGjIFjK2ugEKbkBZKWWoFErjYdNQqcM=" providerId="None" clId="Web-{1B486DE3-6F24-4EFC-9AD0-89C011129150}" dt="2021-07-24T21:33:33.421" v="448" actId="20577"/>
        <pc:sldMkLst>
          <pc:docMk/>
          <pc:sldMk cId="3015389942" sldId="490"/>
        </pc:sldMkLst>
        <pc:spChg chg="mod">
          <ac:chgData name="Razin Farhan Hussain" userId="bL/IyTPea6UEOGjIFjK2ugEKbkBZKWWoFErjYdNQqcM=" providerId="None" clId="Web-{1B486DE3-6F24-4EFC-9AD0-89C011129150}" dt="2021-07-24T21:33:33.421" v="448" actId="20577"/>
          <ac:spMkLst>
            <pc:docMk/>
            <pc:sldMk cId="3015389942" sldId="490"/>
            <ac:spMk id="3" creationId="{603E3B61-5A4C-4BA2-BADE-357670B03BCE}"/>
          </ac:spMkLst>
        </pc:spChg>
      </pc:sldChg>
      <pc:sldChg chg="modSp">
        <pc:chgData name="Razin Farhan Hussain" userId="bL/IyTPea6UEOGjIFjK2ugEKbkBZKWWoFErjYdNQqcM=" providerId="None" clId="Web-{1B486DE3-6F24-4EFC-9AD0-89C011129150}" dt="2021-07-24T20:30:32.071" v="39" actId="20577"/>
        <pc:sldMkLst>
          <pc:docMk/>
          <pc:sldMk cId="2992218009" sldId="496"/>
        </pc:sldMkLst>
        <pc:spChg chg="mod">
          <ac:chgData name="Razin Farhan Hussain" userId="bL/IyTPea6UEOGjIFjK2ugEKbkBZKWWoFErjYdNQqcM=" providerId="None" clId="Web-{1B486DE3-6F24-4EFC-9AD0-89C011129150}" dt="2021-07-24T20:30:32.071" v="39" actId="20577"/>
          <ac:spMkLst>
            <pc:docMk/>
            <pc:sldMk cId="2992218009" sldId="496"/>
            <ac:spMk id="3" creationId="{0AEEA00F-790B-4906-9CC8-A2303B4C4CDE}"/>
          </ac:spMkLst>
        </pc:spChg>
      </pc:sldChg>
      <pc:sldChg chg="mod modShow">
        <pc:chgData name="Razin Farhan Hussain" userId="bL/IyTPea6UEOGjIFjK2ugEKbkBZKWWoFErjYdNQqcM=" providerId="None" clId="Web-{1B486DE3-6F24-4EFC-9AD0-89C011129150}" dt="2021-07-24T20:24:38.484" v="16"/>
        <pc:sldMkLst>
          <pc:docMk/>
          <pc:sldMk cId="178039305" sldId="499"/>
        </pc:sldMkLst>
      </pc:sldChg>
      <pc:sldChg chg="modSp">
        <pc:chgData name="Razin Farhan Hussain" userId="bL/IyTPea6UEOGjIFjK2ugEKbkBZKWWoFErjYdNQqcM=" providerId="None" clId="Web-{1B486DE3-6F24-4EFC-9AD0-89C011129150}" dt="2021-07-24T21:32:44.920" v="446" actId="20577"/>
        <pc:sldMkLst>
          <pc:docMk/>
          <pc:sldMk cId="2686476291" sldId="501"/>
        </pc:sldMkLst>
        <pc:spChg chg="mod">
          <ac:chgData name="Razin Farhan Hussain" userId="bL/IyTPea6UEOGjIFjK2ugEKbkBZKWWoFErjYdNQqcM=" providerId="None" clId="Web-{1B486DE3-6F24-4EFC-9AD0-89C011129150}" dt="2021-07-24T21:32:44.920" v="446" actId="20577"/>
          <ac:spMkLst>
            <pc:docMk/>
            <pc:sldMk cId="2686476291" sldId="501"/>
            <ac:spMk id="3" creationId="{32EA018F-93F1-4ABB-B860-965AB5607CD3}"/>
          </ac:spMkLst>
        </pc:spChg>
      </pc:sldChg>
      <pc:sldChg chg="modSp">
        <pc:chgData name="Razin Farhan Hussain" userId="bL/IyTPea6UEOGjIFjK2ugEKbkBZKWWoFErjYdNQqcM=" providerId="None" clId="Web-{1B486DE3-6F24-4EFC-9AD0-89C011129150}" dt="2021-07-24T21:34:51.689" v="473" actId="20577"/>
        <pc:sldMkLst>
          <pc:docMk/>
          <pc:sldMk cId="2390402707" sldId="503"/>
        </pc:sldMkLst>
        <pc:spChg chg="mod">
          <ac:chgData name="Razin Farhan Hussain" userId="bL/IyTPea6UEOGjIFjK2ugEKbkBZKWWoFErjYdNQqcM=" providerId="None" clId="Web-{1B486DE3-6F24-4EFC-9AD0-89C011129150}" dt="2021-07-24T21:34:51.689" v="473" actId="20577"/>
          <ac:spMkLst>
            <pc:docMk/>
            <pc:sldMk cId="2390402707" sldId="503"/>
            <ac:spMk id="3" creationId="{4C7DBDD7-791C-4AC9-B85C-B0136281DD37}"/>
          </ac:spMkLst>
        </pc:spChg>
      </pc:sldChg>
      <pc:sldChg chg="del">
        <pc:chgData name="Razin Farhan Hussain" userId="bL/IyTPea6UEOGjIFjK2ugEKbkBZKWWoFErjYdNQqcM=" providerId="None" clId="Web-{1B486DE3-6F24-4EFC-9AD0-89C011129150}" dt="2021-07-24T20:24:45.500" v="17"/>
        <pc:sldMkLst>
          <pc:docMk/>
          <pc:sldMk cId="4269421569" sldId="506"/>
        </pc:sldMkLst>
      </pc:sldChg>
      <pc:sldChg chg="addSp delSp modSp addAnim modAnim">
        <pc:chgData name="Razin Farhan Hussain" userId="bL/IyTPea6UEOGjIFjK2ugEKbkBZKWWoFErjYdNQqcM=" providerId="None" clId="Web-{1B486DE3-6F24-4EFC-9AD0-89C011129150}" dt="2021-07-24T20:48:41.801" v="191" actId="1076"/>
        <pc:sldMkLst>
          <pc:docMk/>
          <pc:sldMk cId="3752426838" sldId="508"/>
        </pc:sldMkLst>
        <pc:spChg chg="mod">
          <ac:chgData name="Razin Farhan Hussain" userId="bL/IyTPea6UEOGjIFjK2ugEKbkBZKWWoFErjYdNQqcM=" providerId="None" clId="Web-{1B486DE3-6F24-4EFC-9AD0-89C011129150}" dt="2021-07-24T20:24:29.843" v="15" actId="20577"/>
          <ac:spMkLst>
            <pc:docMk/>
            <pc:sldMk cId="3752426838" sldId="508"/>
            <ac:spMk id="2" creationId="{2BA8208A-2627-4479-9F7B-01D6F29AB240}"/>
          </ac:spMkLst>
        </pc:spChg>
        <pc:spChg chg="add mod">
          <ac:chgData name="Razin Farhan Hussain" userId="bL/IyTPea6UEOGjIFjK2ugEKbkBZKWWoFErjYdNQqcM=" providerId="None" clId="Web-{1B486DE3-6F24-4EFC-9AD0-89C011129150}" dt="2021-07-24T20:38:22.739" v="102" actId="1076"/>
          <ac:spMkLst>
            <pc:docMk/>
            <pc:sldMk cId="3752426838" sldId="508"/>
            <ac:spMk id="3" creationId="{26AA4C62-C705-4258-A8AC-83ACC2466B74}"/>
          </ac:spMkLst>
        </pc:spChg>
        <pc:spChg chg="mod">
          <ac:chgData name="Razin Farhan Hussain" userId="bL/IyTPea6UEOGjIFjK2ugEKbkBZKWWoFErjYdNQqcM=" providerId="None" clId="Web-{1B486DE3-6F24-4EFC-9AD0-89C011129150}" dt="2021-07-24T20:40:17.914" v="104" actId="1076"/>
          <ac:spMkLst>
            <pc:docMk/>
            <pc:sldMk cId="3752426838" sldId="508"/>
            <ac:spMk id="11" creationId="{7BF7FB39-BDE4-4BBB-ABB3-AEAA98E85C22}"/>
          </ac:spMkLst>
        </pc:spChg>
        <pc:spChg chg="mod">
          <ac:chgData name="Razin Farhan Hussain" userId="bL/IyTPea6UEOGjIFjK2ugEKbkBZKWWoFErjYdNQqcM=" providerId="None" clId="Web-{1B486DE3-6F24-4EFC-9AD0-89C011129150}" dt="2021-07-24T20:40:25.148" v="105" actId="1076"/>
          <ac:spMkLst>
            <pc:docMk/>
            <pc:sldMk cId="3752426838" sldId="508"/>
            <ac:spMk id="12" creationId="{E881A184-6CA3-4331-96AE-D45CB12204F2}"/>
          </ac:spMkLst>
        </pc:spChg>
        <pc:spChg chg="mod">
          <ac:chgData name="Razin Farhan Hussain" userId="bL/IyTPea6UEOGjIFjK2ugEKbkBZKWWoFErjYdNQqcM=" providerId="None" clId="Web-{1B486DE3-6F24-4EFC-9AD0-89C011129150}" dt="2021-07-24T20:38:29.614" v="103" actId="1076"/>
          <ac:spMkLst>
            <pc:docMk/>
            <pc:sldMk cId="3752426838" sldId="508"/>
            <ac:spMk id="35" creationId="{46DBDAC5-3228-4B2E-AA77-53817184E914}"/>
          </ac:spMkLst>
        </pc:spChg>
        <pc:spChg chg="add mod">
          <ac:chgData name="Razin Farhan Hussain" userId="bL/IyTPea6UEOGjIFjK2ugEKbkBZKWWoFErjYdNQqcM=" providerId="None" clId="Web-{1B486DE3-6F24-4EFC-9AD0-89C011129150}" dt="2021-07-24T20:45:20.265" v="137" actId="20577"/>
          <ac:spMkLst>
            <pc:docMk/>
            <pc:sldMk cId="3752426838" sldId="508"/>
            <ac:spMk id="47" creationId="{3BD4533E-9EBF-41D8-BBA3-6E0FF9889DB6}"/>
          </ac:spMkLst>
        </pc:spChg>
        <pc:spChg chg="add del">
          <ac:chgData name="Razin Farhan Hussain" userId="bL/IyTPea6UEOGjIFjK2ugEKbkBZKWWoFErjYdNQqcM=" providerId="None" clId="Web-{1B486DE3-6F24-4EFC-9AD0-89C011129150}" dt="2021-07-24T20:47:30.909" v="184"/>
          <ac:spMkLst>
            <pc:docMk/>
            <pc:sldMk cId="3752426838" sldId="508"/>
            <ac:spMk id="53" creationId="{A5F5E6AD-C20C-4FB2-A01A-5CE658B03238}"/>
          </ac:spMkLst>
        </pc:spChg>
        <pc:spChg chg="add mod">
          <ac:chgData name="Razin Farhan Hussain" userId="bL/IyTPea6UEOGjIFjK2ugEKbkBZKWWoFErjYdNQqcM=" providerId="None" clId="Web-{1B486DE3-6F24-4EFC-9AD0-89C011129150}" dt="2021-07-24T20:48:41.801" v="191" actId="1076"/>
          <ac:spMkLst>
            <pc:docMk/>
            <pc:sldMk cId="3752426838" sldId="508"/>
            <ac:spMk id="60" creationId="{24A97BC6-177F-4B55-9FD7-80F15A9F4F23}"/>
          </ac:spMkLst>
        </pc:spChg>
        <pc:spChg chg="add mod">
          <ac:chgData name="Razin Farhan Hussain" userId="bL/IyTPea6UEOGjIFjK2ugEKbkBZKWWoFErjYdNQqcM=" providerId="None" clId="Web-{1B486DE3-6F24-4EFC-9AD0-89C011129150}" dt="2021-07-24T20:47:25.268" v="183" actId="14100"/>
          <ac:spMkLst>
            <pc:docMk/>
            <pc:sldMk cId="3752426838" sldId="508"/>
            <ac:spMk id="61" creationId="{4BB6F345-DE0C-400D-A159-0487562BF2D5}"/>
          </ac:spMkLst>
        </pc:spChg>
        <pc:cxnChg chg="mod">
          <ac:chgData name="Razin Farhan Hussain" userId="bL/IyTPea6UEOGjIFjK2ugEKbkBZKWWoFErjYdNQqcM=" providerId="None" clId="Web-{1B486DE3-6F24-4EFC-9AD0-89C011129150}" dt="2021-07-24T20:42:07.995" v="111" actId="1076"/>
          <ac:cxnSpMkLst>
            <pc:docMk/>
            <pc:sldMk cId="3752426838" sldId="508"/>
            <ac:cxnSpMk id="27" creationId="{8064F99C-78FD-4031-AD95-49FC40D00956}"/>
          </ac:cxnSpMkLst>
        </pc:cxnChg>
        <pc:cxnChg chg="mod">
          <ac:chgData name="Razin Farhan Hussain" userId="bL/IyTPea6UEOGjIFjK2ugEKbkBZKWWoFErjYdNQqcM=" providerId="None" clId="Web-{1B486DE3-6F24-4EFC-9AD0-89C011129150}" dt="2021-07-24T20:22:32.606" v="6"/>
          <ac:cxnSpMkLst>
            <pc:docMk/>
            <pc:sldMk cId="3752426838" sldId="508"/>
            <ac:cxnSpMk id="37" creationId="{2451804B-608F-439F-93BA-F66BBBCB74B2}"/>
          </ac:cxnSpMkLst>
        </pc:cxnChg>
        <pc:cxnChg chg="mod">
          <ac:chgData name="Razin Farhan Hussain" userId="bL/IyTPea6UEOGjIFjK2ugEKbkBZKWWoFErjYdNQqcM=" providerId="None" clId="Web-{1B486DE3-6F24-4EFC-9AD0-89C011129150}" dt="2021-07-24T20:22:43.466" v="7"/>
          <ac:cxnSpMkLst>
            <pc:docMk/>
            <pc:sldMk cId="3752426838" sldId="508"/>
            <ac:cxnSpMk id="38" creationId="{AB590CCC-AD55-4876-B0D1-FD914A3C396B}"/>
          </ac:cxnSpMkLst>
        </pc:cxnChg>
        <pc:cxnChg chg="mod">
          <ac:chgData name="Razin Farhan Hussain" userId="bL/IyTPea6UEOGjIFjK2ugEKbkBZKWWoFErjYdNQqcM=" providerId="None" clId="Web-{1B486DE3-6F24-4EFC-9AD0-89C011129150}" dt="2021-07-24T20:23:31.561" v="11" actId="1076"/>
          <ac:cxnSpMkLst>
            <pc:docMk/>
            <pc:sldMk cId="3752426838" sldId="508"/>
            <ac:cxnSpMk id="43" creationId="{F8869690-67EE-496F-BCB1-454DADD5DEA3}"/>
          </ac:cxnSpMkLst>
        </pc:cxnChg>
        <pc:cxnChg chg="add mod">
          <ac:chgData name="Razin Farhan Hussain" userId="bL/IyTPea6UEOGjIFjK2ugEKbkBZKWWoFErjYdNQqcM=" providerId="None" clId="Web-{1B486DE3-6F24-4EFC-9AD0-89C011129150}" dt="2021-07-24T20:41:02.555" v="108" actId="1076"/>
          <ac:cxnSpMkLst>
            <pc:docMk/>
            <pc:sldMk cId="3752426838" sldId="508"/>
            <ac:cxnSpMk id="45" creationId="{1DD25CD4-FF1F-47DA-BD5B-F123162F71F1}"/>
          </ac:cxnSpMkLst>
        </pc:cxnChg>
        <pc:cxnChg chg="del">
          <ac:chgData name="Razin Farhan Hussain" userId="bL/IyTPea6UEOGjIFjK2ugEKbkBZKWWoFErjYdNQqcM=" providerId="None" clId="Web-{1B486DE3-6F24-4EFC-9AD0-89C011129150}" dt="2021-07-24T20:21:47.871" v="4"/>
          <ac:cxnSpMkLst>
            <pc:docMk/>
            <pc:sldMk cId="3752426838" sldId="508"/>
            <ac:cxnSpMk id="49" creationId="{9E3EF71B-0AB3-4896-96D1-F7F1A4EB9F22}"/>
          </ac:cxnSpMkLst>
        </pc:cxnChg>
        <pc:cxnChg chg="mod">
          <ac:chgData name="Razin Farhan Hussain" userId="bL/IyTPea6UEOGjIFjK2ugEKbkBZKWWoFErjYdNQqcM=" providerId="None" clId="Web-{1B486DE3-6F24-4EFC-9AD0-89C011129150}" dt="2021-07-24T20:36:25.908" v="79" actId="1076"/>
          <ac:cxnSpMkLst>
            <pc:docMk/>
            <pc:sldMk cId="3752426838" sldId="508"/>
            <ac:cxnSpMk id="50" creationId="{3B8E68B3-3BC0-49DE-A6AA-1229A4F64F31}"/>
          </ac:cxnSpMkLst>
        </pc:cxnChg>
        <pc:cxnChg chg="mod">
          <ac:chgData name="Razin Farhan Hussain" userId="bL/IyTPea6UEOGjIFjK2ugEKbkBZKWWoFErjYdNQqcM=" providerId="None" clId="Web-{1B486DE3-6F24-4EFC-9AD0-89C011129150}" dt="2021-07-24T20:36:34.299" v="80" actId="14100"/>
          <ac:cxnSpMkLst>
            <pc:docMk/>
            <pc:sldMk cId="3752426838" sldId="508"/>
            <ac:cxnSpMk id="51" creationId="{F06262D7-AA42-4F4E-BCCA-8BFDE32F2599}"/>
          </ac:cxnSpMkLst>
        </pc:cxnChg>
        <pc:cxnChg chg="del">
          <ac:chgData name="Razin Farhan Hussain" userId="bL/IyTPea6UEOGjIFjK2ugEKbkBZKWWoFErjYdNQqcM=" providerId="None" clId="Web-{1B486DE3-6F24-4EFC-9AD0-89C011129150}" dt="2021-07-24T20:22:19.200" v="5"/>
          <ac:cxnSpMkLst>
            <pc:docMk/>
            <pc:sldMk cId="3752426838" sldId="508"/>
            <ac:cxnSpMk id="52" creationId="{0AE1C42A-0F95-4236-97BA-F5C41DE16AB7}"/>
          </ac:cxnSpMkLst>
        </pc:cxnChg>
        <pc:cxnChg chg="mod">
          <ac:chgData name="Razin Farhan Hussain" userId="bL/IyTPea6UEOGjIFjK2ugEKbkBZKWWoFErjYdNQqcM=" providerId="None" clId="Web-{1B486DE3-6F24-4EFC-9AD0-89C011129150}" dt="2021-07-24T20:41:36.228" v="110" actId="1076"/>
          <ac:cxnSpMkLst>
            <pc:docMk/>
            <pc:sldMk cId="3752426838" sldId="508"/>
            <ac:cxnSpMk id="54" creationId="{DB8341E8-8BF4-4B89-B381-34EC07EE45B2}"/>
          </ac:cxnSpMkLst>
        </pc:cxnChg>
      </pc:sldChg>
    </pc:docChg>
  </pc:docChgLst>
  <pc:docChgLst>
    <pc:chgData name="Razin Farhan Hussain" userId="bL/IyTPea6UEOGjIFjK2ugEKbkBZKWWoFErjYdNQqcM=" providerId="None" clId="Web-{044EFFC3-3F5D-4275-88AB-45483E5906D5}"/>
    <pc:docChg chg="addSld modSld">
      <pc:chgData name="Razin Farhan Hussain" userId="bL/IyTPea6UEOGjIFjK2ugEKbkBZKWWoFErjYdNQqcM=" providerId="None" clId="Web-{044EFFC3-3F5D-4275-88AB-45483E5906D5}" dt="2021-03-25T20:44:29.463" v="1537" actId="1076"/>
      <pc:docMkLst>
        <pc:docMk/>
      </pc:docMkLst>
      <pc:sldChg chg="modSp">
        <pc:chgData name="Razin Farhan Hussain" userId="bL/IyTPea6UEOGjIFjK2ugEKbkBZKWWoFErjYdNQqcM=" providerId="None" clId="Web-{044EFFC3-3F5D-4275-88AB-45483E5906D5}" dt="2021-03-25T20:32:08.147" v="1492" actId="20577"/>
        <pc:sldMkLst>
          <pc:docMk/>
          <pc:sldMk cId="1682654170" sldId="401"/>
        </pc:sldMkLst>
        <pc:spChg chg="mod">
          <ac:chgData name="Razin Farhan Hussain" userId="bL/IyTPea6UEOGjIFjK2ugEKbkBZKWWoFErjYdNQqcM=" providerId="None" clId="Web-{044EFFC3-3F5D-4275-88AB-45483E5906D5}" dt="2021-03-25T20:32:08.147" v="1492" actId="20577"/>
          <ac:spMkLst>
            <pc:docMk/>
            <pc:sldMk cId="1682654170" sldId="401"/>
            <ac:spMk id="6" creationId="{00000000-0000-0000-0000-000000000000}"/>
          </ac:spMkLst>
        </pc:spChg>
      </pc:sldChg>
      <pc:sldChg chg="modSp delAnim modAnim">
        <pc:chgData name="Razin Farhan Hussain" userId="bL/IyTPea6UEOGjIFjK2ugEKbkBZKWWoFErjYdNQqcM=" providerId="None" clId="Web-{044EFFC3-3F5D-4275-88AB-45483E5906D5}" dt="2021-03-25T20:33:05.161" v="1496"/>
        <pc:sldMkLst>
          <pc:docMk/>
          <pc:sldMk cId="3102643082" sldId="402"/>
        </pc:sldMkLst>
        <pc:picChg chg="mod modCrop">
          <ac:chgData name="Razin Farhan Hussain" userId="bL/IyTPea6UEOGjIFjK2ugEKbkBZKWWoFErjYdNQqcM=" providerId="None" clId="Web-{044EFFC3-3F5D-4275-88AB-45483E5906D5}" dt="2021-03-25T20:32:58.130" v="1495" actId="14100"/>
          <ac:picMkLst>
            <pc:docMk/>
            <pc:sldMk cId="3102643082" sldId="402"/>
            <ac:picMk id="5" creationId="{053A76C9-EF05-452C-BFAD-ABEF09B19C19}"/>
          </ac:picMkLst>
        </pc:picChg>
      </pc:sldChg>
      <pc:sldChg chg="modSp">
        <pc:chgData name="Razin Farhan Hussain" userId="bL/IyTPea6UEOGjIFjK2ugEKbkBZKWWoFErjYdNQqcM=" providerId="None" clId="Web-{044EFFC3-3F5D-4275-88AB-45483E5906D5}" dt="2021-03-25T19:38:55.992" v="140" actId="20577"/>
        <pc:sldMkLst>
          <pc:docMk/>
          <pc:sldMk cId="4172495775" sldId="412"/>
        </pc:sldMkLst>
        <pc:spChg chg="mod">
          <ac:chgData name="Razin Farhan Hussain" userId="bL/IyTPea6UEOGjIFjK2ugEKbkBZKWWoFErjYdNQqcM=" providerId="None" clId="Web-{044EFFC3-3F5D-4275-88AB-45483E5906D5}" dt="2021-03-25T19:38:55.992" v="140" actId="20577"/>
          <ac:spMkLst>
            <pc:docMk/>
            <pc:sldMk cId="4172495775" sldId="412"/>
            <ac:spMk id="2" creationId="{F91F8B31-B58C-4EAD-903B-276BEED624C5}"/>
          </ac:spMkLst>
        </pc:spChg>
        <pc:spChg chg="mod">
          <ac:chgData name="Razin Farhan Hussain" userId="bL/IyTPea6UEOGjIFjK2ugEKbkBZKWWoFErjYdNQqcM=" providerId="None" clId="Web-{044EFFC3-3F5D-4275-88AB-45483E5906D5}" dt="2021-03-25T19:38:44.367" v="127" actId="20577"/>
          <ac:spMkLst>
            <pc:docMk/>
            <pc:sldMk cId="4172495775" sldId="412"/>
            <ac:spMk id="7" creationId="{A9A9ADC5-0147-42B2-B8B0-C567CC1DBCD7}"/>
          </ac:spMkLst>
        </pc:spChg>
        <pc:picChg chg="mod">
          <ac:chgData name="Razin Farhan Hussain" userId="bL/IyTPea6UEOGjIFjK2ugEKbkBZKWWoFErjYdNQqcM=" providerId="None" clId="Web-{044EFFC3-3F5D-4275-88AB-45483E5906D5}" dt="2021-03-25T19:37:54.399" v="116" actId="1076"/>
          <ac:picMkLst>
            <pc:docMk/>
            <pc:sldMk cId="4172495775" sldId="412"/>
            <ac:picMk id="3" creationId="{66A4B4CE-5C50-4C3F-9584-0CAC28EDD50A}"/>
          </ac:picMkLst>
        </pc:picChg>
        <pc:picChg chg="mod">
          <ac:chgData name="Razin Farhan Hussain" userId="bL/IyTPea6UEOGjIFjK2ugEKbkBZKWWoFErjYdNQqcM=" providerId="None" clId="Web-{044EFFC3-3F5D-4275-88AB-45483E5906D5}" dt="2021-03-25T19:38:12.648" v="117" actId="1076"/>
          <ac:picMkLst>
            <pc:docMk/>
            <pc:sldMk cId="4172495775" sldId="412"/>
            <ac:picMk id="6" creationId="{FF44D7BC-2891-49DD-8D57-E371CC844909}"/>
          </ac:picMkLst>
        </pc:picChg>
      </pc:sldChg>
      <pc:sldChg chg="addSp modSp">
        <pc:chgData name="Razin Farhan Hussain" userId="bL/IyTPea6UEOGjIFjK2ugEKbkBZKWWoFErjYdNQqcM=" providerId="None" clId="Web-{044EFFC3-3F5D-4275-88AB-45483E5906D5}" dt="2021-03-25T20:44:29.463" v="1537" actId="1076"/>
        <pc:sldMkLst>
          <pc:docMk/>
          <pc:sldMk cId="4264709361" sldId="425"/>
        </pc:sldMkLst>
        <pc:spChg chg="mod">
          <ac:chgData name="Razin Farhan Hussain" userId="bL/IyTPea6UEOGjIFjK2ugEKbkBZKWWoFErjYdNQqcM=" providerId="None" clId="Web-{044EFFC3-3F5D-4275-88AB-45483E5906D5}" dt="2021-03-25T20:44:24.479" v="1536" actId="20577"/>
          <ac:spMkLst>
            <pc:docMk/>
            <pc:sldMk cId="4264709361" sldId="425"/>
            <ac:spMk id="3" creationId="{BBB8E726-D87E-4D76-9F3C-BDCF59D21261}"/>
          </ac:spMkLst>
        </pc:spChg>
        <pc:picChg chg="add mod">
          <ac:chgData name="Razin Farhan Hussain" userId="bL/IyTPea6UEOGjIFjK2ugEKbkBZKWWoFErjYdNQqcM=" providerId="None" clId="Web-{044EFFC3-3F5D-4275-88AB-45483E5906D5}" dt="2021-03-25T20:42:50.043" v="1528" actId="1076"/>
          <ac:picMkLst>
            <pc:docMk/>
            <pc:sldMk cId="4264709361" sldId="425"/>
            <ac:picMk id="5" creationId="{FA81806A-5354-46B2-92DB-28278C72A2D8}"/>
          </ac:picMkLst>
        </pc:picChg>
        <pc:picChg chg="add mod">
          <ac:chgData name="Razin Farhan Hussain" userId="bL/IyTPea6UEOGjIFjK2ugEKbkBZKWWoFErjYdNQqcM=" providerId="None" clId="Web-{044EFFC3-3F5D-4275-88AB-45483E5906D5}" dt="2021-03-25T20:44:29.463" v="1537" actId="1076"/>
          <ac:picMkLst>
            <pc:docMk/>
            <pc:sldMk cId="4264709361" sldId="425"/>
            <ac:picMk id="6" creationId="{871956E1-FC09-4CE7-AD2B-939F3EE9467F}"/>
          </ac:picMkLst>
        </pc:picChg>
      </pc:sldChg>
      <pc:sldChg chg="addSp delSp modSp">
        <pc:chgData name="Razin Farhan Hussain" userId="bL/IyTPea6UEOGjIFjK2ugEKbkBZKWWoFErjYdNQqcM=" providerId="None" clId="Web-{044EFFC3-3F5D-4275-88AB-45483E5906D5}" dt="2021-03-25T19:52:34.635" v="390" actId="14100"/>
        <pc:sldMkLst>
          <pc:docMk/>
          <pc:sldMk cId="3140803330" sldId="426"/>
        </pc:sldMkLst>
        <pc:spChg chg="mod">
          <ac:chgData name="Razin Farhan Hussain" userId="bL/IyTPea6UEOGjIFjK2ugEKbkBZKWWoFErjYdNQqcM=" providerId="None" clId="Web-{044EFFC3-3F5D-4275-88AB-45483E5906D5}" dt="2021-03-25T19:39:28.319" v="161" actId="20577"/>
          <ac:spMkLst>
            <pc:docMk/>
            <pc:sldMk cId="3140803330" sldId="426"/>
            <ac:spMk id="2" creationId="{B93D64E4-6C7C-4F57-9DA4-997A94C9ED40}"/>
          </ac:spMkLst>
        </pc:spChg>
        <pc:spChg chg="del">
          <ac:chgData name="Razin Farhan Hussain" userId="bL/IyTPea6UEOGjIFjK2ugEKbkBZKWWoFErjYdNQqcM=" providerId="None" clId="Web-{044EFFC3-3F5D-4275-88AB-45483E5906D5}" dt="2021-03-25T19:45:36.954" v="162"/>
          <ac:spMkLst>
            <pc:docMk/>
            <pc:sldMk cId="3140803330" sldId="426"/>
            <ac:spMk id="3" creationId="{77EC6A9B-3476-4437-9204-80D9F37BF386}"/>
          </ac:spMkLst>
        </pc:spChg>
        <pc:spChg chg="add mod">
          <ac:chgData name="Razin Farhan Hussain" userId="bL/IyTPea6UEOGjIFjK2ugEKbkBZKWWoFErjYdNQqcM=" providerId="None" clId="Web-{044EFFC3-3F5D-4275-88AB-45483E5906D5}" dt="2021-03-25T19:52:30.901" v="389" actId="1076"/>
          <ac:spMkLst>
            <pc:docMk/>
            <pc:sldMk cId="3140803330" sldId="426"/>
            <ac:spMk id="6" creationId="{7670051B-D0AA-4C9A-8011-12B51B8FC142}"/>
          </ac:spMkLst>
        </pc:spChg>
        <pc:picChg chg="add mod">
          <ac:chgData name="Razin Farhan Hussain" userId="bL/IyTPea6UEOGjIFjK2ugEKbkBZKWWoFErjYdNQqcM=" providerId="None" clId="Web-{044EFFC3-3F5D-4275-88AB-45483E5906D5}" dt="2021-03-25T19:52:34.635" v="390" actId="14100"/>
          <ac:picMkLst>
            <pc:docMk/>
            <pc:sldMk cId="3140803330" sldId="426"/>
            <ac:picMk id="5" creationId="{703649CC-8402-4E09-A6E6-7B1335933EC6}"/>
          </ac:picMkLst>
        </pc:picChg>
      </pc:sldChg>
      <pc:sldChg chg="addSp delSp modSp">
        <pc:chgData name="Razin Farhan Hussain" userId="bL/IyTPea6UEOGjIFjK2ugEKbkBZKWWoFErjYdNQqcM=" providerId="None" clId="Web-{044EFFC3-3F5D-4275-88AB-45483E5906D5}" dt="2021-03-25T20:37:29.782" v="1519"/>
        <pc:sldMkLst>
          <pc:docMk/>
          <pc:sldMk cId="3511946716" sldId="437"/>
        </pc:sldMkLst>
        <pc:spChg chg="add del mod">
          <ac:chgData name="Razin Farhan Hussain" userId="bL/IyTPea6UEOGjIFjK2ugEKbkBZKWWoFErjYdNQqcM=" providerId="None" clId="Web-{044EFFC3-3F5D-4275-88AB-45483E5906D5}" dt="2021-03-25T20:37:29.782" v="1519"/>
          <ac:spMkLst>
            <pc:docMk/>
            <pc:sldMk cId="3511946716" sldId="437"/>
            <ac:spMk id="9" creationId="{7B3126E3-2748-4C2D-B9DF-AFB04F053988}"/>
          </ac:spMkLst>
        </pc:spChg>
        <pc:cxnChg chg="add del mod">
          <ac:chgData name="Razin Farhan Hussain" userId="bL/IyTPea6UEOGjIFjK2ugEKbkBZKWWoFErjYdNQqcM=" providerId="None" clId="Web-{044EFFC3-3F5D-4275-88AB-45483E5906D5}" dt="2021-03-25T20:37:20.626" v="1518"/>
          <ac:cxnSpMkLst>
            <pc:docMk/>
            <pc:sldMk cId="3511946716" sldId="437"/>
            <ac:cxnSpMk id="10" creationId="{750D390D-F9F2-4E84-B711-8D3D010B1113}"/>
          </ac:cxnSpMkLst>
        </pc:cxnChg>
      </pc:sldChg>
      <pc:sldChg chg="addSp delSp modSp new">
        <pc:chgData name="Razin Farhan Hussain" userId="bL/IyTPea6UEOGjIFjK2ugEKbkBZKWWoFErjYdNQqcM=" providerId="None" clId="Web-{044EFFC3-3F5D-4275-88AB-45483E5906D5}" dt="2021-03-25T20:09:21.464" v="835" actId="20577"/>
        <pc:sldMkLst>
          <pc:docMk/>
          <pc:sldMk cId="27067268" sldId="439"/>
        </pc:sldMkLst>
        <pc:spChg chg="mod">
          <ac:chgData name="Razin Farhan Hussain" userId="bL/IyTPea6UEOGjIFjK2ugEKbkBZKWWoFErjYdNQqcM=" providerId="None" clId="Web-{044EFFC3-3F5D-4275-88AB-45483E5906D5}" dt="2021-03-25T19:56:51.944" v="440" actId="20577"/>
          <ac:spMkLst>
            <pc:docMk/>
            <pc:sldMk cId="27067268" sldId="439"/>
            <ac:spMk id="2" creationId="{F4667FE0-3987-4D6E-A42F-EAE402164F41}"/>
          </ac:spMkLst>
        </pc:spChg>
        <pc:spChg chg="del">
          <ac:chgData name="Razin Farhan Hussain" userId="bL/IyTPea6UEOGjIFjK2ugEKbkBZKWWoFErjYdNQqcM=" providerId="None" clId="Web-{044EFFC3-3F5D-4275-88AB-45483E5906D5}" dt="2021-03-25T19:54:55.102" v="402"/>
          <ac:spMkLst>
            <pc:docMk/>
            <pc:sldMk cId="27067268" sldId="439"/>
            <ac:spMk id="3" creationId="{3B89396B-DBAA-484E-B395-BE38CAB2179B}"/>
          </ac:spMkLst>
        </pc:spChg>
        <pc:spChg chg="add mod">
          <ac:chgData name="Razin Farhan Hussain" userId="bL/IyTPea6UEOGjIFjK2ugEKbkBZKWWoFErjYdNQqcM=" providerId="None" clId="Web-{044EFFC3-3F5D-4275-88AB-45483E5906D5}" dt="2021-03-25T20:09:21.464" v="835" actId="20577"/>
          <ac:spMkLst>
            <pc:docMk/>
            <pc:sldMk cId="27067268" sldId="439"/>
            <ac:spMk id="6" creationId="{B7B6E36A-D3A8-4442-BAA6-8259394ADECD}"/>
          </ac:spMkLst>
        </pc:spChg>
        <pc:picChg chg="add mod ord">
          <ac:chgData name="Razin Farhan Hussain" userId="bL/IyTPea6UEOGjIFjK2ugEKbkBZKWWoFErjYdNQqcM=" providerId="None" clId="Web-{044EFFC3-3F5D-4275-88AB-45483E5906D5}" dt="2021-03-25T19:56:26.241" v="420" actId="14100"/>
          <ac:picMkLst>
            <pc:docMk/>
            <pc:sldMk cId="27067268" sldId="439"/>
            <ac:picMk id="5" creationId="{47621AE2-B2D4-46A6-9FF3-728AEE666DB3}"/>
          </ac:picMkLst>
        </pc:picChg>
      </pc:sldChg>
      <pc:sldChg chg="addSp delSp modSp new">
        <pc:chgData name="Razin Farhan Hussain" userId="bL/IyTPea6UEOGjIFjK2ugEKbkBZKWWoFErjYdNQqcM=" providerId="None" clId="Web-{044EFFC3-3F5D-4275-88AB-45483E5906D5}" dt="2021-03-25T20:20:25.110" v="1045" actId="1076"/>
        <pc:sldMkLst>
          <pc:docMk/>
          <pc:sldMk cId="2378052037" sldId="440"/>
        </pc:sldMkLst>
        <pc:spChg chg="mod">
          <ac:chgData name="Razin Farhan Hussain" userId="bL/IyTPea6UEOGjIFjK2ugEKbkBZKWWoFErjYdNQqcM=" providerId="None" clId="Web-{044EFFC3-3F5D-4275-88AB-45483E5906D5}" dt="2021-03-25T20:10:10.604" v="853" actId="20577"/>
          <ac:spMkLst>
            <pc:docMk/>
            <pc:sldMk cId="2378052037" sldId="440"/>
            <ac:spMk id="2" creationId="{9AAB0A6F-BA52-4047-9131-DBD83791E173}"/>
          </ac:spMkLst>
        </pc:spChg>
        <pc:spChg chg="del">
          <ac:chgData name="Razin Farhan Hussain" userId="bL/IyTPea6UEOGjIFjK2ugEKbkBZKWWoFErjYdNQqcM=" providerId="None" clId="Web-{044EFFC3-3F5D-4275-88AB-45483E5906D5}" dt="2021-03-25T20:12:14.696" v="854"/>
          <ac:spMkLst>
            <pc:docMk/>
            <pc:sldMk cId="2378052037" sldId="440"/>
            <ac:spMk id="3" creationId="{D5B9A74A-78CE-4825-BD27-701418A08E02}"/>
          </ac:spMkLst>
        </pc:spChg>
        <pc:spChg chg="add mod">
          <ac:chgData name="Razin Farhan Hussain" userId="bL/IyTPea6UEOGjIFjK2ugEKbkBZKWWoFErjYdNQqcM=" providerId="None" clId="Web-{044EFFC3-3F5D-4275-88AB-45483E5906D5}" dt="2021-03-25T20:20:17.689" v="1043" actId="20577"/>
          <ac:spMkLst>
            <pc:docMk/>
            <pc:sldMk cId="2378052037" sldId="440"/>
            <ac:spMk id="6" creationId="{02506053-BB5E-431C-9105-DB977E1CF1F6}"/>
          </ac:spMkLst>
        </pc:spChg>
        <pc:picChg chg="add mod modCrop">
          <ac:chgData name="Razin Farhan Hussain" userId="bL/IyTPea6UEOGjIFjK2ugEKbkBZKWWoFErjYdNQqcM=" providerId="None" clId="Web-{044EFFC3-3F5D-4275-88AB-45483E5906D5}" dt="2021-03-25T20:13:02.508" v="864" actId="1076"/>
          <ac:picMkLst>
            <pc:docMk/>
            <pc:sldMk cId="2378052037" sldId="440"/>
            <ac:picMk id="5" creationId="{BBE83309-AD47-44D4-81C4-6C9582F808DD}"/>
          </ac:picMkLst>
        </pc:picChg>
        <pc:picChg chg="add mod">
          <ac:chgData name="Razin Farhan Hussain" userId="bL/IyTPea6UEOGjIFjK2ugEKbkBZKWWoFErjYdNQqcM=" providerId="None" clId="Web-{044EFFC3-3F5D-4275-88AB-45483E5906D5}" dt="2021-03-25T20:20:25.110" v="1045" actId="1076"/>
          <ac:picMkLst>
            <pc:docMk/>
            <pc:sldMk cId="2378052037" sldId="440"/>
            <ac:picMk id="7" creationId="{2E54D57C-EC59-4E46-809A-4ECFBE7B08E4}"/>
          </ac:picMkLst>
        </pc:picChg>
      </pc:sldChg>
    </pc:docChg>
  </pc:docChgLst>
  <pc:docChgLst>
    <pc:chgData name="Razin Farhan Hussain" userId="bL/IyTPea6UEOGjIFjK2ugEKbkBZKWWoFErjYdNQqcM=" providerId="None" clId="Web-{EEFE3041-1544-4DA2-91EC-CDA6D9DC8388}"/>
    <pc:docChg chg="addSld delSld modSld">
      <pc:chgData name="Razin Farhan Hussain" userId="bL/IyTPea6UEOGjIFjK2ugEKbkBZKWWoFErjYdNQqcM=" providerId="None" clId="Web-{EEFE3041-1544-4DA2-91EC-CDA6D9DC8388}" dt="2021-03-24T21:12:57.914" v="1281" actId="20577"/>
      <pc:docMkLst>
        <pc:docMk/>
      </pc:docMkLst>
      <pc:sldChg chg="modSp">
        <pc:chgData name="Razin Farhan Hussain" userId="bL/IyTPea6UEOGjIFjK2ugEKbkBZKWWoFErjYdNQqcM=" providerId="None" clId="Web-{EEFE3041-1544-4DA2-91EC-CDA6D9DC8388}" dt="2021-03-24T21:12:57.914" v="1281" actId="20577"/>
        <pc:sldMkLst>
          <pc:docMk/>
          <pc:sldMk cId="1973726866" sldId="397"/>
        </pc:sldMkLst>
        <pc:spChg chg="mod">
          <ac:chgData name="Razin Farhan Hussain" userId="bL/IyTPea6UEOGjIFjK2ugEKbkBZKWWoFErjYdNQqcM=" providerId="None" clId="Web-{EEFE3041-1544-4DA2-91EC-CDA6D9DC8388}" dt="2021-03-24T21:12:57.914" v="1281" actId="20577"/>
          <ac:spMkLst>
            <pc:docMk/>
            <pc:sldMk cId="1973726866" sldId="397"/>
            <ac:spMk id="2" creationId="{00000000-0000-0000-0000-000000000000}"/>
          </ac:spMkLst>
        </pc:spChg>
      </pc:sldChg>
      <pc:sldChg chg="modSp del">
        <pc:chgData name="Razin Farhan Hussain" userId="bL/IyTPea6UEOGjIFjK2ugEKbkBZKWWoFErjYdNQqcM=" providerId="None" clId="Web-{EEFE3041-1544-4DA2-91EC-CDA6D9DC8388}" dt="2021-03-24T19:59:08.827" v="521"/>
        <pc:sldMkLst>
          <pc:docMk/>
          <pc:sldMk cId="1552732433" sldId="405"/>
        </pc:sldMkLst>
        <pc:spChg chg="mod">
          <ac:chgData name="Razin Farhan Hussain" userId="bL/IyTPea6UEOGjIFjK2ugEKbkBZKWWoFErjYdNQqcM=" providerId="None" clId="Web-{EEFE3041-1544-4DA2-91EC-CDA6D9DC8388}" dt="2021-03-24T19:59:05.983" v="520" actId="20577"/>
          <ac:spMkLst>
            <pc:docMk/>
            <pc:sldMk cId="1552732433" sldId="405"/>
            <ac:spMk id="5" creationId="{A53757EB-74A5-4D0D-8EE2-71CE7A6C238B}"/>
          </ac:spMkLst>
        </pc:spChg>
      </pc:sldChg>
      <pc:sldChg chg="addSp modSp modNotes">
        <pc:chgData name="Razin Farhan Hussain" userId="bL/IyTPea6UEOGjIFjK2ugEKbkBZKWWoFErjYdNQqcM=" providerId="None" clId="Web-{EEFE3041-1544-4DA2-91EC-CDA6D9DC8388}" dt="2021-03-24T19:51:15.923" v="329"/>
        <pc:sldMkLst>
          <pc:docMk/>
          <pc:sldMk cId="2053818889" sldId="411"/>
        </pc:sldMkLst>
        <pc:spChg chg="mod">
          <ac:chgData name="Razin Farhan Hussain" userId="bL/IyTPea6UEOGjIFjK2ugEKbkBZKWWoFErjYdNQqcM=" providerId="None" clId="Web-{EEFE3041-1544-4DA2-91EC-CDA6D9DC8388}" dt="2021-03-24T19:48:45.206" v="319" actId="20577"/>
          <ac:spMkLst>
            <pc:docMk/>
            <pc:sldMk cId="2053818889" sldId="411"/>
            <ac:spMk id="3" creationId="{4A8BEB66-79D2-46E2-9AA1-0D5D7747F7CB}"/>
          </ac:spMkLst>
        </pc:spChg>
        <pc:picChg chg="add mod">
          <ac:chgData name="Razin Farhan Hussain" userId="bL/IyTPea6UEOGjIFjK2ugEKbkBZKWWoFErjYdNQqcM=" providerId="None" clId="Web-{EEFE3041-1544-4DA2-91EC-CDA6D9DC8388}" dt="2021-03-24T19:17:44.498" v="99" actId="1076"/>
          <ac:picMkLst>
            <pc:docMk/>
            <pc:sldMk cId="2053818889" sldId="411"/>
            <ac:picMk id="5" creationId="{228AE4B3-5C20-4924-872E-EFB2698B6B5B}"/>
          </ac:picMkLst>
        </pc:picChg>
        <pc:picChg chg="add mod">
          <ac:chgData name="Razin Farhan Hussain" userId="bL/IyTPea6UEOGjIFjK2ugEKbkBZKWWoFErjYdNQqcM=" providerId="None" clId="Web-{EEFE3041-1544-4DA2-91EC-CDA6D9DC8388}" dt="2021-03-24T19:18:07.529" v="105" actId="1076"/>
          <ac:picMkLst>
            <pc:docMk/>
            <pc:sldMk cId="2053818889" sldId="411"/>
            <ac:picMk id="6" creationId="{A4FE6AD1-FFB3-408C-9CDD-DBEA28C3CDF4}"/>
          </ac:picMkLst>
        </pc:picChg>
        <pc:picChg chg="add mod">
          <ac:chgData name="Razin Farhan Hussain" userId="bL/IyTPea6UEOGjIFjK2ugEKbkBZKWWoFErjYdNQqcM=" providerId="None" clId="Web-{EEFE3041-1544-4DA2-91EC-CDA6D9DC8388}" dt="2021-03-24T19:18:13.185" v="107" actId="1076"/>
          <ac:picMkLst>
            <pc:docMk/>
            <pc:sldMk cId="2053818889" sldId="411"/>
            <ac:picMk id="7" creationId="{6F1C5692-73FC-41B2-8656-053932A7EE1E}"/>
          </ac:picMkLst>
        </pc:picChg>
        <pc:picChg chg="add mod">
          <ac:chgData name="Razin Farhan Hussain" userId="bL/IyTPea6UEOGjIFjK2ugEKbkBZKWWoFErjYdNQqcM=" providerId="None" clId="Web-{EEFE3041-1544-4DA2-91EC-CDA6D9DC8388}" dt="2021-03-24T19:19:42.544" v="119" actId="1076"/>
          <ac:picMkLst>
            <pc:docMk/>
            <pc:sldMk cId="2053818889" sldId="411"/>
            <ac:picMk id="8" creationId="{09F9D492-D1D6-4CBA-8701-F34E6D94F9D9}"/>
          </ac:picMkLst>
        </pc:picChg>
        <pc:picChg chg="add mod">
          <ac:chgData name="Razin Farhan Hussain" userId="bL/IyTPea6UEOGjIFjK2ugEKbkBZKWWoFErjYdNQqcM=" providerId="None" clId="Web-{EEFE3041-1544-4DA2-91EC-CDA6D9DC8388}" dt="2021-03-24T19:40:10.474" v="181" actId="1076"/>
          <ac:picMkLst>
            <pc:docMk/>
            <pc:sldMk cId="2053818889" sldId="411"/>
            <ac:picMk id="9" creationId="{F842F465-66B5-48BC-9676-A1892EC26F20}"/>
          </ac:picMkLst>
        </pc:picChg>
        <pc:picChg chg="add mod">
          <ac:chgData name="Razin Farhan Hussain" userId="bL/IyTPea6UEOGjIFjK2ugEKbkBZKWWoFErjYdNQqcM=" providerId="None" clId="Web-{EEFE3041-1544-4DA2-91EC-CDA6D9DC8388}" dt="2021-03-24T19:43:16.723" v="250" actId="1076"/>
          <ac:picMkLst>
            <pc:docMk/>
            <pc:sldMk cId="2053818889" sldId="411"/>
            <ac:picMk id="10" creationId="{D7E68CD8-FAC4-4BB3-8D71-87D2C01D95B6}"/>
          </ac:picMkLst>
        </pc:picChg>
        <pc:picChg chg="add mod">
          <ac:chgData name="Razin Farhan Hussain" userId="bL/IyTPea6UEOGjIFjK2ugEKbkBZKWWoFErjYdNQqcM=" providerId="None" clId="Web-{EEFE3041-1544-4DA2-91EC-CDA6D9DC8388}" dt="2021-03-24T19:44:44.973" v="269" actId="1076"/>
          <ac:picMkLst>
            <pc:docMk/>
            <pc:sldMk cId="2053818889" sldId="411"/>
            <ac:picMk id="11" creationId="{4ADEAA8B-60FA-4E3D-AA3F-088309DD7E93}"/>
          </ac:picMkLst>
        </pc:picChg>
        <pc:picChg chg="add mod">
          <ac:chgData name="Razin Farhan Hussain" userId="bL/IyTPea6UEOGjIFjK2ugEKbkBZKWWoFErjYdNQqcM=" providerId="None" clId="Web-{EEFE3041-1544-4DA2-91EC-CDA6D9DC8388}" dt="2021-03-24T19:48:33.331" v="317" actId="1076"/>
          <ac:picMkLst>
            <pc:docMk/>
            <pc:sldMk cId="2053818889" sldId="411"/>
            <ac:picMk id="12" creationId="{A369B0C5-B599-42F2-AC93-898AD011DBDA}"/>
          </ac:picMkLst>
        </pc:picChg>
      </pc:sldChg>
      <pc:sldChg chg="delSp modSp">
        <pc:chgData name="Razin Farhan Hussain" userId="bL/IyTPea6UEOGjIFjK2ugEKbkBZKWWoFErjYdNQqcM=" providerId="None" clId="Web-{EEFE3041-1544-4DA2-91EC-CDA6D9DC8388}" dt="2021-03-24T19:59:28.686" v="530" actId="20577"/>
        <pc:sldMkLst>
          <pc:docMk/>
          <pc:sldMk cId="4172495775" sldId="412"/>
        </pc:sldMkLst>
        <pc:spChg chg="mod">
          <ac:chgData name="Razin Farhan Hussain" userId="bL/IyTPea6UEOGjIFjK2ugEKbkBZKWWoFErjYdNQqcM=" providerId="None" clId="Web-{EEFE3041-1544-4DA2-91EC-CDA6D9DC8388}" dt="2021-03-24T19:59:28.686" v="530" actId="20577"/>
          <ac:spMkLst>
            <pc:docMk/>
            <pc:sldMk cId="4172495775" sldId="412"/>
            <ac:spMk id="2" creationId="{F91F8B31-B58C-4EAD-903B-276BEED624C5}"/>
          </ac:spMkLst>
        </pc:spChg>
        <pc:spChg chg="mod">
          <ac:chgData name="Razin Farhan Hussain" userId="bL/IyTPea6UEOGjIFjK2ugEKbkBZKWWoFErjYdNQqcM=" providerId="None" clId="Web-{EEFE3041-1544-4DA2-91EC-CDA6D9DC8388}" dt="2021-03-24T19:59:23.311" v="527" actId="20577"/>
          <ac:spMkLst>
            <pc:docMk/>
            <pc:sldMk cId="4172495775" sldId="412"/>
            <ac:spMk id="5" creationId="{A1826C71-BF11-4862-8B7D-90A9AA8FBDE3}"/>
          </ac:spMkLst>
        </pc:spChg>
        <pc:spChg chg="del mod">
          <ac:chgData name="Razin Farhan Hussain" userId="bL/IyTPea6UEOGjIFjK2ugEKbkBZKWWoFErjYdNQqcM=" providerId="None" clId="Web-{EEFE3041-1544-4DA2-91EC-CDA6D9DC8388}" dt="2021-03-24T19:59:14.749" v="523"/>
          <ac:spMkLst>
            <pc:docMk/>
            <pc:sldMk cId="4172495775" sldId="412"/>
            <ac:spMk id="6" creationId="{61733FF7-0C88-47E7-B657-88608263AC66}"/>
          </ac:spMkLst>
        </pc:spChg>
        <pc:spChg chg="del">
          <ac:chgData name="Razin Farhan Hussain" userId="bL/IyTPea6UEOGjIFjK2ugEKbkBZKWWoFErjYdNQqcM=" providerId="None" clId="Web-{EEFE3041-1544-4DA2-91EC-CDA6D9DC8388}" dt="2021-03-24T19:59:19.811" v="525"/>
          <ac:spMkLst>
            <pc:docMk/>
            <pc:sldMk cId="4172495775" sldId="412"/>
            <ac:spMk id="7" creationId="{591B4ABA-B70F-4248-A619-AEBA147AF166}"/>
          </ac:spMkLst>
        </pc:spChg>
        <pc:picChg chg="del">
          <ac:chgData name="Razin Farhan Hussain" userId="bL/IyTPea6UEOGjIFjK2ugEKbkBZKWWoFErjYdNQqcM=" providerId="None" clId="Web-{EEFE3041-1544-4DA2-91EC-CDA6D9DC8388}" dt="2021-03-24T19:59:16.530" v="524"/>
          <ac:picMkLst>
            <pc:docMk/>
            <pc:sldMk cId="4172495775" sldId="412"/>
            <ac:picMk id="3" creationId="{F5B78D08-875B-4CC2-9098-D331E12F00B1}"/>
          </ac:picMkLst>
        </pc:picChg>
        <pc:picChg chg="del">
          <ac:chgData name="Razin Farhan Hussain" userId="bL/IyTPea6UEOGjIFjK2ugEKbkBZKWWoFErjYdNQqcM=" providerId="None" clId="Web-{EEFE3041-1544-4DA2-91EC-CDA6D9DC8388}" dt="2021-03-24T19:59:24.858" v="528"/>
          <ac:picMkLst>
            <pc:docMk/>
            <pc:sldMk cId="4172495775" sldId="412"/>
            <ac:picMk id="8" creationId="{29EE7948-C50F-4066-98CF-7A422A882D14}"/>
          </ac:picMkLst>
        </pc:picChg>
        <pc:picChg chg="del">
          <ac:chgData name="Razin Farhan Hussain" userId="bL/IyTPea6UEOGjIFjK2ugEKbkBZKWWoFErjYdNQqcM=" providerId="None" clId="Web-{EEFE3041-1544-4DA2-91EC-CDA6D9DC8388}" dt="2021-03-24T19:59:25.686" v="529"/>
          <ac:picMkLst>
            <pc:docMk/>
            <pc:sldMk cId="4172495775" sldId="412"/>
            <ac:picMk id="9" creationId="{AF1F67EE-61BC-49A7-A096-0E09B95A6121}"/>
          </ac:picMkLst>
        </pc:picChg>
      </pc:sldChg>
      <pc:sldChg chg="addSp modSp">
        <pc:chgData name="Razin Farhan Hussain" userId="bL/IyTPea6UEOGjIFjK2ugEKbkBZKWWoFErjYdNQqcM=" providerId="None" clId="Web-{EEFE3041-1544-4DA2-91EC-CDA6D9DC8388}" dt="2021-03-24T21:11:08.494" v="1272" actId="1076"/>
        <pc:sldMkLst>
          <pc:docMk/>
          <pc:sldMk cId="1768758273" sldId="420"/>
        </pc:sldMkLst>
        <pc:spChg chg="mod">
          <ac:chgData name="Razin Farhan Hussain" userId="bL/IyTPea6UEOGjIFjK2ugEKbkBZKWWoFErjYdNQqcM=" providerId="None" clId="Web-{EEFE3041-1544-4DA2-91EC-CDA6D9DC8388}" dt="2021-03-24T20:00:54.889" v="564" actId="20577"/>
          <ac:spMkLst>
            <pc:docMk/>
            <pc:sldMk cId="1768758273" sldId="420"/>
            <ac:spMk id="2" creationId="{44C63435-257D-4C7E-BE0F-86856C08A640}"/>
          </ac:spMkLst>
        </pc:spChg>
        <pc:spChg chg="mod">
          <ac:chgData name="Razin Farhan Hussain" userId="bL/IyTPea6UEOGjIFjK2ugEKbkBZKWWoFErjYdNQqcM=" providerId="None" clId="Web-{EEFE3041-1544-4DA2-91EC-CDA6D9DC8388}" dt="2021-03-24T21:11:03.635" v="1271" actId="1076"/>
          <ac:spMkLst>
            <pc:docMk/>
            <pc:sldMk cId="1768758273" sldId="420"/>
            <ac:spMk id="7" creationId="{D8D06DDE-26DE-4D80-9E16-F167D4EF4F38}"/>
          </ac:spMkLst>
        </pc:spChg>
        <pc:picChg chg="add mod">
          <ac:chgData name="Razin Farhan Hussain" userId="bL/IyTPea6UEOGjIFjK2ugEKbkBZKWWoFErjYdNQqcM=" providerId="None" clId="Web-{EEFE3041-1544-4DA2-91EC-CDA6D9DC8388}" dt="2021-03-24T21:11:08.494" v="1272" actId="1076"/>
          <ac:picMkLst>
            <pc:docMk/>
            <pc:sldMk cId="1768758273" sldId="420"/>
            <ac:picMk id="3" creationId="{37144A09-4B08-484E-9AE0-9B740F5DCAC2}"/>
          </ac:picMkLst>
        </pc:picChg>
      </pc:sldChg>
      <pc:sldChg chg="modSp modNotes">
        <pc:chgData name="Razin Farhan Hussain" userId="bL/IyTPea6UEOGjIFjK2ugEKbkBZKWWoFErjYdNQqcM=" providerId="None" clId="Web-{EEFE3041-1544-4DA2-91EC-CDA6D9DC8388}" dt="2021-03-24T20:00:03.733" v="538" actId="20577"/>
        <pc:sldMkLst>
          <pc:docMk/>
          <pc:sldMk cId="4264709361" sldId="425"/>
        </pc:sldMkLst>
        <pc:spChg chg="mod">
          <ac:chgData name="Razin Farhan Hussain" userId="bL/IyTPea6UEOGjIFjK2ugEKbkBZKWWoFErjYdNQqcM=" providerId="None" clId="Web-{EEFE3041-1544-4DA2-91EC-CDA6D9DC8388}" dt="2021-03-24T19:53:09.017" v="331" actId="20577"/>
          <ac:spMkLst>
            <pc:docMk/>
            <pc:sldMk cId="4264709361" sldId="425"/>
            <ac:spMk id="2" creationId="{A8C26E1E-6260-4507-89E2-B5CBE3E07233}"/>
          </ac:spMkLst>
        </pc:spChg>
        <pc:spChg chg="mod">
          <ac:chgData name="Razin Farhan Hussain" userId="bL/IyTPea6UEOGjIFjK2ugEKbkBZKWWoFErjYdNQqcM=" providerId="None" clId="Web-{EEFE3041-1544-4DA2-91EC-CDA6D9DC8388}" dt="2021-03-24T20:00:03.733" v="538" actId="20577"/>
          <ac:spMkLst>
            <pc:docMk/>
            <pc:sldMk cId="4264709361" sldId="425"/>
            <ac:spMk id="3" creationId="{BBB8E726-D87E-4D76-9F3C-BDCF59D21261}"/>
          </ac:spMkLst>
        </pc:spChg>
      </pc:sldChg>
      <pc:sldChg chg="delSp modSp">
        <pc:chgData name="Razin Farhan Hussain" userId="bL/IyTPea6UEOGjIFjK2ugEKbkBZKWWoFErjYdNQqcM=" providerId="None" clId="Web-{EEFE3041-1544-4DA2-91EC-CDA6D9DC8388}" dt="2021-03-24T19:59:39.280" v="535" actId="20577"/>
        <pc:sldMkLst>
          <pc:docMk/>
          <pc:sldMk cId="3140803330" sldId="426"/>
        </pc:sldMkLst>
        <pc:spChg chg="mod">
          <ac:chgData name="Razin Farhan Hussain" userId="bL/IyTPea6UEOGjIFjK2ugEKbkBZKWWoFErjYdNQqcM=" providerId="None" clId="Web-{EEFE3041-1544-4DA2-91EC-CDA6D9DC8388}" dt="2021-03-24T19:59:39.280" v="535" actId="20577"/>
          <ac:spMkLst>
            <pc:docMk/>
            <pc:sldMk cId="3140803330" sldId="426"/>
            <ac:spMk id="2" creationId="{B93D64E4-6C7C-4F57-9DA4-997A94C9ED40}"/>
          </ac:spMkLst>
        </pc:spChg>
        <pc:spChg chg="mod">
          <ac:chgData name="Razin Farhan Hussain" userId="bL/IyTPea6UEOGjIFjK2ugEKbkBZKWWoFErjYdNQqcM=" providerId="None" clId="Web-{EEFE3041-1544-4DA2-91EC-CDA6D9DC8388}" dt="2021-03-24T19:59:34.983" v="533" actId="20577"/>
          <ac:spMkLst>
            <pc:docMk/>
            <pc:sldMk cId="3140803330" sldId="426"/>
            <ac:spMk id="3" creationId="{77EC6A9B-3476-4437-9204-80D9F37BF386}"/>
          </ac:spMkLst>
        </pc:spChg>
        <pc:picChg chg="del">
          <ac:chgData name="Razin Farhan Hussain" userId="bL/IyTPea6UEOGjIFjK2ugEKbkBZKWWoFErjYdNQqcM=" providerId="None" clId="Web-{EEFE3041-1544-4DA2-91EC-CDA6D9DC8388}" dt="2021-03-24T19:59:32.296" v="532"/>
          <ac:picMkLst>
            <pc:docMk/>
            <pc:sldMk cId="3140803330" sldId="426"/>
            <ac:picMk id="5" creationId="{1244ADA0-FD2F-49B5-B34F-6BAAD3F72F24}"/>
          </ac:picMkLst>
        </pc:picChg>
        <pc:picChg chg="del">
          <ac:chgData name="Razin Farhan Hussain" userId="bL/IyTPea6UEOGjIFjK2ugEKbkBZKWWoFErjYdNQqcM=" providerId="None" clId="Web-{EEFE3041-1544-4DA2-91EC-CDA6D9DC8388}" dt="2021-03-24T19:59:30.796" v="531"/>
          <ac:picMkLst>
            <pc:docMk/>
            <pc:sldMk cId="3140803330" sldId="426"/>
            <ac:picMk id="6" creationId="{7704312E-EAEA-423D-B7E9-2091833973FA}"/>
          </ac:picMkLst>
        </pc:picChg>
        <pc:picChg chg="del">
          <ac:chgData name="Razin Farhan Hussain" userId="bL/IyTPea6UEOGjIFjK2ugEKbkBZKWWoFErjYdNQqcM=" providerId="None" clId="Web-{EEFE3041-1544-4DA2-91EC-CDA6D9DC8388}" dt="2021-03-24T19:59:36.092" v="534"/>
          <ac:picMkLst>
            <pc:docMk/>
            <pc:sldMk cId="3140803330" sldId="426"/>
            <ac:picMk id="7" creationId="{438CDE7F-869A-4CBB-88A5-EEF0307D339B}"/>
          </ac:picMkLst>
        </pc:picChg>
      </pc:sldChg>
      <pc:sldChg chg="modSp">
        <pc:chgData name="Razin Farhan Hussain" userId="bL/IyTPea6UEOGjIFjK2ugEKbkBZKWWoFErjYdNQqcM=" providerId="None" clId="Web-{EEFE3041-1544-4DA2-91EC-CDA6D9DC8388}" dt="2021-03-24T19:21:03.278" v="134" actId="20577"/>
        <pc:sldMkLst>
          <pc:docMk/>
          <pc:sldMk cId="2665474608" sldId="433"/>
        </pc:sldMkLst>
        <pc:spChg chg="mod">
          <ac:chgData name="Razin Farhan Hussain" userId="bL/IyTPea6UEOGjIFjK2ugEKbkBZKWWoFErjYdNQqcM=" providerId="None" clId="Web-{EEFE3041-1544-4DA2-91EC-CDA6D9DC8388}" dt="2021-03-24T19:21:03.278" v="134" actId="20577"/>
          <ac:spMkLst>
            <pc:docMk/>
            <pc:sldMk cId="2665474608" sldId="433"/>
            <ac:spMk id="5" creationId="{FFAA1579-E5DB-4C0D-93E4-B64A686B2DEC}"/>
          </ac:spMkLst>
        </pc:spChg>
      </pc:sldChg>
      <pc:sldChg chg="addSp delSp modSp add replId">
        <pc:chgData name="Razin Farhan Hussain" userId="bL/IyTPea6UEOGjIFjK2ugEKbkBZKWWoFErjYdNQqcM=" providerId="None" clId="Web-{EEFE3041-1544-4DA2-91EC-CDA6D9DC8388}" dt="2021-03-24T21:09:10.465" v="1236" actId="1076"/>
        <pc:sldMkLst>
          <pc:docMk/>
          <pc:sldMk cId="1160086220" sldId="438"/>
        </pc:sldMkLst>
        <pc:spChg chg="mod">
          <ac:chgData name="Razin Farhan Hussain" userId="bL/IyTPea6UEOGjIFjK2ugEKbkBZKWWoFErjYdNQqcM=" providerId="None" clId="Web-{EEFE3041-1544-4DA2-91EC-CDA6D9DC8388}" dt="2021-03-24T20:57:40.899" v="965" actId="20577"/>
          <ac:spMkLst>
            <pc:docMk/>
            <pc:sldMk cId="1160086220" sldId="438"/>
            <ac:spMk id="2" creationId="{44C63435-257D-4C7E-BE0F-86856C08A640}"/>
          </ac:spMkLst>
        </pc:spChg>
        <pc:spChg chg="mod">
          <ac:chgData name="Razin Farhan Hussain" userId="bL/IyTPea6UEOGjIFjK2ugEKbkBZKWWoFErjYdNQqcM=" providerId="None" clId="Web-{EEFE3041-1544-4DA2-91EC-CDA6D9DC8388}" dt="2021-03-24T21:08:56.715" v="1234" actId="20577"/>
          <ac:spMkLst>
            <pc:docMk/>
            <pc:sldMk cId="1160086220" sldId="438"/>
            <ac:spMk id="7" creationId="{D8D06DDE-26DE-4D80-9E16-F167D4EF4F38}"/>
          </ac:spMkLst>
        </pc:spChg>
        <pc:picChg chg="del">
          <ac:chgData name="Razin Farhan Hussain" userId="bL/IyTPea6UEOGjIFjK2ugEKbkBZKWWoFErjYdNQqcM=" providerId="None" clId="Web-{EEFE3041-1544-4DA2-91EC-CDA6D9DC8388}" dt="2021-03-24T20:54:35.074" v="871"/>
          <ac:picMkLst>
            <pc:docMk/>
            <pc:sldMk cId="1160086220" sldId="438"/>
            <ac:picMk id="3" creationId="{37144A09-4B08-484E-9AE0-9B740F5DCAC2}"/>
          </ac:picMkLst>
        </pc:picChg>
        <pc:picChg chg="add mod">
          <ac:chgData name="Razin Farhan Hussain" userId="bL/IyTPea6UEOGjIFjK2ugEKbkBZKWWoFErjYdNQqcM=" providerId="None" clId="Web-{EEFE3041-1544-4DA2-91EC-CDA6D9DC8388}" dt="2021-03-24T21:09:10.465" v="1236" actId="1076"/>
          <ac:picMkLst>
            <pc:docMk/>
            <pc:sldMk cId="1160086220" sldId="438"/>
            <ac:picMk id="5" creationId="{2020077E-96E2-4A6C-BDF5-150A135DF267}"/>
          </ac:picMkLst>
        </pc:picChg>
        <pc:picChg chg="add mod">
          <ac:chgData name="Razin Farhan Hussain" userId="bL/IyTPea6UEOGjIFjK2ugEKbkBZKWWoFErjYdNQqcM=" providerId="None" clId="Web-{EEFE3041-1544-4DA2-91EC-CDA6D9DC8388}" dt="2021-03-24T21:09:04.403" v="1235" actId="1076"/>
          <ac:picMkLst>
            <pc:docMk/>
            <pc:sldMk cId="1160086220" sldId="438"/>
            <ac:picMk id="6" creationId="{D5B381E8-1A95-496D-BE72-CB12BFA8B33D}"/>
          </ac:picMkLst>
        </pc:picChg>
      </pc:sldChg>
    </pc:docChg>
  </pc:docChgLst>
  <pc:docChgLst>
    <pc:chgData name="Razin Farhan Hussain" clId="Web-{F5492CFD-5F02-4149-B778-A10489095F81}"/>
    <pc:docChg chg="modSld">
      <pc:chgData name="Razin Farhan Hussain" userId="" providerId="" clId="Web-{F5492CFD-5F02-4149-B778-A10489095F81}" dt="2021-02-27T19:07:15.510" v="594" actId="20577"/>
      <pc:docMkLst>
        <pc:docMk/>
      </pc:docMkLst>
      <pc:sldChg chg="modSp">
        <pc:chgData name="Razin Farhan Hussain" userId="" providerId="" clId="Web-{F5492CFD-5F02-4149-B778-A10489095F81}" dt="2021-02-27T18:18:32.104" v="40" actId="20577"/>
        <pc:sldMkLst>
          <pc:docMk/>
          <pc:sldMk cId="2383574042" sldId="363"/>
        </pc:sldMkLst>
        <pc:spChg chg="mod">
          <ac:chgData name="Razin Farhan Hussain" userId="" providerId="" clId="Web-{F5492CFD-5F02-4149-B778-A10489095F81}" dt="2021-02-27T18:14:54.903" v="5" actId="1076"/>
          <ac:spMkLst>
            <pc:docMk/>
            <pc:sldMk cId="2383574042" sldId="363"/>
            <ac:spMk id="2" creationId="{00000000-0000-0000-0000-000000000000}"/>
          </ac:spMkLst>
        </pc:spChg>
        <pc:spChg chg="mod">
          <ac:chgData name="Razin Farhan Hussain" userId="" providerId="" clId="Web-{F5492CFD-5F02-4149-B778-A10489095F81}" dt="2021-02-27T18:18:32.104" v="40" actId="20577"/>
          <ac:spMkLst>
            <pc:docMk/>
            <pc:sldMk cId="2383574042" sldId="363"/>
            <ac:spMk id="5" creationId="{27C29BC6-3172-423C-A63D-0E9D39690285}"/>
          </ac:spMkLst>
        </pc:spChg>
      </pc:sldChg>
      <pc:sldChg chg="modSp">
        <pc:chgData name="Razin Farhan Hussain" userId="" providerId="" clId="Web-{F5492CFD-5F02-4149-B778-A10489095F81}" dt="2021-02-27T18:19:08.106" v="51" actId="20577"/>
        <pc:sldMkLst>
          <pc:docMk/>
          <pc:sldMk cId="1777782391" sldId="396"/>
        </pc:sldMkLst>
        <pc:spChg chg="mod">
          <ac:chgData name="Razin Farhan Hussain" userId="" providerId="" clId="Web-{F5492CFD-5F02-4149-B778-A10489095F81}" dt="2021-02-27T18:19:08.106" v="51" actId="20577"/>
          <ac:spMkLst>
            <pc:docMk/>
            <pc:sldMk cId="1777782391" sldId="396"/>
            <ac:spMk id="6" creationId="{00000000-0000-0000-0000-000000000000}"/>
          </ac:spMkLst>
        </pc:spChg>
      </pc:sldChg>
      <pc:sldChg chg="addSp delSp modSp addAnim delAnim modAnim">
        <pc:chgData name="Razin Farhan Hussain" userId="" providerId="" clId="Web-{F5492CFD-5F02-4149-B778-A10489095F81}" dt="2021-02-27T18:48:11.818" v="387" actId="1076"/>
        <pc:sldMkLst>
          <pc:docMk/>
          <pc:sldMk cId="3102643082" sldId="402"/>
        </pc:sldMkLst>
        <pc:spChg chg="mod">
          <ac:chgData name="Razin Farhan Hussain" userId="" providerId="" clId="Web-{F5492CFD-5F02-4149-B778-A10489095F81}" dt="2021-02-27T18:46:21.999" v="361" actId="14100"/>
          <ac:spMkLst>
            <pc:docMk/>
            <pc:sldMk cId="3102643082" sldId="402"/>
            <ac:spMk id="3" creationId="{AFAC5818-0500-41AA-A66B-62FD54125AC3}"/>
          </ac:spMkLst>
        </pc:spChg>
        <pc:spChg chg="del">
          <ac:chgData name="Razin Farhan Hussain" userId="" providerId="" clId="Web-{F5492CFD-5F02-4149-B778-A10489095F81}" dt="2021-02-27T18:18:46.464" v="45"/>
          <ac:spMkLst>
            <pc:docMk/>
            <pc:sldMk cId="3102643082" sldId="402"/>
            <ac:spMk id="6" creationId="{EBF566C6-C665-4EA7-9623-1368E5CC5062}"/>
          </ac:spMkLst>
        </pc:spChg>
        <pc:spChg chg="add mod">
          <ac:chgData name="Razin Farhan Hussain" userId="" providerId="" clId="Web-{F5492CFD-5F02-4149-B778-A10489095F81}" dt="2021-02-27T18:48:11.818" v="387" actId="1076"/>
          <ac:spMkLst>
            <pc:docMk/>
            <pc:sldMk cId="3102643082" sldId="402"/>
            <ac:spMk id="7" creationId="{E6147487-1103-4949-B87A-A7599A001BD9}"/>
          </ac:spMkLst>
        </pc:spChg>
        <pc:spChg chg="del">
          <ac:chgData name="Razin Farhan Hussain" userId="" providerId="" clId="Web-{F5492CFD-5F02-4149-B778-A10489095F81}" dt="2021-02-27T18:18:42.308" v="43"/>
          <ac:spMkLst>
            <pc:docMk/>
            <pc:sldMk cId="3102643082" sldId="402"/>
            <ac:spMk id="22" creationId="{A9D9B34E-2D87-4B5E-B379-95C0F4D4B584}"/>
          </ac:spMkLst>
        </pc:spChg>
        <pc:picChg chg="add mod">
          <ac:chgData name="Razin Farhan Hussain" userId="" providerId="" clId="Web-{F5492CFD-5F02-4149-B778-A10489095F81}" dt="2021-02-27T18:47:27.846" v="380" actId="1076"/>
          <ac:picMkLst>
            <pc:docMk/>
            <pc:sldMk cId="3102643082" sldId="402"/>
            <ac:picMk id="5" creationId="{D56FBDE3-6A9D-4DF1-9106-05C07EBB09DC}"/>
          </ac:picMkLst>
        </pc:picChg>
        <pc:picChg chg="del">
          <ac:chgData name="Razin Farhan Hussain" userId="" providerId="" clId="Web-{F5492CFD-5F02-4149-B778-A10489095F81}" dt="2021-02-27T18:18:43.542" v="44"/>
          <ac:picMkLst>
            <pc:docMk/>
            <pc:sldMk cId="3102643082" sldId="402"/>
            <ac:picMk id="21" creationId="{F93A5556-D80F-4177-90AE-2B4DF03FF951}"/>
          </ac:picMkLst>
        </pc:picChg>
      </pc:sldChg>
      <pc:sldChg chg="delSp modSp">
        <pc:chgData name="Razin Farhan Hussain" userId="" providerId="" clId="Web-{F5492CFD-5F02-4149-B778-A10489095F81}" dt="2021-02-27T19:07:15.510" v="594" actId="20577"/>
        <pc:sldMkLst>
          <pc:docMk/>
          <pc:sldMk cId="3560319463" sldId="409"/>
        </pc:sldMkLst>
        <pc:spChg chg="mod">
          <ac:chgData name="Razin Farhan Hussain" userId="" providerId="" clId="Web-{F5492CFD-5F02-4149-B778-A10489095F81}" dt="2021-02-27T18:48:53.086" v="392" actId="20577"/>
          <ac:spMkLst>
            <pc:docMk/>
            <pc:sldMk cId="3560319463" sldId="409"/>
            <ac:spMk id="2" creationId="{AAE52FF9-7221-4A20-AA7C-C58C9A06453F}"/>
          </ac:spMkLst>
        </pc:spChg>
        <pc:spChg chg="mod">
          <ac:chgData name="Razin Farhan Hussain" userId="" providerId="" clId="Web-{F5492CFD-5F02-4149-B778-A10489095F81}" dt="2021-02-27T19:07:15.510" v="594" actId="20577"/>
          <ac:spMkLst>
            <pc:docMk/>
            <pc:sldMk cId="3560319463" sldId="409"/>
            <ac:spMk id="5" creationId="{7C582F44-3903-493C-A9EA-25B931DDBA65}"/>
          </ac:spMkLst>
        </pc:spChg>
        <pc:picChg chg="del">
          <ac:chgData name="Razin Farhan Hussain" userId="" providerId="" clId="Web-{F5492CFD-5F02-4149-B778-A10489095F81}" dt="2021-02-27T18:19:02.215" v="50"/>
          <ac:picMkLst>
            <pc:docMk/>
            <pc:sldMk cId="3560319463" sldId="409"/>
            <ac:picMk id="3" creationId="{23C2FC74-CE20-48B0-9E69-0D1F9CD5AA77}"/>
          </ac:picMkLst>
        </pc:picChg>
      </pc:sldChg>
    </pc:docChg>
  </pc:docChgLst>
  <pc:docChgLst>
    <pc:chgData name="Razin Farhan Hussain" userId="bL/IyTPea6UEOGjIFjK2ugEKbkBZKWWoFErjYdNQqcM=" providerId="None" clId="Web-{B6AEDF2E-0A34-44BA-B073-C36BDC1F51F1}"/>
    <pc:docChg chg="addSld modSld sldOrd addMainMaster modMainMaster">
      <pc:chgData name="Razin Farhan Hussain" userId="bL/IyTPea6UEOGjIFjK2ugEKbkBZKWWoFErjYdNQqcM=" providerId="None" clId="Web-{B6AEDF2E-0A34-44BA-B073-C36BDC1F51F1}" dt="2021-07-16T02:50:36.937" v="276" actId="14100"/>
      <pc:docMkLst>
        <pc:docMk/>
      </pc:docMkLst>
      <pc:sldChg chg="addSp delSp modSp ord">
        <pc:chgData name="Razin Farhan Hussain" userId="bL/IyTPea6UEOGjIFjK2ugEKbkBZKWWoFErjYdNQqcM=" providerId="None" clId="Web-{B6AEDF2E-0A34-44BA-B073-C36BDC1F51F1}" dt="2021-07-16T02:40:22.980" v="215"/>
        <pc:sldMkLst>
          <pc:docMk/>
          <pc:sldMk cId="3102643082" sldId="402"/>
        </pc:sldMkLst>
        <pc:spChg chg="mod">
          <ac:chgData name="Razin Farhan Hussain" userId="bL/IyTPea6UEOGjIFjK2ugEKbkBZKWWoFErjYdNQqcM=" providerId="None" clId="Web-{B6AEDF2E-0A34-44BA-B073-C36BDC1F51F1}" dt="2021-07-16T02:23:39.605" v="34" actId="20577"/>
          <ac:spMkLst>
            <pc:docMk/>
            <pc:sldMk cId="3102643082" sldId="402"/>
            <ac:spMk id="2" creationId="{C8D10034-440E-4479-ABEA-4EDBE99EA7FB}"/>
          </ac:spMkLst>
        </pc:spChg>
        <pc:spChg chg="add mod">
          <ac:chgData name="Razin Farhan Hussain" userId="bL/IyTPea6UEOGjIFjK2ugEKbkBZKWWoFErjYdNQqcM=" providerId="None" clId="Web-{B6AEDF2E-0A34-44BA-B073-C36BDC1F51F1}" dt="2021-07-16T02:36:21.160" v="188" actId="20577"/>
          <ac:spMkLst>
            <pc:docMk/>
            <pc:sldMk cId="3102643082" sldId="402"/>
            <ac:spMk id="5" creationId="{7D33FA25-F419-423E-9BA4-1C5DFA6EF706}"/>
          </ac:spMkLst>
        </pc:spChg>
        <pc:spChg chg="add mod">
          <ac:chgData name="Razin Farhan Hussain" userId="bL/IyTPea6UEOGjIFjK2ugEKbkBZKWWoFErjYdNQqcM=" providerId="None" clId="Web-{B6AEDF2E-0A34-44BA-B073-C36BDC1F51F1}" dt="2021-07-16T02:35:07.955" v="176" actId="1076"/>
          <ac:spMkLst>
            <pc:docMk/>
            <pc:sldMk cId="3102643082" sldId="402"/>
            <ac:spMk id="6" creationId="{CA33A515-0B20-4BEE-9EFA-8F271164C473}"/>
          </ac:spMkLst>
        </pc:spChg>
        <pc:spChg chg="del">
          <ac:chgData name="Razin Farhan Hussain" userId="bL/IyTPea6UEOGjIFjK2ugEKbkBZKWWoFErjYdNQqcM=" providerId="None" clId="Web-{B6AEDF2E-0A34-44BA-B073-C36BDC1F51F1}" dt="2021-07-16T02:23:43.152" v="35"/>
          <ac:spMkLst>
            <pc:docMk/>
            <pc:sldMk cId="3102643082" sldId="402"/>
            <ac:spMk id="7" creationId="{35A99AFC-3EC1-4A00-959C-640652E93353}"/>
          </ac:spMkLst>
        </pc:spChg>
        <pc:spChg chg="add mod">
          <ac:chgData name="Razin Farhan Hussain" userId="bL/IyTPea6UEOGjIFjK2ugEKbkBZKWWoFErjYdNQqcM=" providerId="None" clId="Web-{B6AEDF2E-0A34-44BA-B073-C36BDC1F51F1}" dt="2021-07-16T02:37:57.710" v="201" actId="1076"/>
          <ac:spMkLst>
            <pc:docMk/>
            <pc:sldMk cId="3102643082" sldId="402"/>
            <ac:spMk id="8" creationId="{50552A3E-DD16-4BB0-AB23-785C2B96B336}"/>
          </ac:spMkLst>
        </pc:spChg>
        <pc:spChg chg="add mod">
          <ac:chgData name="Razin Farhan Hussain" userId="bL/IyTPea6UEOGjIFjK2ugEKbkBZKWWoFErjYdNQqcM=" providerId="None" clId="Web-{B6AEDF2E-0A34-44BA-B073-C36BDC1F51F1}" dt="2021-07-16T02:35:16.424" v="178" actId="1076"/>
          <ac:spMkLst>
            <pc:docMk/>
            <pc:sldMk cId="3102643082" sldId="402"/>
            <ac:spMk id="9" creationId="{9803CCBF-29EC-4B76-88CC-32B7FD1F207D}"/>
          </ac:spMkLst>
        </pc:spChg>
        <pc:spChg chg="add mod">
          <ac:chgData name="Razin Farhan Hussain" userId="bL/IyTPea6UEOGjIFjK2ugEKbkBZKWWoFErjYdNQqcM=" providerId="None" clId="Web-{B6AEDF2E-0A34-44BA-B073-C36BDC1F51F1}" dt="2021-07-16T02:34:43.782" v="175" actId="1076"/>
          <ac:spMkLst>
            <pc:docMk/>
            <pc:sldMk cId="3102643082" sldId="402"/>
            <ac:spMk id="10" creationId="{D420D454-66C9-4F70-99FC-A2238D7DD61D}"/>
          </ac:spMkLst>
        </pc:spChg>
        <pc:spChg chg="add mod">
          <ac:chgData name="Razin Farhan Hussain" userId="bL/IyTPea6UEOGjIFjK2ugEKbkBZKWWoFErjYdNQqcM=" providerId="None" clId="Web-{B6AEDF2E-0A34-44BA-B073-C36BDC1F51F1}" dt="2021-07-16T02:32:38.372" v="154" actId="1076"/>
          <ac:spMkLst>
            <pc:docMk/>
            <pc:sldMk cId="3102643082" sldId="402"/>
            <ac:spMk id="11" creationId="{0B732E6C-85B4-4580-A966-9CF2413A40A8}"/>
          </ac:spMkLst>
        </pc:spChg>
        <pc:spChg chg="add mod">
          <ac:chgData name="Razin Farhan Hussain" userId="bL/IyTPea6UEOGjIFjK2ugEKbkBZKWWoFErjYdNQqcM=" providerId="None" clId="Web-{B6AEDF2E-0A34-44BA-B073-C36BDC1F51F1}" dt="2021-07-16T02:31:38.683" v="150" actId="14100"/>
          <ac:spMkLst>
            <pc:docMk/>
            <pc:sldMk cId="3102643082" sldId="402"/>
            <ac:spMk id="12" creationId="{1A2ADFEB-64DD-4363-821E-9BA3D9A6426A}"/>
          </ac:spMkLst>
        </pc:spChg>
        <pc:spChg chg="add mod">
          <ac:chgData name="Razin Farhan Hussain" userId="bL/IyTPea6UEOGjIFjK2ugEKbkBZKWWoFErjYdNQqcM=" providerId="None" clId="Web-{B6AEDF2E-0A34-44BA-B073-C36BDC1F51F1}" dt="2021-07-16T02:32:28.357" v="153" actId="14100"/>
          <ac:spMkLst>
            <pc:docMk/>
            <pc:sldMk cId="3102643082" sldId="402"/>
            <ac:spMk id="13" creationId="{EA9A8A5B-E27B-4877-A506-7176371D3EB7}"/>
          </ac:spMkLst>
        </pc:spChg>
        <pc:spChg chg="add del">
          <ac:chgData name="Razin Farhan Hussain" userId="bL/IyTPea6UEOGjIFjK2ugEKbkBZKWWoFErjYdNQqcM=" providerId="None" clId="Web-{B6AEDF2E-0A34-44BA-B073-C36BDC1F51F1}" dt="2021-07-16T02:32:49.123" v="156"/>
          <ac:spMkLst>
            <pc:docMk/>
            <pc:sldMk cId="3102643082" sldId="402"/>
            <ac:spMk id="14" creationId="{EA9A8A5B-E27B-4877-A506-7176371D3EB7}"/>
          </ac:spMkLst>
        </pc:spChg>
        <pc:spChg chg="add mod">
          <ac:chgData name="Razin Farhan Hussain" userId="bL/IyTPea6UEOGjIFjK2ugEKbkBZKWWoFErjYdNQqcM=" providerId="None" clId="Web-{B6AEDF2E-0A34-44BA-B073-C36BDC1F51F1}" dt="2021-07-16T02:33:16.327" v="161" actId="1076"/>
          <ac:spMkLst>
            <pc:docMk/>
            <pc:sldMk cId="3102643082" sldId="402"/>
            <ac:spMk id="15" creationId="{98CFC4F5-041C-4C94-A9D4-35886CC31D75}"/>
          </ac:spMkLst>
        </pc:spChg>
        <pc:spChg chg="add mod">
          <ac:chgData name="Razin Farhan Hussain" userId="bL/IyTPea6UEOGjIFjK2ugEKbkBZKWWoFErjYdNQqcM=" providerId="None" clId="Web-{B6AEDF2E-0A34-44BA-B073-C36BDC1F51F1}" dt="2021-07-16T02:34:02.578" v="168" actId="1076"/>
          <ac:spMkLst>
            <pc:docMk/>
            <pc:sldMk cId="3102643082" sldId="402"/>
            <ac:spMk id="16" creationId="{0BEDB9AC-F749-49E0-8964-9541AE102057}"/>
          </ac:spMkLst>
        </pc:spChg>
        <pc:spChg chg="add mod">
          <ac:chgData name="Razin Farhan Hussain" userId="bL/IyTPea6UEOGjIFjK2ugEKbkBZKWWoFErjYdNQqcM=" providerId="None" clId="Web-{B6AEDF2E-0A34-44BA-B073-C36BDC1F51F1}" dt="2021-07-16T02:39:17.510" v="213" actId="1076"/>
          <ac:spMkLst>
            <pc:docMk/>
            <pc:sldMk cId="3102643082" sldId="402"/>
            <ac:spMk id="17" creationId="{E54B5301-7AE7-49D9-9555-C8563D38B6C8}"/>
          </ac:spMkLst>
        </pc:spChg>
        <pc:spChg chg="add mod">
          <ac:chgData name="Razin Farhan Hussain" userId="bL/IyTPea6UEOGjIFjK2ugEKbkBZKWWoFErjYdNQqcM=" providerId="None" clId="Web-{B6AEDF2E-0A34-44BA-B073-C36BDC1F51F1}" dt="2021-07-16T02:39:07.509" v="211" actId="1076"/>
          <ac:spMkLst>
            <pc:docMk/>
            <pc:sldMk cId="3102643082" sldId="402"/>
            <ac:spMk id="18" creationId="{B18E1042-96BE-47DB-8300-CC17AF2573A8}"/>
          </ac:spMkLst>
        </pc:spChg>
        <pc:spChg chg="add mod">
          <ac:chgData name="Razin Farhan Hussain" userId="bL/IyTPea6UEOGjIFjK2ugEKbkBZKWWoFErjYdNQqcM=" providerId="None" clId="Web-{B6AEDF2E-0A34-44BA-B073-C36BDC1F51F1}" dt="2021-07-16T02:38:52.931" v="209" actId="1076"/>
          <ac:spMkLst>
            <pc:docMk/>
            <pc:sldMk cId="3102643082" sldId="402"/>
            <ac:spMk id="19" creationId="{FC14946D-6113-44B2-92AB-B8359E271DFE}"/>
          </ac:spMkLst>
        </pc:spChg>
        <pc:picChg chg="add mod ord">
          <ac:chgData name="Razin Farhan Hussain" userId="bL/IyTPea6UEOGjIFjK2ugEKbkBZKWWoFErjYdNQqcM=" providerId="None" clId="Web-{B6AEDF2E-0A34-44BA-B073-C36BDC1F51F1}" dt="2021-07-16T02:37:22.584" v="196" actId="1076"/>
          <ac:picMkLst>
            <pc:docMk/>
            <pc:sldMk cId="3102643082" sldId="402"/>
            <ac:picMk id="3" creationId="{E1C868EB-B02F-49D1-ADFA-F3BE7431C76E}"/>
          </ac:picMkLst>
        </pc:picChg>
      </pc:sldChg>
      <pc:sldChg chg="addSp modSp ord">
        <pc:chgData name="Razin Farhan Hussain" userId="bL/IyTPea6UEOGjIFjK2ugEKbkBZKWWoFErjYdNQqcM=" providerId="None" clId="Web-{B6AEDF2E-0A34-44BA-B073-C36BDC1F51F1}" dt="2021-07-16T02:50:36.937" v="276" actId="14100"/>
        <pc:sldMkLst>
          <pc:docMk/>
          <pc:sldMk cId="3560319463" sldId="409"/>
        </pc:sldMkLst>
        <pc:spChg chg="mod">
          <ac:chgData name="Razin Farhan Hussain" userId="bL/IyTPea6UEOGjIFjK2ugEKbkBZKWWoFErjYdNQqcM=" providerId="None" clId="Web-{B6AEDF2E-0A34-44BA-B073-C36BDC1F51F1}" dt="2021-07-16T02:47:16.102" v="242" actId="20577"/>
          <ac:spMkLst>
            <pc:docMk/>
            <pc:sldMk cId="3560319463" sldId="409"/>
            <ac:spMk id="2" creationId="{AAE52FF9-7221-4A20-AA7C-C58C9A06453F}"/>
          </ac:spMkLst>
        </pc:spChg>
        <pc:spChg chg="add mod">
          <ac:chgData name="Razin Farhan Hussain" userId="bL/IyTPea6UEOGjIFjK2ugEKbkBZKWWoFErjYdNQqcM=" providerId="None" clId="Web-{B6AEDF2E-0A34-44BA-B073-C36BDC1F51F1}" dt="2021-07-16T02:50:27.061" v="274" actId="1076"/>
          <ac:spMkLst>
            <pc:docMk/>
            <pc:sldMk cId="3560319463" sldId="409"/>
            <ac:spMk id="6" creationId="{3D393135-3FFA-4111-8F1E-5C944F1D229F}"/>
          </ac:spMkLst>
        </pc:spChg>
        <pc:picChg chg="add mod">
          <ac:chgData name="Razin Farhan Hussain" userId="bL/IyTPea6UEOGjIFjK2ugEKbkBZKWWoFErjYdNQqcM=" providerId="None" clId="Web-{B6AEDF2E-0A34-44BA-B073-C36BDC1F51F1}" dt="2021-07-16T02:50:36.937" v="276" actId="14100"/>
          <ac:picMkLst>
            <pc:docMk/>
            <pc:sldMk cId="3560319463" sldId="409"/>
            <ac:picMk id="3" creationId="{0A245A36-5922-42C0-B86E-4FB95BB437F4}"/>
          </ac:picMkLst>
        </pc:picChg>
      </pc:sldChg>
      <pc:sldChg chg="modSp">
        <pc:chgData name="Razin Farhan Hussain" userId="bL/IyTPea6UEOGjIFjK2ugEKbkBZKWWoFErjYdNQqcM=" providerId="None" clId="Web-{B6AEDF2E-0A34-44BA-B073-C36BDC1F51F1}" dt="2021-07-16T02:41:18.513" v="223" actId="20577"/>
        <pc:sldMkLst>
          <pc:docMk/>
          <pc:sldMk cId="2908148847" sldId="441"/>
        </pc:sldMkLst>
        <pc:spChg chg="mod">
          <ac:chgData name="Razin Farhan Hussain" userId="bL/IyTPea6UEOGjIFjK2ugEKbkBZKWWoFErjYdNQqcM=" providerId="None" clId="Web-{B6AEDF2E-0A34-44BA-B073-C36BDC1F51F1}" dt="2021-07-16T02:41:18.513" v="223" actId="20577"/>
          <ac:spMkLst>
            <pc:docMk/>
            <pc:sldMk cId="2908148847" sldId="441"/>
            <ac:spMk id="3" creationId="{0AEEA00F-790B-4906-9CC8-A2303B4C4CDE}"/>
          </ac:spMkLst>
        </pc:spChg>
      </pc:sldChg>
      <pc:sldChg chg="modSp add ord replId">
        <pc:chgData name="Razin Farhan Hussain" userId="bL/IyTPea6UEOGjIFjK2ugEKbkBZKWWoFErjYdNQqcM=" providerId="None" clId="Web-{B6AEDF2E-0A34-44BA-B073-C36BDC1F51F1}" dt="2021-07-16T02:41:39.983" v="227"/>
        <pc:sldMkLst>
          <pc:docMk/>
          <pc:sldMk cId="2881555940" sldId="442"/>
        </pc:sldMkLst>
        <pc:spChg chg="mod">
          <ac:chgData name="Razin Farhan Hussain" userId="bL/IyTPea6UEOGjIFjK2ugEKbkBZKWWoFErjYdNQqcM=" providerId="None" clId="Web-{B6AEDF2E-0A34-44BA-B073-C36BDC1F51F1}" dt="2021-07-16T02:40:32.606" v="217" actId="20577"/>
          <ac:spMkLst>
            <pc:docMk/>
            <pc:sldMk cId="2881555940" sldId="442"/>
            <ac:spMk id="3" creationId="{0AEEA00F-790B-4906-9CC8-A2303B4C4CDE}"/>
          </ac:spMkLst>
        </pc:spChg>
      </pc:sldChg>
      <pc:sldChg chg="modSp add ord">
        <pc:chgData name="Razin Farhan Hussain" userId="bL/IyTPea6UEOGjIFjK2ugEKbkBZKWWoFErjYdNQqcM=" providerId="None" clId="Web-{B6AEDF2E-0A34-44BA-B073-C36BDC1F51F1}" dt="2021-07-16T02:49:46.513" v="267"/>
        <pc:sldMkLst>
          <pc:docMk/>
          <pc:sldMk cId="1204138476" sldId="443"/>
        </pc:sldMkLst>
        <pc:spChg chg="mod">
          <ac:chgData name="Razin Farhan Hussain" userId="bL/IyTPea6UEOGjIFjK2ugEKbkBZKWWoFErjYdNQqcM=" providerId="None" clId="Web-{B6AEDF2E-0A34-44BA-B073-C36BDC1F51F1}" dt="2021-07-16T02:49:17.903" v="261" actId="1076"/>
          <ac:spMkLst>
            <pc:docMk/>
            <pc:sldMk cId="1204138476" sldId="443"/>
            <ac:spMk id="146" creationId="{00000000-0000-0000-0000-000000000000}"/>
          </ac:spMkLst>
        </pc:spChg>
        <pc:spChg chg="mod">
          <ac:chgData name="Razin Farhan Hussain" userId="bL/IyTPea6UEOGjIFjK2ugEKbkBZKWWoFErjYdNQqcM=" providerId="None" clId="Web-{B6AEDF2E-0A34-44BA-B073-C36BDC1F51F1}" dt="2021-07-16T02:49:40.622" v="266" actId="1076"/>
          <ac:spMkLst>
            <pc:docMk/>
            <pc:sldMk cId="1204138476" sldId="443"/>
            <ac:spMk id="148" creationId="{00000000-0000-0000-0000-000000000000}"/>
          </ac:spMkLst>
        </pc:spChg>
        <pc:spChg chg="mod">
          <ac:chgData name="Razin Farhan Hussain" userId="bL/IyTPea6UEOGjIFjK2ugEKbkBZKWWoFErjYdNQqcM=" providerId="None" clId="Web-{B6AEDF2E-0A34-44BA-B073-C36BDC1F51F1}" dt="2021-07-16T02:49:23.856" v="262" actId="1076"/>
          <ac:spMkLst>
            <pc:docMk/>
            <pc:sldMk cId="1204138476" sldId="443"/>
            <ac:spMk id="157" creationId="{00000000-0000-0000-0000-000000000000}"/>
          </ac:spMkLst>
        </pc:spChg>
        <pc:spChg chg="mod">
          <ac:chgData name="Razin Farhan Hussain" userId="bL/IyTPea6UEOGjIFjK2ugEKbkBZKWWoFErjYdNQqcM=" providerId="None" clId="Web-{B6AEDF2E-0A34-44BA-B073-C36BDC1F51F1}" dt="2021-07-16T02:49:12.997" v="260" actId="1076"/>
          <ac:spMkLst>
            <pc:docMk/>
            <pc:sldMk cId="1204138476" sldId="443"/>
            <ac:spMk id="160" creationId="{00000000-0000-0000-0000-000000000000}"/>
          </ac:spMkLst>
        </pc:spChg>
        <pc:picChg chg="mod">
          <ac:chgData name="Razin Farhan Hussain" userId="bL/IyTPea6UEOGjIFjK2ugEKbkBZKWWoFErjYdNQqcM=" providerId="None" clId="Web-{B6AEDF2E-0A34-44BA-B073-C36BDC1F51F1}" dt="2021-07-16T02:49:29.997" v="264" actId="1076"/>
          <ac:picMkLst>
            <pc:docMk/>
            <pc:sldMk cId="1204138476" sldId="443"/>
            <ac:picMk id="145" creationId="{00000000-0000-0000-0000-000000000000}"/>
          </ac:picMkLst>
        </pc:picChg>
        <pc:cxnChg chg="mod">
          <ac:chgData name="Razin Farhan Hussain" userId="bL/IyTPea6UEOGjIFjK2ugEKbkBZKWWoFErjYdNQqcM=" providerId="None" clId="Web-{B6AEDF2E-0A34-44BA-B073-C36BDC1F51F1}" dt="2021-07-16T02:49:29.997" v="264" actId="1076"/>
          <ac:cxnSpMkLst>
            <pc:docMk/>
            <pc:sldMk cId="1204138476" sldId="443"/>
            <ac:cxnSpMk id="151" creationId="{00000000-0000-0000-0000-000000000000}"/>
          </ac:cxnSpMkLst>
        </pc:cxnChg>
      </pc:sldChg>
      <pc:sldMasterChg chg="add addSldLayout">
        <pc:chgData name="Razin Farhan Hussain" userId="bL/IyTPea6UEOGjIFjK2ugEKbkBZKWWoFErjYdNQqcM=" providerId="None" clId="Web-{B6AEDF2E-0A34-44BA-B073-C36BDC1F51F1}" dt="2021-07-16T02:49:06.028" v="259"/>
        <pc:sldMasterMkLst>
          <pc:docMk/>
          <pc:sldMasterMk cId="0" sldId="2147483652"/>
        </pc:sldMasterMkLst>
        <pc:sldLayoutChg chg="add">
          <pc:chgData name="Razin Farhan Hussain" userId="bL/IyTPea6UEOGjIFjK2ugEKbkBZKWWoFErjYdNQqcM=" providerId="None" clId="Web-{B6AEDF2E-0A34-44BA-B073-C36BDC1F51F1}" dt="2021-07-16T02:49:06.028" v="259"/>
          <pc:sldLayoutMkLst>
            <pc:docMk/>
            <pc:sldMasterMk cId="0" sldId="2147483652"/>
            <pc:sldLayoutMk cId="0" sldId="2147483648"/>
          </pc:sldLayoutMkLst>
        </pc:sldLayoutChg>
        <pc:sldLayoutChg chg="add">
          <pc:chgData name="Razin Farhan Hussain" userId="bL/IyTPea6UEOGjIFjK2ugEKbkBZKWWoFErjYdNQqcM=" providerId="None" clId="Web-{B6AEDF2E-0A34-44BA-B073-C36BDC1F51F1}" dt="2021-07-16T02:49:06.028" v="259"/>
          <pc:sldLayoutMkLst>
            <pc:docMk/>
            <pc:sldMasterMk cId="0" sldId="2147483652"/>
            <pc:sldLayoutMk cId="0" sldId="2147483649"/>
          </pc:sldLayoutMkLst>
        </pc:sldLayoutChg>
        <pc:sldLayoutChg chg="add">
          <pc:chgData name="Razin Farhan Hussain" userId="bL/IyTPea6UEOGjIFjK2ugEKbkBZKWWoFErjYdNQqcM=" providerId="None" clId="Web-{B6AEDF2E-0A34-44BA-B073-C36BDC1F51F1}" dt="2021-07-16T02:49:06.028" v="259"/>
          <pc:sldLayoutMkLst>
            <pc:docMk/>
            <pc:sldMasterMk cId="0" sldId="2147483652"/>
            <pc:sldLayoutMk cId="0" sldId="2147483650"/>
          </pc:sldLayoutMkLst>
        </pc:sldLayoutChg>
        <pc:sldLayoutChg chg="add">
          <pc:chgData name="Razin Farhan Hussain" userId="bL/IyTPea6UEOGjIFjK2ugEKbkBZKWWoFErjYdNQqcM=" providerId="None" clId="Web-{B6AEDF2E-0A34-44BA-B073-C36BDC1F51F1}" dt="2021-07-16T02:49:06.028" v="259"/>
          <pc:sldLayoutMkLst>
            <pc:docMk/>
            <pc:sldMasterMk cId="0" sldId="2147483652"/>
            <pc:sldLayoutMk cId="0" sldId="2147483651"/>
          </pc:sldLayoutMkLst>
        </pc:sldLayoutChg>
      </pc:sldMasterChg>
      <pc:sldMasterChg chg="replId modSldLayout">
        <pc:chgData name="Razin Farhan Hussain" userId="bL/IyTPea6UEOGjIFjK2ugEKbkBZKWWoFErjYdNQqcM=" providerId="None" clId="Web-{B6AEDF2E-0A34-44BA-B073-C36BDC1F51F1}" dt="2021-07-16T02:49:06.028" v="259"/>
        <pc:sldMasterMkLst>
          <pc:docMk/>
          <pc:sldMasterMk cId="3633808565" sldId="2147483653"/>
        </pc:sldMasterMkLst>
        <pc:sldLayoutChg chg="replId">
          <pc:chgData name="Razin Farhan Hussain" userId="bL/IyTPea6UEOGjIFjK2ugEKbkBZKWWoFErjYdNQqcM=" providerId="None" clId="Web-{B6AEDF2E-0A34-44BA-B073-C36BDC1F51F1}" dt="2021-07-16T02:49:06.028" v="259"/>
          <pc:sldLayoutMkLst>
            <pc:docMk/>
            <pc:sldMasterMk cId="3633808565" sldId="2147483653"/>
            <pc:sldLayoutMk cId="3685823179" sldId="2147483654"/>
          </pc:sldLayoutMkLst>
        </pc:sldLayoutChg>
        <pc:sldLayoutChg chg="replId">
          <pc:chgData name="Razin Farhan Hussain" userId="bL/IyTPea6UEOGjIFjK2ugEKbkBZKWWoFErjYdNQqcM=" providerId="None" clId="Web-{B6AEDF2E-0A34-44BA-B073-C36BDC1F51F1}" dt="2021-07-16T02:49:06.028" v="259"/>
          <pc:sldLayoutMkLst>
            <pc:docMk/>
            <pc:sldMasterMk cId="3633808565" sldId="2147483653"/>
            <pc:sldLayoutMk cId="3582723020" sldId="2147483655"/>
          </pc:sldLayoutMkLst>
        </pc:sldLayoutChg>
      </pc:sldMasterChg>
    </pc:docChg>
  </pc:docChgLst>
  <pc:docChgLst>
    <pc:chgData name="Razin Farhan Hussain" userId="bL/IyTPea6UEOGjIFjK2ugEKbkBZKWWoFErjYdNQqcM=" providerId="None" clId="Web-{DFBB9AA3-0596-4D76-BFAA-EFA1C18DFF53}"/>
    <pc:docChg chg="modSld">
      <pc:chgData name="Razin Farhan Hussain" userId="bL/IyTPea6UEOGjIFjK2ugEKbkBZKWWoFErjYdNQqcM=" providerId="None" clId="Web-{DFBB9AA3-0596-4D76-BFAA-EFA1C18DFF53}" dt="2022-11-07T03:54:24.976" v="9" actId="1076"/>
      <pc:docMkLst>
        <pc:docMk/>
      </pc:docMkLst>
      <pc:sldChg chg="modSp addAnim modAnim">
        <pc:chgData name="Razin Farhan Hussain" userId="bL/IyTPea6UEOGjIFjK2ugEKbkBZKWWoFErjYdNQqcM=" providerId="None" clId="Web-{DFBB9AA3-0596-4D76-BFAA-EFA1C18DFF53}" dt="2022-11-07T03:54:24.976" v="9" actId="1076"/>
        <pc:sldMkLst>
          <pc:docMk/>
          <pc:sldMk cId="572723729" sldId="510"/>
        </pc:sldMkLst>
        <pc:spChg chg="mod">
          <ac:chgData name="Razin Farhan Hussain" userId="bL/IyTPea6UEOGjIFjK2ugEKbkBZKWWoFErjYdNQqcM=" providerId="None" clId="Web-{DFBB9AA3-0596-4D76-BFAA-EFA1C18DFF53}" dt="2022-11-07T03:54:10.288" v="5" actId="14100"/>
          <ac:spMkLst>
            <pc:docMk/>
            <pc:sldMk cId="572723729" sldId="510"/>
            <ac:spMk id="8" creationId="{7E04BEFF-F1E8-9248-A5F4-921B4963BF67}"/>
          </ac:spMkLst>
        </pc:spChg>
        <pc:spChg chg="mod">
          <ac:chgData name="Razin Farhan Hussain" userId="bL/IyTPea6UEOGjIFjK2ugEKbkBZKWWoFErjYdNQqcM=" providerId="None" clId="Web-{DFBB9AA3-0596-4D76-BFAA-EFA1C18DFF53}" dt="2022-11-07T03:54:24.976" v="9" actId="1076"/>
          <ac:spMkLst>
            <pc:docMk/>
            <pc:sldMk cId="572723729" sldId="510"/>
            <ac:spMk id="14" creationId="{455DAAAA-F3D0-2B4A-9350-515627A20BCF}"/>
          </ac:spMkLst>
        </pc:spChg>
        <pc:spChg chg="mod">
          <ac:chgData name="Razin Farhan Hussain" userId="bL/IyTPea6UEOGjIFjK2ugEKbkBZKWWoFErjYdNQqcM=" providerId="None" clId="Web-{DFBB9AA3-0596-4D76-BFAA-EFA1C18DFF53}" dt="2022-11-07T03:54:22.898" v="8" actId="1076"/>
          <ac:spMkLst>
            <pc:docMk/>
            <pc:sldMk cId="572723729" sldId="510"/>
            <ac:spMk id="17" creationId="{D1DFD964-CAC4-E04A-B232-220AD10B32A9}"/>
          </ac:spMkLst>
        </pc:spChg>
        <pc:cxnChg chg="mod">
          <ac:chgData name="Razin Farhan Hussain" userId="bL/IyTPea6UEOGjIFjK2ugEKbkBZKWWoFErjYdNQqcM=" providerId="None" clId="Web-{DFBB9AA3-0596-4D76-BFAA-EFA1C18DFF53}" dt="2022-11-07T03:54:00.975" v="3" actId="1076"/>
          <ac:cxnSpMkLst>
            <pc:docMk/>
            <pc:sldMk cId="572723729" sldId="510"/>
            <ac:cxnSpMk id="10" creationId="{BE6F060D-2929-1041-9A62-8478E87806D2}"/>
          </ac:cxnSpMkLst>
        </pc:cxnChg>
        <pc:cxnChg chg="mod">
          <ac:chgData name="Razin Farhan Hussain" userId="bL/IyTPea6UEOGjIFjK2ugEKbkBZKWWoFErjYdNQqcM=" providerId="None" clId="Web-{DFBB9AA3-0596-4D76-BFAA-EFA1C18DFF53}" dt="2022-11-07T03:54:22.898" v="8" actId="1076"/>
          <ac:cxnSpMkLst>
            <pc:docMk/>
            <pc:sldMk cId="572723729" sldId="510"/>
            <ac:cxnSpMk id="18" creationId="{3E1CD057-3A9B-D042-8B58-8B427F2FF3CB}"/>
          </ac:cxnSpMkLst>
        </pc:cxnChg>
      </pc:sldChg>
    </pc:docChg>
  </pc:docChgLst>
  <pc:docChgLst>
    <pc:chgData name="Razin Farhan Hussain" clId="Web-{39183229-F4B0-4C47-AAF7-E1BF1339A4C7}"/>
    <pc:docChg chg="addSld modSld">
      <pc:chgData name="Razin Farhan Hussain" userId="" providerId="" clId="Web-{39183229-F4B0-4C47-AAF7-E1BF1339A4C7}" dt="2021-03-24T03:22:58.222" v="907" actId="20577"/>
      <pc:docMkLst>
        <pc:docMk/>
      </pc:docMkLst>
      <pc:sldChg chg="addSp modSp">
        <pc:chgData name="Razin Farhan Hussain" userId="" providerId="" clId="Web-{39183229-F4B0-4C47-AAF7-E1BF1339A4C7}" dt="2021-03-24T03:20:54.878" v="861" actId="14100"/>
        <pc:sldMkLst>
          <pc:docMk/>
          <pc:sldMk cId="332333467" sldId="395"/>
        </pc:sldMkLst>
        <pc:spChg chg="add mod">
          <ac:chgData name="Razin Farhan Hussain" userId="" providerId="" clId="Web-{39183229-F4B0-4C47-AAF7-E1BF1339A4C7}" dt="2021-03-24T03:15:13.050" v="678" actId="14100"/>
          <ac:spMkLst>
            <pc:docMk/>
            <pc:sldMk cId="332333467" sldId="395"/>
            <ac:spMk id="3" creationId="{6AF737CA-FCE2-44FE-A247-78024B749A18}"/>
          </ac:spMkLst>
        </pc:spChg>
        <pc:spChg chg="add mod">
          <ac:chgData name="Razin Farhan Hussain" userId="" providerId="" clId="Web-{39183229-F4B0-4C47-AAF7-E1BF1339A4C7}" dt="2021-03-24T03:20:28.659" v="857" actId="20577"/>
          <ac:spMkLst>
            <pc:docMk/>
            <pc:sldMk cId="332333467" sldId="395"/>
            <ac:spMk id="4" creationId="{35FC146F-47F2-4741-B879-FC4DC72104F1}"/>
          </ac:spMkLst>
        </pc:spChg>
        <pc:picChg chg="mod modCrop">
          <ac:chgData name="Razin Farhan Hussain" userId="" providerId="" clId="Web-{39183229-F4B0-4C47-AAF7-E1BF1339A4C7}" dt="2021-03-24T03:20:54.878" v="861" actId="14100"/>
          <ac:picMkLst>
            <pc:docMk/>
            <pc:sldMk cId="332333467" sldId="395"/>
            <ac:picMk id="7" creationId="{EF0EB54E-62B1-4AA6-93E8-64140DDECE9A}"/>
          </ac:picMkLst>
        </pc:picChg>
      </pc:sldChg>
      <pc:sldChg chg="delSp modSp">
        <pc:chgData name="Razin Farhan Hussain" userId="" providerId="" clId="Web-{39183229-F4B0-4C47-AAF7-E1BF1339A4C7}" dt="2021-03-24T03:22:50.909" v="904" actId="20577"/>
        <pc:sldMkLst>
          <pc:docMk/>
          <pc:sldMk cId="1973726866" sldId="397"/>
        </pc:sldMkLst>
        <pc:spChg chg="mod">
          <ac:chgData name="Razin Farhan Hussain" userId="" providerId="" clId="Web-{39183229-F4B0-4C47-AAF7-E1BF1339A4C7}" dt="2021-03-24T03:22:50.909" v="904" actId="20577"/>
          <ac:spMkLst>
            <pc:docMk/>
            <pc:sldMk cId="1973726866" sldId="397"/>
            <ac:spMk id="2" creationId="{00000000-0000-0000-0000-000000000000}"/>
          </ac:spMkLst>
        </pc:spChg>
        <pc:spChg chg="del mod">
          <ac:chgData name="Razin Farhan Hussain" userId="" providerId="" clId="Web-{39183229-F4B0-4C47-AAF7-E1BF1339A4C7}" dt="2021-03-24T03:22:47.862" v="902"/>
          <ac:spMkLst>
            <pc:docMk/>
            <pc:sldMk cId="1973726866" sldId="397"/>
            <ac:spMk id="5" creationId="{EF09212F-AB1F-41F1-B28D-D8CB31143D26}"/>
          </ac:spMkLst>
        </pc:spChg>
        <pc:picChg chg="del">
          <ac:chgData name="Razin Farhan Hussain" userId="" providerId="" clId="Web-{39183229-F4B0-4C47-AAF7-E1BF1339A4C7}" dt="2021-03-24T03:22:43.081" v="899"/>
          <ac:picMkLst>
            <pc:docMk/>
            <pc:sldMk cId="1973726866" sldId="397"/>
            <ac:picMk id="4" creationId="{47DDA43A-6CBA-4A3F-B04F-EA14938B240F}"/>
          </ac:picMkLst>
        </pc:picChg>
      </pc:sldChg>
      <pc:sldChg chg="modSp">
        <pc:chgData name="Razin Farhan Hussain" userId="" providerId="" clId="Web-{39183229-F4B0-4C47-AAF7-E1BF1339A4C7}" dt="2021-03-24T03:22:07.222" v="895" actId="14100"/>
        <pc:sldMkLst>
          <pc:docMk/>
          <pc:sldMk cId="2053818889" sldId="411"/>
        </pc:sldMkLst>
        <pc:spChg chg="mod">
          <ac:chgData name="Razin Farhan Hussain" userId="" providerId="" clId="Web-{39183229-F4B0-4C47-AAF7-E1BF1339A4C7}" dt="2021-03-24T03:21:17.628" v="871" actId="20577"/>
          <ac:spMkLst>
            <pc:docMk/>
            <pc:sldMk cId="2053818889" sldId="411"/>
            <ac:spMk id="2" creationId="{D470679B-5DFF-46F8-8F36-8EE387000EF7}"/>
          </ac:spMkLst>
        </pc:spChg>
        <pc:spChg chg="mod">
          <ac:chgData name="Razin Farhan Hussain" userId="" providerId="" clId="Web-{39183229-F4B0-4C47-AAF7-E1BF1339A4C7}" dt="2021-03-24T03:22:07.222" v="895" actId="14100"/>
          <ac:spMkLst>
            <pc:docMk/>
            <pc:sldMk cId="2053818889" sldId="411"/>
            <ac:spMk id="3" creationId="{4A8BEB66-79D2-46E2-9AA1-0D5D7747F7CB}"/>
          </ac:spMkLst>
        </pc:spChg>
      </pc:sldChg>
      <pc:sldChg chg="delSp modSp">
        <pc:chgData name="Razin Farhan Hussain" userId="" providerId="" clId="Web-{39183229-F4B0-4C47-AAF7-E1BF1339A4C7}" dt="2021-03-24T03:22:32.675" v="898" actId="14100"/>
        <pc:sldMkLst>
          <pc:docMk/>
          <pc:sldMk cId="1768758273" sldId="420"/>
        </pc:sldMkLst>
        <pc:spChg chg="del">
          <ac:chgData name="Razin Farhan Hussain" userId="" providerId="" clId="Web-{39183229-F4B0-4C47-AAF7-E1BF1339A4C7}" dt="2021-03-24T03:22:28.112" v="897"/>
          <ac:spMkLst>
            <pc:docMk/>
            <pc:sldMk cId="1768758273" sldId="420"/>
            <ac:spMk id="3" creationId="{9CE5AC1F-6016-4C00-911F-26F5E4F43359}"/>
          </ac:spMkLst>
        </pc:spChg>
        <pc:spChg chg="mod">
          <ac:chgData name="Razin Farhan Hussain" userId="" providerId="" clId="Web-{39183229-F4B0-4C47-AAF7-E1BF1339A4C7}" dt="2021-03-24T03:22:32.675" v="898" actId="14100"/>
          <ac:spMkLst>
            <pc:docMk/>
            <pc:sldMk cId="1768758273" sldId="420"/>
            <ac:spMk id="7" creationId="{D8D06DDE-26DE-4D80-9E16-F167D4EF4F38}"/>
          </ac:spMkLst>
        </pc:spChg>
      </pc:sldChg>
      <pc:sldChg chg="modSp">
        <pc:chgData name="Razin Farhan Hussain" userId="" providerId="" clId="Web-{39183229-F4B0-4C47-AAF7-E1BF1339A4C7}" dt="2021-03-24T03:22:58.222" v="907" actId="20577"/>
        <pc:sldMkLst>
          <pc:docMk/>
          <pc:sldMk cId="2188313480" sldId="421"/>
        </pc:sldMkLst>
        <pc:spChg chg="mod">
          <ac:chgData name="Razin Farhan Hussain" userId="" providerId="" clId="Web-{39183229-F4B0-4C47-AAF7-E1BF1339A4C7}" dt="2021-03-24T03:22:55.425" v="905" actId="20577"/>
          <ac:spMkLst>
            <pc:docMk/>
            <pc:sldMk cId="2188313480" sldId="421"/>
            <ac:spMk id="2" creationId="{00000000-0000-0000-0000-000000000000}"/>
          </ac:spMkLst>
        </pc:spChg>
        <pc:spChg chg="mod">
          <ac:chgData name="Razin Farhan Hussain" userId="" providerId="" clId="Web-{39183229-F4B0-4C47-AAF7-E1BF1339A4C7}" dt="2021-03-24T03:22:58.222" v="907" actId="20577"/>
          <ac:spMkLst>
            <pc:docMk/>
            <pc:sldMk cId="2188313480" sldId="421"/>
            <ac:spMk id="6" creationId="{00000000-0000-0000-0000-000000000000}"/>
          </ac:spMkLst>
        </pc:spChg>
      </pc:sldChg>
      <pc:sldChg chg="addSp modSp">
        <pc:chgData name="Razin Farhan Hussain" userId="" providerId="" clId="Web-{39183229-F4B0-4C47-AAF7-E1BF1339A4C7}" dt="2021-03-24T02:45:45.426" v="7" actId="1076"/>
        <pc:sldMkLst>
          <pc:docMk/>
          <pc:sldMk cId="3482649173" sldId="436"/>
        </pc:sldMkLst>
        <pc:picChg chg="add mod">
          <ac:chgData name="Razin Farhan Hussain" userId="" providerId="" clId="Web-{39183229-F4B0-4C47-AAF7-E1BF1339A4C7}" dt="2021-03-24T02:45:45.426" v="7" actId="1076"/>
          <ac:picMkLst>
            <pc:docMk/>
            <pc:sldMk cId="3482649173" sldId="436"/>
            <ac:picMk id="6" creationId="{3CCF7DC4-DD9F-4ED9-826C-0252E251B1C0}"/>
          </ac:picMkLst>
        </pc:picChg>
      </pc:sldChg>
      <pc:sldChg chg="addSp modSp new">
        <pc:chgData name="Razin Farhan Hussain" userId="" providerId="" clId="Web-{39183229-F4B0-4C47-AAF7-E1BF1339A4C7}" dt="2021-03-24T03:06:53.269" v="427" actId="1076"/>
        <pc:sldMkLst>
          <pc:docMk/>
          <pc:sldMk cId="3511946716" sldId="437"/>
        </pc:sldMkLst>
        <pc:spChg chg="mod">
          <ac:chgData name="Razin Farhan Hussain" userId="" providerId="" clId="Web-{39183229-F4B0-4C47-AAF7-E1BF1339A4C7}" dt="2021-03-24T02:47:45.911" v="23" actId="20577"/>
          <ac:spMkLst>
            <pc:docMk/>
            <pc:sldMk cId="3511946716" sldId="437"/>
            <ac:spMk id="2" creationId="{04E10AEF-FB0F-4BB1-9C8A-D6CAAAF0D892}"/>
          </ac:spMkLst>
        </pc:spChg>
        <pc:spChg chg="mod">
          <ac:chgData name="Razin Farhan Hussain" userId="" providerId="" clId="Web-{39183229-F4B0-4C47-AAF7-E1BF1339A4C7}" dt="2021-03-24T02:53:26.317" v="215" actId="20577"/>
          <ac:spMkLst>
            <pc:docMk/>
            <pc:sldMk cId="3511946716" sldId="437"/>
            <ac:spMk id="3" creationId="{DF0B970A-DD72-4414-998B-87CBE828D6C8}"/>
          </ac:spMkLst>
        </pc:spChg>
        <pc:spChg chg="add mod">
          <ac:chgData name="Razin Farhan Hussain" userId="" providerId="" clId="Web-{39183229-F4B0-4C47-AAF7-E1BF1339A4C7}" dt="2021-03-24T03:06:41.941" v="425" actId="1076"/>
          <ac:spMkLst>
            <pc:docMk/>
            <pc:sldMk cId="3511946716" sldId="437"/>
            <ac:spMk id="6" creationId="{EBB6F075-148C-459C-BEC1-9108CC36B0E8}"/>
          </ac:spMkLst>
        </pc:spChg>
        <pc:picChg chg="add mod modCrop">
          <ac:chgData name="Razin Farhan Hussain" userId="" providerId="" clId="Web-{39183229-F4B0-4C47-AAF7-E1BF1339A4C7}" dt="2021-03-24T02:54:09.442" v="228"/>
          <ac:picMkLst>
            <pc:docMk/>
            <pc:sldMk cId="3511946716" sldId="437"/>
            <ac:picMk id="5" creationId="{EBA72030-EA34-49F3-8622-4E0D2B4E6553}"/>
          </ac:picMkLst>
        </pc:picChg>
        <pc:picChg chg="add mod">
          <ac:chgData name="Razin Farhan Hussain" userId="" providerId="" clId="Web-{39183229-F4B0-4C47-AAF7-E1BF1339A4C7}" dt="2021-03-24T03:06:53.269" v="427" actId="1076"/>
          <ac:picMkLst>
            <pc:docMk/>
            <pc:sldMk cId="3511946716" sldId="437"/>
            <ac:picMk id="7" creationId="{A7D52AD5-63E8-4949-9EF1-F5E4266FF86D}"/>
          </ac:picMkLst>
        </pc:picChg>
        <pc:picChg chg="add mod">
          <ac:chgData name="Razin Farhan Hussain" userId="" providerId="" clId="Web-{39183229-F4B0-4C47-AAF7-E1BF1339A4C7}" dt="2021-03-24T03:06:48.722" v="426" actId="1076"/>
          <ac:picMkLst>
            <pc:docMk/>
            <pc:sldMk cId="3511946716" sldId="437"/>
            <ac:picMk id="8" creationId="{B8CBBE2F-676F-45B7-BD58-07B78140F05B}"/>
          </ac:picMkLst>
        </pc:picChg>
      </pc:sldChg>
    </pc:docChg>
  </pc:docChgLst>
  <pc:docChgLst>
    <pc:chgData name="Razin Farhan Hussain" clId="Web-{2CA29B34-B456-4C5E-A45B-0EDDFE6D9BDB}"/>
    <pc:docChg chg="modSld">
      <pc:chgData name="Razin Farhan Hussain" userId="" providerId="" clId="Web-{2CA29B34-B456-4C5E-A45B-0EDDFE6D9BDB}" dt="2021-07-17T18:44:41.535" v="214" actId="1076"/>
      <pc:docMkLst>
        <pc:docMk/>
      </pc:docMkLst>
      <pc:sldChg chg="addSp modSp">
        <pc:chgData name="Razin Farhan Hussain" userId="" providerId="" clId="Web-{2CA29B34-B456-4C5E-A45B-0EDDFE6D9BDB}" dt="2021-07-17T18:44:41.535" v="214" actId="1076"/>
        <pc:sldMkLst>
          <pc:docMk/>
          <pc:sldMk cId="4163349765" sldId="453"/>
        </pc:sldMkLst>
        <pc:spChg chg="mod">
          <ac:chgData name="Razin Farhan Hussain" userId="" providerId="" clId="Web-{2CA29B34-B456-4C5E-A45B-0EDDFE6D9BDB}" dt="2021-07-17T18:38:45.153" v="124" actId="20577"/>
          <ac:spMkLst>
            <pc:docMk/>
            <pc:sldMk cId="4163349765" sldId="453"/>
            <ac:spMk id="2" creationId="{08DC290E-61FF-4053-8180-8B9C9EBE8A72}"/>
          </ac:spMkLst>
        </pc:spChg>
        <pc:spChg chg="mod">
          <ac:chgData name="Razin Farhan Hussain" userId="" providerId="" clId="Web-{2CA29B34-B456-4C5E-A45B-0EDDFE6D9BDB}" dt="2021-07-17T18:44:24.206" v="211" actId="20577"/>
          <ac:spMkLst>
            <pc:docMk/>
            <pc:sldMk cId="4163349765" sldId="453"/>
            <ac:spMk id="3" creationId="{58CC8F8D-1719-49BF-9C95-13884A63BB70}"/>
          </ac:spMkLst>
        </pc:spChg>
        <pc:picChg chg="add mod">
          <ac:chgData name="Razin Farhan Hussain" userId="" providerId="" clId="Web-{2CA29B34-B456-4C5E-A45B-0EDDFE6D9BDB}" dt="2021-07-17T18:43:03.387" v="195" actId="1076"/>
          <ac:picMkLst>
            <pc:docMk/>
            <pc:sldMk cId="4163349765" sldId="453"/>
            <ac:picMk id="5" creationId="{73003FB6-8975-4313-8BB4-D89A4F2C1942}"/>
          </ac:picMkLst>
        </pc:picChg>
        <pc:picChg chg="add mod">
          <ac:chgData name="Razin Farhan Hussain" userId="" providerId="" clId="Web-{2CA29B34-B456-4C5E-A45B-0EDDFE6D9BDB}" dt="2021-07-17T18:44:41.535" v="214" actId="1076"/>
          <ac:picMkLst>
            <pc:docMk/>
            <pc:sldMk cId="4163349765" sldId="453"/>
            <ac:picMk id="6" creationId="{C2828D25-CC4D-40F6-AF3B-F0D801FD86A1}"/>
          </ac:picMkLst>
        </pc:picChg>
        <pc:picChg chg="add mod">
          <ac:chgData name="Razin Farhan Hussain" userId="" providerId="" clId="Web-{2CA29B34-B456-4C5E-A45B-0EDDFE6D9BDB}" dt="2021-07-17T18:44:37.816" v="213" actId="1076"/>
          <ac:picMkLst>
            <pc:docMk/>
            <pc:sldMk cId="4163349765" sldId="453"/>
            <ac:picMk id="7" creationId="{74B5ED34-ED13-4598-BE83-631CC80E504C}"/>
          </ac:picMkLst>
        </pc:picChg>
        <pc:picChg chg="add mod">
          <ac:chgData name="Razin Farhan Hussain" userId="" providerId="" clId="Web-{2CA29B34-B456-4C5E-A45B-0EDDFE6D9BDB}" dt="2021-07-17T18:43:32.437" v="200" actId="1076"/>
          <ac:picMkLst>
            <pc:docMk/>
            <pc:sldMk cId="4163349765" sldId="453"/>
            <ac:picMk id="8" creationId="{B3C1BA5A-8664-460C-9566-2E2171C40AF3}"/>
          </ac:picMkLst>
        </pc:picChg>
        <pc:picChg chg="add mod">
          <ac:chgData name="Razin Farhan Hussain" userId="" providerId="" clId="Web-{2CA29B34-B456-4C5E-A45B-0EDDFE6D9BDB}" dt="2021-07-17T18:43:56.110" v="205" actId="1076"/>
          <ac:picMkLst>
            <pc:docMk/>
            <pc:sldMk cId="4163349765" sldId="453"/>
            <ac:picMk id="9" creationId="{985AE03E-784A-430E-AA42-4ABF94F755B9}"/>
          </ac:picMkLst>
        </pc:picChg>
      </pc:sldChg>
    </pc:docChg>
  </pc:docChgLst>
  <pc:docChgLst>
    <pc:chgData name="Razin Farhan Hussain" userId="bL/IyTPea6UEOGjIFjK2ugEKbkBZKWWoFErjYdNQqcM=" providerId="None" clId="Web-{AD1C176D-FE72-482F-8C0D-BC5702F768F6}"/>
    <pc:docChg chg="addSld delSld modSld sldOrd">
      <pc:chgData name="Razin Farhan Hussain" userId="bL/IyTPea6UEOGjIFjK2ugEKbkBZKWWoFErjYdNQqcM=" providerId="None" clId="Web-{AD1C176D-FE72-482F-8C0D-BC5702F768F6}" dt="2021-07-21T19:18:14.845" v="1345" actId="20577"/>
      <pc:docMkLst>
        <pc:docMk/>
      </pc:docMkLst>
      <pc:sldChg chg="modSp">
        <pc:chgData name="Razin Farhan Hussain" userId="bL/IyTPea6UEOGjIFjK2ugEKbkBZKWWoFErjYdNQqcM=" providerId="None" clId="Web-{AD1C176D-FE72-482F-8C0D-BC5702F768F6}" dt="2021-07-21T18:04:32.460" v="360" actId="1076"/>
        <pc:sldMkLst>
          <pc:docMk/>
          <pc:sldMk cId="3791648276" sldId="407"/>
        </pc:sldMkLst>
        <pc:spChg chg="mod">
          <ac:chgData name="Razin Farhan Hussain" userId="bL/IyTPea6UEOGjIFjK2ugEKbkBZKWWoFErjYdNQqcM=" providerId="None" clId="Web-{AD1C176D-FE72-482F-8C0D-BC5702F768F6}" dt="2021-07-21T17:29:43.849" v="14" actId="20577"/>
          <ac:spMkLst>
            <pc:docMk/>
            <pc:sldMk cId="3791648276" sldId="407"/>
            <ac:spMk id="2" creationId="{DA652264-5573-4599-AD9F-AE9D85180E3C}"/>
          </ac:spMkLst>
        </pc:spChg>
        <pc:picChg chg="mod">
          <ac:chgData name="Razin Farhan Hussain" userId="bL/IyTPea6UEOGjIFjK2ugEKbkBZKWWoFErjYdNQqcM=" providerId="None" clId="Web-{AD1C176D-FE72-482F-8C0D-BC5702F768F6}" dt="2021-07-21T18:04:32.460" v="360" actId="1076"/>
          <ac:picMkLst>
            <pc:docMk/>
            <pc:sldMk cId="3791648276" sldId="407"/>
            <ac:picMk id="6" creationId="{73FD3627-8DF9-4BC8-9C43-647D8C166EC5}"/>
          </ac:picMkLst>
        </pc:picChg>
      </pc:sldChg>
      <pc:sldChg chg="addSp delSp modSp addAnim delAnim modAnim modNotes">
        <pc:chgData name="Razin Farhan Hussain" userId="bL/IyTPea6UEOGjIFjK2ugEKbkBZKWWoFErjYdNQqcM=" providerId="None" clId="Web-{AD1C176D-FE72-482F-8C0D-BC5702F768F6}" dt="2021-07-21T18:04:57.664" v="362" actId="1076"/>
        <pc:sldMkLst>
          <pc:docMk/>
          <pc:sldMk cId="3560319463" sldId="409"/>
        </pc:sldMkLst>
        <pc:spChg chg="del">
          <ac:chgData name="Razin Farhan Hussain" userId="bL/IyTPea6UEOGjIFjK2ugEKbkBZKWWoFErjYdNQqcM=" providerId="None" clId="Web-{AD1C176D-FE72-482F-8C0D-BC5702F768F6}" dt="2021-07-21T17:54:13.789" v="245"/>
          <ac:spMkLst>
            <pc:docMk/>
            <pc:sldMk cId="3560319463" sldId="409"/>
            <ac:spMk id="5" creationId="{7C582F44-3903-493C-A9EA-25B931DDBA65}"/>
          </ac:spMkLst>
        </pc:spChg>
        <pc:spChg chg="mod">
          <ac:chgData name="Razin Farhan Hussain" userId="bL/IyTPea6UEOGjIFjK2ugEKbkBZKWWoFErjYdNQqcM=" providerId="None" clId="Web-{AD1C176D-FE72-482F-8C0D-BC5702F768F6}" dt="2021-07-21T17:59:57.376" v="310" actId="1076"/>
          <ac:spMkLst>
            <pc:docMk/>
            <pc:sldMk cId="3560319463" sldId="409"/>
            <ac:spMk id="6" creationId="{3D393135-3FFA-4111-8F1E-5C944F1D229F}"/>
          </ac:spMkLst>
        </pc:spChg>
        <pc:spChg chg="add mod ord">
          <ac:chgData name="Razin Farhan Hussain" userId="bL/IyTPea6UEOGjIFjK2ugEKbkBZKWWoFErjYdNQqcM=" providerId="None" clId="Web-{AD1C176D-FE72-482F-8C0D-BC5702F768F6}" dt="2021-07-21T17:48:38.969" v="170" actId="14100"/>
          <ac:spMkLst>
            <pc:docMk/>
            <pc:sldMk cId="3560319463" sldId="409"/>
            <ac:spMk id="11" creationId="{C858B60A-BCF4-4C65-AFD8-9AACB5E29434}"/>
          </ac:spMkLst>
        </pc:spChg>
        <pc:spChg chg="add mod">
          <ac:chgData name="Razin Farhan Hussain" userId="bL/IyTPea6UEOGjIFjK2ugEKbkBZKWWoFErjYdNQqcM=" providerId="None" clId="Web-{AD1C176D-FE72-482F-8C0D-BC5702F768F6}" dt="2021-07-21T17:48:35.078" v="169" actId="1076"/>
          <ac:spMkLst>
            <pc:docMk/>
            <pc:sldMk cId="3560319463" sldId="409"/>
            <ac:spMk id="12" creationId="{8FB6B1FB-7C66-410F-9737-D88D6BD71B04}"/>
          </ac:spMkLst>
        </pc:spChg>
        <pc:spChg chg="add del mod">
          <ac:chgData name="Razin Farhan Hussain" userId="bL/IyTPea6UEOGjIFjK2ugEKbkBZKWWoFErjYdNQqcM=" providerId="None" clId="Web-{AD1C176D-FE72-482F-8C0D-BC5702F768F6}" dt="2021-07-21T17:49:17.173" v="178"/>
          <ac:spMkLst>
            <pc:docMk/>
            <pc:sldMk cId="3560319463" sldId="409"/>
            <ac:spMk id="15" creationId="{C50A7F5E-5ADA-4C1E-BB85-DE6E37C6156B}"/>
          </ac:spMkLst>
        </pc:spChg>
        <pc:spChg chg="add mod">
          <ac:chgData name="Razin Farhan Hussain" userId="bL/IyTPea6UEOGjIFjK2ugEKbkBZKWWoFErjYdNQqcM=" providerId="None" clId="Web-{AD1C176D-FE72-482F-8C0D-BC5702F768F6}" dt="2021-07-21T17:50:19.440" v="186"/>
          <ac:spMkLst>
            <pc:docMk/>
            <pc:sldMk cId="3560319463" sldId="409"/>
            <ac:spMk id="16" creationId="{D0B10586-8483-470E-A488-E17232EC6BCC}"/>
          </ac:spMkLst>
        </pc:spChg>
        <pc:spChg chg="add mod">
          <ac:chgData name="Razin Farhan Hussain" userId="bL/IyTPea6UEOGjIFjK2ugEKbkBZKWWoFErjYdNQqcM=" providerId="None" clId="Web-{AD1C176D-FE72-482F-8C0D-BC5702F768F6}" dt="2021-07-21T17:51:18.129" v="201" actId="14100"/>
          <ac:spMkLst>
            <pc:docMk/>
            <pc:sldMk cId="3560319463" sldId="409"/>
            <ac:spMk id="17" creationId="{783C1889-C83A-4C03-AA0E-985AA4A71E4D}"/>
          </ac:spMkLst>
        </pc:spChg>
        <pc:spChg chg="add del">
          <ac:chgData name="Razin Farhan Hussain" userId="bL/IyTPea6UEOGjIFjK2ugEKbkBZKWWoFErjYdNQqcM=" providerId="None" clId="Web-{AD1C176D-FE72-482F-8C0D-BC5702F768F6}" dt="2021-07-21T17:51:24.864" v="203"/>
          <ac:spMkLst>
            <pc:docMk/>
            <pc:sldMk cId="3560319463" sldId="409"/>
            <ac:spMk id="18" creationId="{A05357C5-512A-4744-8A3B-7FA712261AFF}"/>
          </ac:spMkLst>
        </pc:spChg>
        <pc:spChg chg="add mod">
          <ac:chgData name="Razin Farhan Hussain" userId="bL/IyTPea6UEOGjIFjK2ugEKbkBZKWWoFErjYdNQqcM=" providerId="None" clId="Web-{AD1C176D-FE72-482F-8C0D-BC5702F768F6}" dt="2021-07-21T17:51:47.114" v="215" actId="20577"/>
          <ac:spMkLst>
            <pc:docMk/>
            <pc:sldMk cId="3560319463" sldId="409"/>
            <ac:spMk id="19" creationId="{5DFC3042-65CD-45D5-AC3F-20DA07941E0A}"/>
          </ac:spMkLst>
        </pc:spChg>
        <pc:spChg chg="add mod">
          <ac:chgData name="Razin Farhan Hussain" userId="bL/IyTPea6UEOGjIFjK2ugEKbkBZKWWoFErjYdNQqcM=" providerId="None" clId="Web-{AD1C176D-FE72-482F-8C0D-BC5702F768F6}" dt="2021-07-21T17:53:24.773" v="237" actId="20577"/>
          <ac:spMkLst>
            <pc:docMk/>
            <pc:sldMk cId="3560319463" sldId="409"/>
            <ac:spMk id="20" creationId="{69445334-B0F9-4A8C-BD50-262E4995A984}"/>
          </ac:spMkLst>
        </pc:spChg>
        <pc:spChg chg="add del mod">
          <ac:chgData name="Razin Farhan Hussain" userId="bL/IyTPea6UEOGjIFjK2ugEKbkBZKWWoFErjYdNQqcM=" providerId="None" clId="Web-{AD1C176D-FE72-482F-8C0D-BC5702F768F6}" dt="2021-07-21T17:54:16.696" v="246"/>
          <ac:spMkLst>
            <pc:docMk/>
            <pc:sldMk cId="3560319463" sldId="409"/>
            <ac:spMk id="22" creationId="{E87765C8-144B-493A-8140-24E4D674686C}"/>
          </ac:spMkLst>
        </pc:spChg>
        <pc:spChg chg="add mod">
          <ac:chgData name="Razin Farhan Hussain" userId="bL/IyTPea6UEOGjIFjK2ugEKbkBZKWWoFErjYdNQqcM=" providerId="None" clId="Web-{AD1C176D-FE72-482F-8C0D-BC5702F768F6}" dt="2021-07-21T18:01:05.174" v="333" actId="14100"/>
          <ac:spMkLst>
            <pc:docMk/>
            <pc:sldMk cId="3560319463" sldId="409"/>
            <ac:spMk id="23" creationId="{7D0779B4-DC2E-4102-89F0-096E88DC01FD}"/>
          </ac:spMkLst>
        </pc:spChg>
        <pc:picChg chg="mod modCrop">
          <ac:chgData name="Razin Farhan Hussain" userId="bL/IyTPea6UEOGjIFjK2ugEKbkBZKWWoFErjYdNQqcM=" providerId="None" clId="Web-{AD1C176D-FE72-482F-8C0D-BC5702F768F6}" dt="2021-07-21T17:47:04.779" v="154" actId="14100"/>
          <ac:picMkLst>
            <pc:docMk/>
            <pc:sldMk cId="3560319463" sldId="409"/>
            <ac:picMk id="3" creationId="{0A245A36-5922-42C0-B86E-4FB95BB437F4}"/>
          </ac:picMkLst>
        </pc:picChg>
        <pc:picChg chg="add mod">
          <ac:chgData name="Razin Farhan Hussain" userId="bL/IyTPea6UEOGjIFjK2ugEKbkBZKWWoFErjYdNQqcM=" providerId="None" clId="Web-{AD1C176D-FE72-482F-8C0D-BC5702F768F6}" dt="2021-07-21T17:48:30.875" v="168" actId="1076"/>
          <ac:picMkLst>
            <pc:docMk/>
            <pc:sldMk cId="3560319463" sldId="409"/>
            <ac:picMk id="8" creationId="{7A7727ED-44CA-457A-A97B-4D9845F4FD30}"/>
          </ac:picMkLst>
        </pc:picChg>
        <pc:picChg chg="add mod ord">
          <ac:chgData name="Razin Farhan Hussain" userId="bL/IyTPea6UEOGjIFjK2ugEKbkBZKWWoFErjYdNQqcM=" providerId="None" clId="Web-{AD1C176D-FE72-482F-8C0D-BC5702F768F6}" dt="2021-07-21T18:04:57.664" v="362" actId="1076"/>
          <ac:picMkLst>
            <pc:docMk/>
            <pc:sldMk cId="3560319463" sldId="409"/>
            <ac:picMk id="10" creationId="{C0597EFB-433B-41AC-A8B7-9ADE1A20E434}"/>
          </ac:picMkLst>
        </pc:picChg>
        <pc:picChg chg="add mod">
          <ac:chgData name="Razin Farhan Hussain" userId="bL/IyTPea6UEOGjIFjK2ugEKbkBZKWWoFErjYdNQqcM=" providerId="None" clId="Web-{AD1C176D-FE72-482F-8C0D-BC5702F768F6}" dt="2021-07-21T17:48:56.579" v="175" actId="14100"/>
          <ac:picMkLst>
            <pc:docMk/>
            <pc:sldMk cId="3560319463" sldId="409"/>
            <ac:picMk id="14" creationId="{D40A4327-20FC-43C5-9A5B-FA3DD3FCB5AB}"/>
          </ac:picMkLst>
        </pc:picChg>
      </pc:sldChg>
      <pc:sldChg chg="modSp">
        <pc:chgData name="Razin Farhan Hussain" userId="bL/IyTPea6UEOGjIFjK2ugEKbkBZKWWoFErjYdNQqcM=" providerId="None" clId="Web-{AD1C176D-FE72-482F-8C0D-BC5702F768F6}" dt="2021-07-21T18:10:53.203" v="427" actId="20577"/>
        <pc:sldMkLst>
          <pc:docMk/>
          <pc:sldMk cId="3872104825" sldId="410"/>
        </pc:sldMkLst>
        <pc:spChg chg="mod">
          <ac:chgData name="Razin Farhan Hussain" userId="bL/IyTPea6UEOGjIFjK2ugEKbkBZKWWoFErjYdNQqcM=" providerId="None" clId="Web-{AD1C176D-FE72-482F-8C0D-BC5702F768F6}" dt="2021-07-21T18:09:27.170" v="396" actId="20577"/>
          <ac:spMkLst>
            <pc:docMk/>
            <pc:sldMk cId="3872104825" sldId="410"/>
            <ac:spMk id="2" creationId="{9A02BB28-24CF-4F81-BC85-91E3B870C8F6}"/>
          </ac:spMkLst>
        </pc:spChg>
        <pc:spChg chg="mod">
          <ac:chgData name="Razin Farhan Hussain" userId="bL/IyTPea6UEOGjIFjK2ugEKbkBZKWWoFErjYdNQqcM=" providerId="None" clId="Web-{AD1C176D-FE72-482F-8C0D-BC5702F768F6}" dt="2021-07-21T18:10:53.203" v="427" actId="20577"/>
          <ac:spMkLst>
            <pc:docMk/>
            <pc:sldMk cId="3872104825" sldId="410"/>
            <ac:spMk id="3" creationId="{B5729B93-386D-459B-A29A-1F0D26D3D165}"/>
          </ac:spMkLst>
        </pc:spChg>
      </pc:sldChg>
      <pc:sldChg chg="modSp mod modShow">
        <pc:chgData name="Razin Farhan Hussain" userId="bL/IyTPea6UEOGjIFjK2ugEKbkBZKWWoFErjYdNQqcM=" providerId="None" clId="Web-{AD1C176D-FE72-482F-8C0D-BC5702F768F6}" dt="2021-07-21T19:00:21.210" v="1037" actId="20577"/>
        <pc:sldMkLst>
          <pc:docMk/>
          <pc:sldMk cId="4264709361" sldId="425"/>
        </pc:sldMkLst>
        <pc:spChg chg="mod">
          <ac:chgData name="Razin Farhan Hussain" userId="bL/IyTPea6UEOGjIFjK2ugEKbkBZKWWoFErjYdNQqcM=" providerId="None" clId="Web-{AD1C176D-FE72-482F-8C0D-BC5702F768F6}" dt="2021-07-21T19:00:21.210" v="1037" actId="20577"/>
          <ac:spMkLst>
            <pc:docMk/>
            <pc:sldMk cId="4264709361" sldId="425"/>
            <ac:spMk id="2" creationId="{A8C26E1E-6260-4507-89E2-B5CBE3E07233}"/>
          </ac:spMkLst>
        </pc:spChg>
      </pc:sldChg>
      <pc:sldChg chg="modSp">
        <pc:chgData name="Razin Farhan Hussain" userId="bL/IyTPea6UEOGjIFjK2ugEKbkBZKWWoFErjYdNQqcM=" providerId="None" clId="Web-{AD1C176D-FE72-482F-8C0D-BC5702F768F6}" dt="2021-07-21T19:18:14.845" v="1345" actId="20577"/>
        <pc:sldMkLst>
          <pc:docMk/>
          <pc:sldMk cId="2908148847" sldId="441"/>
        </pc:sldMkLst>
        <pc:spChg chg="mod">
          <ac:chgData name="Razin Farhan Hussain" userId="bL/IyTPea6UEOGjIFjK2ugEKbkBZKWWoFErjYdNQqcM=" providerId="None" clId="Web-{AD1C176D-FE72-482F-8C0D-BC5702F768F6}" dt="2021-07-21T19:18:14.845" v="1345" actId="20577"/>
          <ac:spMkLst>
            <pc:docMk/>
            <pc:sldMk cId="2908148847" sldId="441"/>
            <ac:spMk id="3" creationId="{0AEEA00F-790B-4906-9CC8-A2303B4C4CDE}"/>
          </ac:spMkLst>
        </pc:spChg>
      </pc:sldChg>
      <pc:sldChg chg="modSp">
        <pc:chgData name="Razin Farhan Hussain" userId="bL/IyTPea6UEOGjIFjK2ugEKbkBZKWWoFErjYdNQqcM=" providerId="None" clId="Web-{AD1C176D-FE72-482F-8C0D-BC5702F768F6}" dt="2021-07-21T18:11:54.345" v="431" actId="20577"/>
        <pc:sldMkLst>
          <pc:docMk/>
          <pc:sldMk cId="2881555940" sldId="442"/>
        </pc:sldMkLst>
        <pc:spChg chg="mod">
          <ac:chgData name="Razin Farhan Hussain" userId="bL/IyTPea6UEOGjIFjK2ugEKbkBZKWWoFErjYdNQqcM=" providerId="None" clId="Web-{AD1C176D-FE72-482F-8C0D-BC5702F768F6}" dt="2021-07-21T18:11:54.345" v="431" actId="20577"/>
          <ac:spMkLst>
            <pc:docMk/>
            <pc:sldMk cId="2881555940" sldId="442"/>
            <ac:spMk id="3" creationId="{0AEEA00F-790B-4906-9CC8-A2303B4C4CDE}"/>
          </ac:spMkLst>
        </pc:spChg>
      </pc:sldChg>
      <pc:sldChg chg="modSp">
        <pc:chgData name="Razin Farhan Hussain" userId="bL/IyTPea6UEOGjIFjK2ugEKbkBZKWWoFErjYdNQqcM=" providerId="None" clId="Web-{AD1C176D-FE72-482F-8C0D-BC5702F768F6}" dt="2021-07-21T18:06:06.228" v="364" actId="20577"/>
        <pc:sldMkLst>
          <pc:docMk/>
          <pc:sldMk cId="1204138476" sldId="443"/>
        </pc:sldMkLst>
        <pc:spChg chg="mod">
          <ac:chgData name="Razin Farhan Hussain" userId="bL/IyTPea6UEOGjIFjK2ugEKbkBZKWWoFErjYdNQqcM=" providerId="None" clId="Web-{AD1C176D-FE72-482F-8C0D-BC5702F768F6}" dt="2021-07-21T18:06:06.228" v="364" actId="20577"/>
          <ac:spMkLst>
            <pc:docMk/>
            <pc:sldMk cId="1204138476" sldId="443"/>
            <ac:spMk id="160" creationId="{00000000-0000-0000-0000-000000000000}"/>
          </ac:spMkLst>
        </pc:spChg>
      </pc:sldChg>
      <pc:sldChg chg="addSp modSp addAnim delAnim modAnim">
        <pc:chgData name="Razin Farhan Hussain" userId="bL/IyTPea6UEOGjIFjK2ugEKbkBZKWWoFErjYdNQqcM=" providerId="None" clId="Web-{AD1C176D-FE72-482F-8C0D-BC5702F768F6}" dt="2021-07-21T18:32:20.265" v="810"/>
        <pc:sldMkLst>
          <pc:docMk/>
          <pc:sldMk cId="3579129065" sldId="446"/>
        </pc:sldMkLst>
        <pc:spChg chg="mod">
          <ac:chgData name="Razin Farhan Hussain" userId="bL/IyTPea6UEOGjIFjK2ugEKbkBZKWWoFErjYdNQqcM=" providerId="None" clId="Web-{AD1C176D-FE72-482F-8C0D-BC5702F768F6}" dt="2021-07-21T18:32:15.327" v="808" actId="1076"/>
          <ac:spMkLst>
            <pc:docMk/>
            <pc:sldMk cId="3579129065" sldId="446"/>
            <ac:spMk id="3" creationId="{601F2B53-DCD1-4604-B1E8-DA49E946803B}"/>
          </ac:spMkLst>
        </pc:spChg>
        <pc:spChg chg="add mod">
          <ac:chgData name="Razin Farhan Hussain" userId="bL/IyTPea6UEOGjIFjK2ugEKbkBZKWWoFErjYdNQqcM=" providerId="None" clId="Web-{AD1C176D-FE72-482F-8C0D-BC5702F768F6}" dt="2021-07-21T18:22:36.329" v="594" actId="1076"/>
          <ac:spMkLst>
            <pc:docMk/>
            <pc:sldMk cId="3579129065" sldId="446"/>
            <ac:spMk id="5" creationId="{04A4CD97-21D7-4DCB-AEF1-A711A2284FD3}"/>
          </ac:spMkLst>
        </pc:spChg>
        <pc:spChg chg="add mod">
          <ac:chgData name="Razin Farhan Hussain" userId="bL/IyTPea6UEOGjIFjK2ugEKbkBZKWWoFErjYdNQqcM=" providerId="None" clId="Web-{AD1C176D-FE72-482F-8C0D-BC5702F768F6}" dt="2021-07-21T18:28:04.665" v="709" actId="1076"/>
          <ac:spMkLst>
            <pc:docMk/>
            <pc:sldMk cId="3579129065" sldId="446"/>
            <ac:spMk id="7" creationId="{F948EC95-F8E9-471C-B158-ADD18EEF9ED9}"/>
          </ac:spMkLst>
        </pc:spChg>
        <pc:spChg chg="add mod">
          <ac:chgData name="Razin Farhan Hussain" userId="bL/IyTPea6UEOGjIFjK2ugEKbkBZKWWoFErjYdNQqcM=" providerId="None" clId="Web-{AD1C176D-FE72-482F-8C0D-BC5702F768F6}" dt="2021-07-21T18:29:33.870" v="769" actId="20577"/>
          <ac:spMkLst>
            <pc:docMk/>
            <pc:sldMk cId="3579129065" sldId="446"/>
            <ac:spMk id="8" creationId="{41C43654-7E4F-4B39-8FFF-9E33CCDEF978}"/>
          </ac:spMkLst>
        </pc:spChg>
        <pc:picChg chg="mod">
          <ac:chgData name="Razin Farhan Hussain" userId="bL/IyTPea6UEOGjIFjK2ugEKbkBZKWWoFErjYdNQqcM=" providerId="None" clId="Web-{AD1C176D-FE72-482F-8C0D-BC5702F768F6}" dt="2021-07-21T18:31:11.763" v="781" actId="1076"/>
          <ac:picMkLst>
            <pc:docMk/>
            <pc:sldMk cId="3579129065" sldId="446"/>
            <ac:picMk id="2" creationId="{B729E293-D8DB-422A-83D3-63E246679F00}"/>
          </ac:picMkLst>
        </pc:picChg>
      </pc:sldChg>
      <pc:sldChg chg="modSp">
        <pc:chgData name="Razin Farhan Hussain" userId="bL/IyTPea6UEOGjIFjK2ugEKbkBZKWWoFErjYdNQqcM=" providerId="None" clId="Web-{AD1C176D-FE72-482F-8C0D-BC5702F768F6}" dt="2021-07-21T18:07:44.840" v="393" actId="20577"/>
        <pc:sldMkLst>
          <pc:docMk/>
          <pc:sldMk cId="2265982532" sldId="447"/>
        </pc:sldMkLst>
        <pc:spChg chg="mod">
          <ac:chgData name="Razin Farhan Hussain" userId="bL/IyTPea6UEOGjIFjK2ugEKbkBZKWWoFErjYdNQqcM=" providerId="None" clId="Web-{AD1C176D-FE72-482F-8C0D-BC5702F768F6}" dt="2021-07-21T18:07:44.840" v="393" actId="20577"/>
          <ac:spMkLst>
            <pc:docMk/>
            <pc:sldMk cId="2265982532" sldId="447"/>
            <ac:spMk id="3" creationId="{36B54CB8-8BBF-4837-B3CF-99B51A3C1C4E}"/>
          </ac:spMkLst>
        </pc:spChg>
      </pc:sldChg>
      <pc:sldChg chg="modSp">
        <pc:chgData name="Razin Farhan Hussain" userId="bL/IyTPea6UEOGjIFjK2ugEKbkBZKWWoFErjYdNQqcM=" providerId="None" clId="Web-{AD1C176D-FE72-482F-8C0D-BC5702F768F6}" dt="2021-07-21T18:12:24.299" v="446" actId="20577"/>
        <pc:sldMkLst>
          <pc:docMk/>
          <pc:sldMk cId="261197914" sldId="448"/>
        </pc:sldMkLst>
        <pc:spChg chg="mod">
          <ac:chgData name="Razin Farhan Hussain" userId="bL/IyTPea6UEOGjIFjK2ugEKbkBZKWWoFErjYdNQqcM=" providerId="None" clId="Web-{AD1C176D-FE72-482F-8C0D-BC5702F768F6}" dt="2021-07-21T18:12:24.299" v="446" actId="20577"/>
          <ac:spMkLst>
            <pc:docMk/>
            <pc:sldMk cId="261197914" sldId="448"/>
            <ac:spMk id="3" creationId="{0AEEA00F-790B-4906-9CC8-A2303B4C4CDE}"/>
          </ac:spMkLst>
        </pc:spChg>
      </pc:sldChg>
      <pc:sldChg chg="modSp del">
        <pc:chgData name="Razin Farhan Hussain" userId="bL/IyTPea6UEOGjIFjK2ugEKbkBZKWWoFErjYdNQqcM=" providerId="None" clId="Web-{AD1C176D-FE72-482F-8C0D-BC5702F768F6}" dt="2021-07-21T19:13:51.760" v="1276"/>
        <pc:sldMkLst>
          <pc:docMk/>
          <pc:sldMk cId="2134067304" sldId="452"/>
        </pc:sldMkLst>
        <pc:spChg chg="mod">
          <ac:chgData name="Razin Farhan Hussain" userId="bL/IyTPea6UEOGjIFjK2ugEKbkBZKWWoFErjYdNQqcM=" providerId="None" clId="Web-{AD1C176D-FE72-482F-8C0D-BC5702F768F6}" dt="2021-07-21T18:35:44.207" v="822" actId="20577"/>
          <ac:spMkLst>
            <pc:docMk/>
            <pc:sldMk cId="2134067304" sldId="452"/>
            <ac:spMk id="3" creationId="{0AEEA00F-790B-4906-9CC8-A2303B4C4CDE}"/>
          </ac:spMkLst>
        </pc:spChg>
      </pc:sldChg>
      <pc:sldChg chg="modSp del">
        <pc:chgData name="Razin Farhan Hussain" userId="bL/IyTPea6UEOGjIFjK2ugEKbkBZKWWoFErjYdNQqcM=" providerId="None" clId="Web-{AD1C176D-FE72-482F-8C0D-BC5702F768F6}" dt="2021-07-21T18:50:02.399" v="899"/>
        <pc:sldMkLst>
          <pc:docMk/>
          <pc:sldMk cId="3089330882" sldId="460"/>
        </pc:sldMkLst>
        <pc:spChg chg="mod">
          <ac:chgData name="Razin Farhan Hussain" userId="bL/IyTPea6UEOGjIFjK2ugEKbkBZKWWoFErjYdNQqcM=" providerId="None" clId="Web-{AD1C176D-FE72-482F-8C0D-BC5702F768F6}" dt="2021-07-21T18:39:10.352" v="844" actId="20577"/>
          <ac:spMkLst>
            <pc:docMk/>
            <pc:sldMk cId="3089330882" sldId="460"/>
            <ac:spMk id="3" creationId="{0AEEA00F-790B-4906-9CC8-A2303B4C4CDE}"/>
          </ac:spMkLst>
        </pc:spChg>
      </pc:sldChg>
      <pc:sldChg chg="modSp">
        <pc:chgData name="Razin Farhan Hussain" userId="bL/IyTPea6UEOGjIFjK2ugEKbkBZKWWoFErjYdNQqcM=" providerId="None" clId="Web-{AD1C176D-FE72-482F-8C0D-BC5702F768F6}" dt="2021-07-21T18:39:57.275" v="850" actId="1076"/>
        <pc:sldMkLst>
          <pc:docMk/>
          <pc:sldMk cId="3290235452" sldId="461"/>
        </pc:sldMkLst>
        <pc:spChg chg="mod">
          <ac:chgData name="Razin Farhan Hussain" userId="bL/IyTPea6UEOGjIFjK2ugEKbkBZKWWoFErjYdNQqcM=" providerId="None" clId="Web-{AD1C176D-FE72-482F-8C0D-BC5702F768F6}" dt="2021-07-21T18:39:57.275" v="850" actId="1076"/>
          <ac:spMkLst>
            <pc:docMk/>
            <pc:sldMk cId="3290235452" sldId="461"/>
            <ac:spMk id="7" creationId="{74F458FD-11DD-42B4-A744-E42556900372}"/>
          </ac:spMkLst>
        </pc:spChg>
      </pc:sldChg>
      <pc:sldChg chg="modSp">
        <pc:chgData name="Razin Farhan Hussain" userId="bL/IyTPea6UEOGjIFjK2ugEKbkBZKWWoFErjYdNQqcM=" providerId="None" clId="Web-{AD1C176D-FE72-482F-8C0D-BC5702F768F6}" dt="2021-07-21T18:40:25.495" v="852" actId="20577"/>
        <pc:sldMkLst>
          <pc:docMk/>
          <pc:sldMk cId="64418216" sldId="465"/>
        </pc:sldMkLst>
        <pc:spChg chg="mod">
          <ac:chgData name="Razin Farhan Hussain" userId="bL/IyTPea6UEOGjIFjK2ugEKbkBZKWWoFErjYdNQqcM=" providerId="None" clId="Web-{AD1C176D-FE72-482F-8C0D-BC5702F768F6}" dt="2021-07-21T18:40:25.495" v="852" actId="20577"/>
          <ac:spMkLst>
            <pc:docMk/>
            <pc:sldMk cId="64418216" sldId="465"/>
            <ac:spMk id="3" creationId="{40FD509B-2C3E-4DE7-8A79-E66FC99951CA}"/>
          </ac:spMkLst>
        </pc:spChg>
      </pc:sldChg>
      <pc:sldChg chg="addSp delSp modSp del">
        <pc:chgData name="Razin Farhan Hussain" userId="bL/IyTPea6UEOGjIFjK2ugEKbkBZKWWoFErjYdNQqcM=" providerId="None" clId="Web-{AD1C176D-FE72-482F-8C0D-BC5702F768F6}" dt="2021-07-21T18:42:17.450" v="866"/>
        <pc:sldMkLst>
          <pc:docMk/>
          <pc:sldMk cId="1821959657" sldId="470"/>
        </pc:sldMkLst>
        <pc:spChg chg="del mod">
          <ac:chgData name="Razin Farhan Hussain" userId="bL/IyTPea6UEOGjIFjK2ugEKbkBZKWWoFErjYdNQqcM=" providerId="None" clId="Web-{AD1C176D-FE72-482F-8C0D-BC5702F768F6}" dt="2021-07-21T18:41:41.340" v="862"/>
          <ac:spMkLst>
            <pc:docMk/>
            <pc:sldMk cId="1821959657" sldId="470"/>
            <ac:spMk id="3" creationId="{0AEEA00F-790B-4906-9CC8-A2303B4C4CDE}"/>
          </ac:spMkLst>
        </pc:spChg>
        <pc:spChg chg="add mod">
          <ac:chgData name="Razin Farhan Hussain" userId="bL/IyTPea6UEOGjIFjK2ugEKbkBZKWWoFErjYdNQqcM=" providerId="None" clId="Web-{AD1C176D-FE72-482F-8C0D-BC5702F768F6}" dt="2021-07-21T18:41:41.340" v="862"/>
          <ac:spMkLst>
            <pc:docMk/>
            <pc:sldMk cId="1821959657" sldId="470"/>
            <ac:spMk id="6" creationId="{4DF57B36-1143-4105-9823-C94A908A3840}"/>
          </ac:spMkLst>
        </pc:spChg>
      </pc:sldChg>
      <pc:sldChg chg="modSp">
        <pc:chgData name="Razin Farhan Hussain" userId="bL/IyTPea6UEOGjIFjK2ugEKbkBZKWWoFErjYdNQqcM=" providerId="None" clId="Web-{AD1C176D-FE72-482F-8C0D-BC5702F768F6}" dt="2021-07-21T18:54:20.202" v="1022" actId="20577"/>
        <pc:sldMkLst>
          <pc:docMk/>
          <pc:sldMk cId="4133325502" sldId="472"/>
        </pc:sldMkLst>
        <pc:spChg chg="mod">
          <ac:chgData name="Razin Farhan Hussain" userId="bL/IyTPea6UEOGjIFjK2ugEKbkBZKWWoFErjYdNQqcM=" providerId="None" clId="Web-{AD1C176D-FE72-482F-8C0D-BC5702F768F6}" dt="2021-07-21T18:52:36.340" v="943" actId="20577"/>
          <ac:spMkLst>
            <pc:docMk/>
            <pc:sldMk cId="4133325502" sldId="472"/>
            <ac:spMk id="2" creationId="{946E5BB7-732F-4DF8-A6C5-01B466E4D53F}"/>
          </ac:spMkLst>
        </pc:spChg>
        <pc:spChg chg="mod">
          <ac:chgData name="Razin Farhan Hussain" userId="bL/IyTPea6UEOGjIFjK2ugEKbkBZKWWoFErjYdNQqcM=" providerId="None" clId="Web-{AD1C176D-FE72-482F-8C0D-BC5702F768F6}" dt="2021-07-21T18:54:20.202" v="1022" actId="20577"/>
          <ac:spMkLst>
            <pc:docMk/>
            <pc:sldMk cId="4133325502" sldId="472"/>
            <ac:spMk id="7" creationId="{9BD09B52-B662-4102-81F5-EDEEE6A73353}"/>
          </ac:spMkLst>
        </pc:spChg>
      </pc:sldChg>
      <pc:sldChg chg="modSp">
        <pc:chgData name="Razin Farhan Hussain" userId="bL/IyTPea6UEOGjIFjK2ugEKbkBZKWWoFErjYdNQqcM=" providerId="None" clId="Web-{AD1C176D-FE72-482F-8C0D-BC5702F768F6}" dt="2021-07-21T19:17:55.922" v="1342" actId="20577"/>
        <pc:sldMkLst>
          <pc:docMk/>
          <pc:sldMk cId="1224592863" sldId="486"/>
        </pc:sldMkLst>
        <pc:spChg chg="mod">
          <ac:chgData name="Razin Farhan Hussain" userId="bL/IyTPea6UEOGjIFjK2ugEKbkBZKWWoFErjYdNQqcM=" providerId="None" clId="Web-{AD1C176D-FE72-482F-8C0D-BC5702F768F6}" dt="2021-07-21T19:17:55.922" v="1342" actId="20577"/>
          <ac:spMkLst>
            <pc:docMk/>
            <pc:sldMk cId="1224592863" sldId="486"/>
            <ac:spMk id="2" creationId="{270ED146-E476-4E29-A062-853CB6B35DC3}"/>
          </ac:spMkLst>
        </pc:spChg>
        <pc:spChg chg="mod">
          <ac:chgData name="Razin Farhan Hussain" userId="bL/IyTPea6UEOGjIFjK2ugEKbkBZKWWoFErjYdNQqcM=" providerId="None" clId="Web-{AD1C176D-FE72-482F-8C0D-BC5702F768F6}" dt="2021-07-21T19:15:34.216" v="1319" actId="20577"/>
          <ac:spMkLst>
            <pc:docMk/>
            <pc:sldMk cId="1224592863" sldId="486"/>
            <ac:spMk id="3" creationId="{AC287962-E642-4275-9502-CDB360AA89B0}"/>
          </ac:spMkLst>
        </pc:spChg>
      </pc:sldChg>
      <pc:sldChg chg="del">
        <pc:chgData name="Razin Farhan Hussain" userId="bL/IyTPea6UEOGjIFjK2ugEKbkBZKWWoFErjYdNQqcM=" providerId="None" clId="Web-{AD1C176D-FE72-482F-8C0D-BC5702F768F6}" dt="2021-07-21T19:16:34.373" v="1324"/>
        <pc:sldMkLst>
          <pc:docMk/>
          <pc:sldMk cId="3721802492" sldId="487"/>
        </pc:sldMkLst>
      </pc:sldChg>
      <pc:sldChg chg="mod modShow">
        <pc:chgData name="Razin Farhan Hussain" userId="bL/IyTPea6UEOGjIFjK2ugEKbkBZKWWoFErjYdNQqcM=" providerId="None" clId="Web-{AD1C176D-FE72-482F-8C0D-BC5702F768F6}" dt="2021-07-21T18:13:43.457" v="447"/>
        <pc:sldMkLst>
          <pc:docMk/>
          <pc:sldMk cId="1439307830" sldId="492"/>
        </pc:sldMkLst>
      </pc:sldChg>
      <pc:sldChg chg="modSp">
        <pc:chgData name="Razin Farhan Hussain" userId="bL/IyTPea6UEOGjIFjK2ugEKbkBZKWWoFErjYdNQqcM=" providerId="None" clId="Web-{AD1C176D-FE72-482F-8C0D-BC5702F768F6}" dt="2021-07-21T18:33:31.751" v="814" actId="20577"/>
        <pc:sldMkLst>
          <pc:docMk/>
          <pc:sldMk cId="2608860063" sldId="493"/>
        </pc:sldMkLst>
        <pc:spChg chg="mod">
          <ac:chgData name="Razin Farhan Hussain" userId="bL/IyTPea6UEOGjIFjK2ugEKbkBZKWWoFErjYdNQqcM=" providerId="None" clId="Web-{AD1C176D-FE72-482F-8C0D-BC5702F768F6}" dt="2021-07-21T18:33:31.751" v="814" actId="20577"/>
          <ac:spMkLst>
            <pc:docMk/>
            <pc:sldMk cId="2608860063" sldId="493"/>
            <ac:spMk id="6" creationId="{C9CAFA77-8580-4857-B0EC-AB39F683EE26}"/>
          </ac:spMkLst>
        </pc:spChg>
      </pc:sldChg>
      <pc:sldChg chg="modSp">
        <pc:chgData name="Razin Farhan Hussain" userId="bL/IyTPea6UEOGjIFjK2ugEKbkBZKWWoFErjYdNQqcM=" providerId="None" clId="Web-{AD1C176D-FE72-482F-8C0D-BC5702F768F6}" dt="2021-07-21T18:06:38.994" v="371" actId="20577"/>
        <pc:sldMkLst>
          <pc:docMk/>
          <pc:sldMk cId="946075807" sldId="494"/>
        </pc:sldMkLst>
        <pc:spChg chg="mod">
          <ac:chgData name="Razin Farhan Hussain" userId="bL/IyTPea6UEOGjIFjK2ugEKbkBZKWWoFErjYdNQqcM=" providerId="None" clId="Web-{AD1C176D-FE72-482F-8C0D-BC5702F768F6}" dt="2021-07-21T18:06:38.994" v="371" actId="20577"/>
          <ac:spMkLst>
            <pc:docMk/>
            <pc:sldMk cId="946075807" sldId="494"/>
            <ac:spMk id="3" creationId="{30C47A76-40B6-43AE-88E3-33585211C4C8}"/>
          </ac:spMkLst>
        </pc:spChg>
      </pc:sldChg>
      <pc:sldChg chg="modSp add del ord replId">
        <pc:chgData name="Razin Farhan Hussain" userId="bL/IyTPea6UEOGjIFjK2ugEKbkBZKWWoFErjYdNQqcM=" providerId="None" clId="Web-{AD1C176D-FE72-482F-8C0D-BC5702F768F6}" dt="2021-07-21T18:51:19.807" v="909"/>
        <pc:sldMkLst>
          <pc:docMk/>
          <pc:sldMk cId="627099533" sldId="495"/>
        </pc:sldMkLst>
        <pc:spChg chg="mod">
          <ac:chgData name="Razin Farhan Hussain" userId="bL/IyTPea6UEOGjIFjK2ugEKbkBZKWWoFErjYdNQqcM=" providerId="None" clId="Web-{AD1C176D-FE72-482F-8C0D-BC5702F768F6}" dt="2021-07-21T18:47:24.598" v="877" actId="20577"/>
          <ac:spMkLst>
            <pc:docMk/>
            <pc:sldMk cId="627099533" sldId="495"/>
            <ac:spMk id="3" creationId="{0AEEA00F-790B-4906-9CC8-A2303B4C4CDE}"/>
          </ac:spMkLst>
        </pc:spChg>
      </pc:sldChg>
      <pc:sldChg chg="addSp delSp modSp new del">
        <pc:chgData name="Razin Farhan Hussain" userId="bL/IyTPea6UEOGjIFjK2ugEKbkBZKWWoFErjYdNQqcM=" providerId="None" clId="Web-{AD1C176D-FE72-482F-8C0D-BC5702F768F6}" dt="2021-07-21T18:03:16.990" v="357"/>
        <pc:sldMkLst>
          <pc:docMk/>
          <pc:sldMk cId="1474472561" sldId="495"/>
        </pc:sldMkLst>
        <pc:picChg chg="add del mod modCrop">
          <ac:chgData name="Razin Farhan Hussain" userId="bL/IyTPea6UEOGjIFjK2ugEKbkBZKWWoFErjYdNQqcM=" providerId="None" clId="Web-{AD1C176D-FE72-482F-8C0D-BC5702F768F6}" dt="2021-07-21T17:38:05.095" v="93"/>
          <ac:picMkLst>
            <pc:docMk/>
            <pc:sldMk cId="1474472561" sldId="495"/>
            <ac:picMk id="6" creationId="{28194009-4959-49BB-BC93-7B48931EBCB2}"/>
          </ac:picMkLst>
        </pc:picChg>
        <pc:picChg chg="add mod modCrop">
          <ac:chgData name="Razin Farhan Hussain" userId="bL/IyTPea6UEOGjIFjK2ugEKbkBZKWWoFErjYdNQqcM=" providerId="None" clId="Web-{AD1C176D-FE72-482F-8C0D-BC5702F768F6}" dt="2021-07-21T17:48:00.906" v="164"/>
          <ac:picMkLst>
            <pc:docMk/>
            <pc:sldMk cId="1474472561" sldId="495"/>
            <ac:picMk id="7" creationId="{B932363A-F6C8-4B27-BD3B-F1B678B72E9F}"/>
          </ac:picMkLst>
        </pc:picChg>
        <pc:picChg chg="add del mod modCrop">
          <ac:chgData name="Razin Farhan Hussain" userId="bL/IyTPea6UEOGjIFjK2ugEKbkBZKWWoFErjYdNQqcM=" providerId="None" clId="Web-{AD1C176D-FE72-482F-8C0D-BC5702F768F6}" dt="2021-07-21T17:47:32.796" v="157"/>
          <ac:picMkLst>
            <pc:docMk/>
            <pc:sldMk cId="1474472561" sldId="495"/>
            <ac:picMk id="8" creationId="{C55B6BFF-1AE8-4542-BF49-E39997FBA6CB}"/>
          </ac:picMkLst>
        </pc:picChg>
      </pc:sldChg>
      <pc:sldChg chg="modSp add ord replId">
        <pc:chgData name="Razin Farhan Hussain" userId="bL/IyTPea6UEOGjIFjK2ugEKbkBZKWWoFErjYdNQqcM=" providerId="None" clId="Web-{AD1C176D-FE72-482F-8C0D-BC5702F768F6}" dt="2021-07-21T19:14:05.526" v="1278" actId="20577"/>
        <pc:sldMkLst>
          <pc:docMk/>
          <pc:sldMk cId="2992218009" sldId="496"/>
        </pc:sldMkLst>
        <pc:spChg chg="mod">
          <ac:chgData name="Razin Farhan Hussain" userId="bL/IyTPea6UEOGjIFjK2ugEKbkBZKWWoFErjYdNQqcM=" providerId="None" clId="Web-{AD1C176D-FE72-482F-8C0D-BC5702F768F6}" dt="2021-07-21T19:14:05.526" v="1278" actId="20577"/>
          <ac:spMkLst>
            <pc:docMk/>
            <pc:sldMk cId="2992218009" sldId="496"/>
            <ac:spMk id="3" creationId="{0AEEA00F-790B-4906-9CC8-A2303B4C4CDE}"/>
          </ac:spMkLst>
        </pc:spChg>
      </pc:sldChg>
      <pc:sldChg chg="modSp add ord replId">
        <pc:chgData name="Razin Farhan Hussain" userId="bL/IyTPea6UEOGjIFjK2ugEKbkBZKWWoFErjYdNQqcM=" providerId="None" clId="Web-{AD1C176D-FE72-482F-8C0D-BC5702F768F6}" dt="2021-07-21T18:50:29.134" v="905" actId="20577"/>
        <pc:sldMkLst>
          <pc:docMk/>
          <pc:sldMk cId="1426105100" sldId="497"/>
        </pc:sldMkLst>
        <pc:spChg chg="mod">
          <ac:chgData name="Razin Farhan Hussain" userId="bL/IyTPea6UEOGjIFjK2ugEKbkBZKWWoFErjYdNQqcM=" providerId="None" clId="Web-{AD1C176D-FE72-482F-8C0D-BC5702F768F6}" dt="2021-07-21T18:50:29.134" v="905" actId="20577"/>
          <ac:spMkLst>
            <pc:docMk/>
            <pc:sldMk cId="1426105100" sldId="497"/>
            <ac:spMk id="3" creationId="{0AEEA00F-790B-4906-9CC8-A2303B4C4CDE}"/>
          </ac:spMkLst>
        </pc:spChg>
      </pc:sldChg>
      <pc:sldChg chg="modSp add ord replId">
        <pc:chgData name="Razin Farhan Hussain" userId="bL/IyTPea6UEOGjIFjK2ugEKbkBZKWWoFErjYdNQqcM=" providerId="None" clId="Web-{AD1C176D-FE72-482F-8C0D-BC5702F768F6}" dt="2021-07-21T18:51:48.792" v="915" actId="20577"/>
        <pc:sldMkLst>
          <pc:docMk/>
          <pc:sldMk cId="3761818323" sldId="498"/>
        </pc:sldMkLst>
        <pc:spChg chg="mod">
          <ac:chgData name="Razin Farhan Hussain" userId="bL/IyTPea6UEOGjIFjK2ugEKbkBZKWWoFErjYdNQqcM=" providerId="None" clId="Web-{AD1C176D-FE72-482F-8C0D-BC5702F768F6}" dt="2021-07-21T18:51:48.792" v="915" actId="20577"/>
          <ac:spMkLst>
            <pc:docMk/>
            <pc:sldMk cId="3761818323" sldId="498"/>
            <ac:spMk id="3" creationId="{0AEEA00F-790B-4906-9CC8-A2303B4C4CDE}"/>
          </ac:spMkLst>
        </pc:spChg>
      </pc:sldChg>
      <pc:sldChg chg="modSp new">
        <pc:chgData name="Razin Farhan Hussain" userId="bL/IyTPea6UEOGjIFjK2ugEKbkBZKWWoFErjYdNQqcM=" providerId="None" clId="Web-{AD1C176D-FE72-482F-8C0D-BC5702F768F6}" dt="2021-07-21T19:13:25.088" v="1275" actId="20577"/>
        <pc:sldMkLst>
          <pc:docMk/>
          <pc:sldMk cId="178039305" sldId="499"/>
        </pc:sldMkLst>
        <pc:spChg chg="mod">
          <ac:chgData name="Razin Farhan Hussain" userId="bL/IyTPea6UEOGjIFjK2ugEKbkBZKWWoFErjYdNQqcM=" providerId="None" clId="Web-{AD1C176D-FE72-482F-8C0D-BC5702F768F6}" dt="2021-07-21T19:02:42.010" v="1068" actId="20577"/>
          <ac:spMkLst>
            <pc:docMk/>
            <pc:sldMk cId="178039305" sldId="499"/>
            <ac:spMk id="2" creationId="{91DA754C-61B1-4D81-AF50-97728A6633BE}"/>
          </ac:spMkLst>
        </pc:spChg>
        <pc:spChg chg="mod">
          <ac:chgData name="Razin Farhan Hussain" userId="bL/IyTPea6UEOGjIFjK2ugEKbkBZKWWoFErjYdNQqcM=" providerId="None" clId="Web-{AD1C176D-FE72-482F-8C0D-BC5702F768F6}" dt="2021-07-21T19:13:25.088" v="1275" actId="20577"/>
          <ac:spMkLst>
            <pc:docMk/>
            <pc:sldMk cId="178039305" sldId="499"/>
            <ac:spMk id="3" creationId="{180DEEAC-3595-4268-93CF-BCBAEAFB48F6}"/>
          </ac:spMkLst>
        </pc:spChg>
      </pc:sldChg>
      <pc:sldChg chg="modSp add ord replId">
        <pc:chgData name="Razin Farhan Hussain" userId="bL/IyTPea6UEOGjIFjK2ugEKbkBZKWWoFErjYdNQqcM=" providerId="None" clId="Web-{AD1C176D-FE72-482F-8C0D-BC5702F768F6}" dt="2021-07-21T19:17:30.484" v="1334" actId="20577"/>
        <pc:sldMkLst>
          <pc:docMk/>
          <pc:sldMk cId="586707395" sldId="500"/>
        </pc:sldMkLst>
        <pc:spChg chg="mod">
          <ac:chgData name="Razin Farhan Hussain" userId="bL/IyTPea6UEOGjIFjK2ugEKbkBZKWWoFErjYdNQqcM=" providerId="None" clId="Web-{AD1C176D-FE72-482F-8C0D-BC5702F768F6}" dt="2021-07-21T19:17:30.484" v="1334" actId="20577"/>
          <ac:spMkLst>
            <pc:docMk/>
            <pc:sldMk cId="586707395" sldId="500"/>
            <ac:spMk id="3" creationId="{0AEEA00F-790B-4906-9CC8-A2303B4C4CDE}"/>
          </ac:spMkLst>
        </pc:spChg>
      </pc:sldChg>
    </pc:docChg>
  </pc:docChgLst>
  <pc:docChgLst>
    <pc:chgData name="Razin Farhan Hussain" userId="bL/IyTPea6UEOGjIFjK2ugEKbkBZKWWoFErjYdNQqcM=" providerId="None" clId="Web-{CEF81871-320D-4F9F-B3EE-348D5D2CC8E5}"/>
    <pc:docChg chg="modSld">
      <pc:chgData name="Razin Farhan Hussain" userId="bL/IyTPea6UEOGjIFjK2ugEKbkBZKWWoFErjYdNQqcM=" providerId="None" clId="Web-{CEF81871-320D-4F9F-B3EE-348D5D2CC8E5}" dt="2021-03-04T23:35:20.410" v="325"/>
      <pc:docMkLst>
        <pc:docMk/>
      </pc:docMkLst>
      <pc:sldChg chg="addSp modSp">
        <pc:chgData name="Razin Farhan Hussain" userId="bL/IyTPea6UEOGjIFjK2ugEKbkBZKWWoFErjYdNQqcM=" providerId="None" clId="Web-{CEF81871-320D-4F9F-B3EE-348D5D2CC8E5}" dt="2021-03-04T23:35:20.410" v="325"/>
        <pc:sldMkLst>
          <pc:docMk/>
          <pc:sldMk cId="962405372" sldId="428"/>
        </pc:sldMkLst>
        <pc:spChg chg="mod">
          <ac:chgData name="Razin Farhan Hussain" userId="bL/IyTPea6UEOGjIFjK2ugEKbkBZKWWoFErjYdNQqcM=" providerId="None" clId="Web-{CEF81871-320D-4F9F-B3EE-348D5D2CC8E5}" dt="2021-03-04T23:35:20.379" v="324" actId="20577"/>
          <ac:spMkLst>
            <pc:docMk/>
            <pc:sldMk cId="962405372" sldId="428"/>
            <ac:spMk id="3" creationId="{DE1E67B3-A0B2-4A04-A658-22B4D5268789}"/>
          </ac:spMkLst>
        </pc:spChg>
        <pc:picChg chg="add mod">
          <ac:chgData name="Razin Farhan Hussain" userId="bL/IyTPea6UEOGjIFjK2ugEKbkBZKWWoFErjYdNQqcM=" providerId="None" clId="Web-{CEF81871-320D-4F9F-B3EE-348D5D2CC8E5}" dt="2021-03-04T23:35:20.410" v="325"/>
          <ac:picMkLst>
            <pc:docMk/>
            <pc:sldMk cId="962405372" sldId="428"/>
            <ac:picMk id="5" creationId="{4E26A4A8-FDB3-4F39-B660-4EF0C588CF16}"/>
          </ac:picMkLst>
        </pc:picChg>
      </pc:sldChg>
      <pc:sldChg chg="addSp modSp">
        <pc:chgData name="Razin Farhan Hussain" userId="bL/IyTPea6UEOGjIFjK2ugEKbkBZKWWoFErjYdNQqcM=" providerId="None" clId="Web-{CEF81871-320D-4F9F-B3EE-348D5D2CC8E5}" dt="2021-03-04T23:32:21.868" v="318" actId="20577"/>
        <pc:sldMkLst>
          <pc:docMk/>
          <pc:sldMk cId="3946117769" sldId="429"/>
        </pc:sldMkLst>
        <pc:spChg chg="add mod">
          <ac:chgData name="Razin Farhan Hussain" userId="bL/IyTPea6UEOGjIFjK2ugEKbkBZKWWoFErjYdNQqcM=" providerId="None" clId="Web-{CEF81871-320D-4F9F-B3EE-348D5D2CC8E5}" dt="2021-03-04T23:32:21.868" v="318" actId="20577"/>
          <ac:spMkLst>
            <pc:docMk/>
            <pc:sldMk cId="3946117769" sldId="429"/>
            <ac:spMk id="3" creationId="{89E3B773-9A36-40F6-9C4D-81C3E5D60AF7}"/>
          </ac:spMkLst>
        </pc:spChg>
        <pc:spChg chg="add mod">
          <ac:chgData name="Razin Farhan Hussain" userId="bL/IyTPea6UEOGjIFjK2ugEKbkBZKWWoFErjYdNQqcM=" providerId="None" clId="Web-{CEF81871-320D-4F9F-B3EE-348D5D2CC8E5}" dt="2021-03-04T23:32:13.117" v="316" actId="20577"/>
          <ac:spMkLst>
            <pc:docMk/>
            <pc:sldMk cId="3946117769" sldId="429"/>
            <ac:spMk id="8" creationId="{CD02ABC2-1C31-4C5A-9A9F-42DE646BC1F4}"/>
          </ac:spMkLst>
        </pc:spChg>
        <pc:spChg chg="add mod">
          <ac:chgData name="Razin Farhan Hussain" userId="bL/IyTPea6UEOGjIFjK2ugEKbkBZKWWoFErjYdNQqcM=" providerId="None" clId="Web-{CEF81871-320D-4F9F-B3EE-348D5D2CC8E5}" dt="2021-03-04T23:31:36.521" v="311" actId="14100"/>
          <ac:spMkLst>
            <pc:docMk/>
            <pc:sldMk cId="3946117769" sldId="429"/>
            <ac:spMk id="9" creationId="{8EDD2824-7162-406C-84B5-5DC9BED76E62}"/>
          </ac:spMkLst>
        </pc:spChg>
        <pc:grpChg chg="mod">
          <ac:chgData name="Razin Farhan Hussain" userId="bL/IyTPea6UEOGjIFjK2ugEKbkBZKWWoFErjYdNQqcM=" providerId="None" clId="Web-{CEF81871-320D-4F9F-B3EE-348D5D2CC8E5}" dt="2021-03-04T23:18:09.471" v="12" actId="14100"/>
          <ac:grpSpMkLst>
            <pc:docMk/>
            <pc:sldMk cId="3946117769" sldId="429"/>
            <ac:grpSpMk id="7" creationId="{B925944E-7CBC-4A50-8706-362BFC444770}"/>
          </ac:grpSpMkLst>
        </pc:grpChg>
      </pc:sldChg>
    </pc:docChg>
  </pc:docChgLst>
  <pc:docChgLst>
    <pc:chgData name="Razin Farhan Hussain" userId="bL/IyTPea6UEOGjIFjK2ugEKbkBZKWWoFErjYdNQqcM=" providerId="None" clId="Web-{DA74BFDE-846A-4E38-A9FC-2D7ED8D5C212}"/>
    <pc:docChg chg="modSld">
      <pc:chgData name="Razin Farhan Hussain" userId="bL/IyTPea6UEOGjIFjK2ugEKbkBZKWWoFErjYdNQqcM=" providerId="None" clId="Web-{DA74BFDE-846A-4E38-A9FC-2D7ED8D5C212}" dt="2022-10-18T16:42:27.988" v="66" actId="14100"/>
      <pc:docMkLst>
        <pc:docMk/>
      </pc:docMkLst>
      <pc:sldChg chg="modSp">
        <pc:chgData name="Razin Farhan Hussain" userId="bL/IyTPea6UEOGjIFjK2ugEKbkBZKWWoFErjYdNQqcM=" providerId="None" clId="Web-{DA74BFDE-846A-4E38-A9FC-2D7ED8D5C212}" dt="2022-10-18T16:25:58.043" v="1" actId="20577"/>
        <pc:sldMkLst>
          <pc:docMk/>
          <pc:sldMk cId="2383574042" sldId="363"/>
        </pc:sldMkLst>
        <pc:spChg chg="mod">
          <ac:chgData name="Razin Farhan Hussain" userId="bL/IyTPea6UEOGjIFjK2ugEKbkBZKWWoFErjYdNQqcM=" providerId="None" clId="Web-{DA74BFDE-846A-4E38-A9FC-2D7ED8D5C212}" dt="2022-10-18T16:25:58.043" v="1" actId="20577"/>
          <ac:spMkLst>
            <pc:docMk/>
            <pc:sldMk cId="2383574042" sldId="363"/>
            <ac:spMk id="2" creationId="{00000000-0000-0000-0000-000000000000}"/>
          </ac:spMkLst>
        </pc:spChg>
      </pc:sldChg>
      <pc:sldChg chg="modSp">
        <pc:chgData name="Razin Farhan Hussain" userId="bL/IyTPea6UEOGjIFjK2ugEKbkBZKWWoFErjYdNQqcM=" providerId="None" clId="Web-{DA74BFDE-846A-4E38-A9FC-2D7ED8D5C212}" dt="2022-10-18T16:42:27.988" v="66" actId="14100"/>
        <pc:sldMkLst>
          <pc:docMk/>
          <pc:sldMk cId="3102643082" sldId="402"/>
        </pc:sldMkLst>
        <pc:spChg chg="mod">
          <ac:chgData name="Razin Farhan Hussain" userId="bL/IyTPea6UEOGjIFjK2ugEKbkBZKWWoFErjYdNQqcM=" providerId="None" clId="Web-{DA74BFDE-846A-4E38-A9FC-2D7ED8D5C212}" dt="2022-10-18T16:42:27.988" v="66" actId="14100"/>
          <ac:spMkLst>
            <pc:docMk/>
            <pc:sldMk cId="3102643082" sldId="402"/>
            <ac:spMk id="27" creationId="{81D76BC7-327D-4E2A-96CC-73B1F31C2B81}"/>
          </ac:spMkLst>
        </pc:spChg>
      </pc:sldChg>
      <pc:sldChg chg="modSp">
        <pc:chgData name="Razin Farhan Hussain" userId="bL/IyTPea6UEOGjIFjK2ugEKbkBZKWWoFErjYdNQqcM=" providerId="None" clId="Web-{DA74BFDE-846A-4E38-A9FC-2D7ED8D5C212}" dt="2022-10-18T16:41:25.563" v="64"/>
        <pc:sldMkLst>
          <pc:docMk/>
          <pc:sldMk cId="2265982532" sldId="447"/>
        </pc:sldMkLst>
        <pc:spChg chg="mod">
          <ac:chgData name="Razin Farhan Hussain" userId="bL/IyTPea6UEOGjIFjK2ugEKbkBZKWWoFErjYdNQqcM=" providerId="None" clId="Web-{DA74BFDE-846A-4E38-A9FC-2D7ED8D5C212}" dt="2022-10-18T16:41:25.563" v="64"/>
          <ac:spMkLst>
            <pc:docMk/>
            <pc:sldMk cId="2265982532" sldId="447"/>
            <ac:spMk id="3" creationId="{36B54CB8-8BBF-4837-B3CF-99B51A3C1C4E}"/>
          </ac:spMkLst>
        </pc:spChg>
      </pc:sldChg>
    </pc:docChg>
  </pc:docChgLst>
  <pc:docChgLst>
    <pc:chgData name="Razin Farhan Hussain" clId="Web-{1314C548-13BF-4E95-9EB1-8E6E7F889DD5}"/>
    <pc:docChg chg="modSld sldOrd">
      <pc:chgData name="Razin Farhan Hussain" userId="" providerId="" clId="Web-{1314C548-13BF-4E95-9EB1-8E6E7F889DD5}" dt="2021-07-25T22:24:24.668" v="95"/>
      <pc:docMkLst>
        <pc:docMk/>
      </pc:docMkLst>
      <pc:sldChg chg="addSp modSp addAnim modAnim">
        <pc:chgData name="Razin Farhan Hussain" userId="" providerId="" clId="Web-{1314C548-13BF-4E95-9EB1-8E6E7F889DD5}" dt="2021-07-25T21:54:34.523" v="40"/>
        <pc:sldMkLst>
          <pc:docMk/>
          <pc:sldMk cId="3102643082" sldId="402"/>
        </pc:sldMkLst>
        <pc:spChg chg="add mod">
          <ac:chgData name="Razin Farhan Hussain" userId="" providerId="" clId="Web-{1314C548-13BF-4E95-9EB1-8E6E7F889DD5}" dt="2021-07-25T21:54:18.835" v="38" actId="1076"/>
          <ac:spMkLst>
            <pc:docMk/>
            <pc:sldMk cId="3102643082" sldId="402"/>
            <ac:spMk id="3" creationId="{5A5ED2A4-0193-449C-8B91-7AD2809DBEB7}"/>
          </ac:spMkLst>
        </pc:spChg>
      </pc:sldChg>
      <pc:sldChg chg="addSp addAnim delAnim modAnim">
        <pc:chgData name="Razin Farhan Hussain" userId="" providerId="" clId="Web-{1314C548-13BF-4E95-9EB1-8E6E7F889DD5}" dt="2021-07-25T21:58:43.482" v="52"/>
        <pc:sldMkLst>
          <pc:docMk/>
          <pc:sldMk cId="3872104825" sldId="410"/>
        </pc:sldMkLst>
        <pc:grpChg chg="add">
          <ac:chgData name="Razin Farhan Hussain" userId="" providerId="" clId="Web-{1314C548-13BF-4E95-9EB1-8E6E7F889DD5}" dt="2021-07-25T21:58:34.560" v="50"/>
          <ac:grpSpMkLst>
            <pc:docMk/>
            <pc:sldMk cId="3872104825" sldId="410"/>
            <ac:grpSpMk id="9" creationId="{23D7648A-6A9B-444A-9F54-2FF85F5C1B78}"/>
          </ac:grpSpMkLst>
        </pc:grpChg>
      </pc:sldChg>
      <pc:sldChg chg="addAnim modAnim">
        <pc:chgData name="Razin Farhan Hussain" userId="" providerId="" clId="Web-{1314C548-13BF-4E95-9EB1-8E6E7F889DD5}" dt="2021-07-25T21:39:09.015" v="20"/>
        <pc:sldMkLst>
          <pc:docMk/>
          <pc:sldMk cId="2908148847" sldId="441"/>
        </pc:sldMkLst>
      </pc:sldChg>
      <pc:sldChg chg="addAnim modAnim">
        <pc:chgData name="Razin Farhan Hussain" userId="" providerId="" clId="Web-{1314C548-13BF-4E95-9EB1-8E6E7F889DD5}" dt="2021-07-25T21:47:40.246" v="24"/>
        <pc:sldMkLst>
          <pc:docMk/>
          <pc:sldMk cId="2265982532" sldId="447"/>
        </pc:sldMkLst>
      </pc:sldChg>
      <pc:sldChg chg="addAnim modAnim">
        <pc:chgData name="Razin Farhan Hussain" userId="" providerId="" clId="Web-{1314C548-13BF-4E95-9EB1-8E6E7F889DD5}" dt="2021-07-25T22:23:45.636" v="91"/>
        <pc:sldMkLst>
          <pc:docMk/>
          <pc:sldMk cId="4012275385" sldId="451"/>
        </pc:sldMkLst>
      </pc:sldChg>
      <pc:sldChg chg="addAnim modAnim">
        <pc:chgData name="Razin Farhan Hussain" userId="" providerId="" clId="Web-{1314C548-13BF-4E95-9EB1-8E6E7F889DD5}" dt="2021-07-25T22:24:24.668" v="95"/>
        <pc:sldMkLst>
          <pc:docMk/>
          <pc:sldMk cId="4207908615" sldId="454"/>
        </pc:sldMkLst>
      </pc:sldChg>
      <pc:sldChg chg="modSp">
        <pc:chgData name="Razin Farhan Hussain" userId="" providerId="" clId="Web-{1314C548-13BF-4E95-9EB1-8E6E7F889DD5}" dt="2021-07-25T21:38:25.154" v="16" actId="1076"/>
        <pc:sldMkLst>
          <pc:docMk/>
          <pc:sldMk cId="1842379589" sldId="476"/>
        </pc:sldMkLst>
        <pc:spChg chg="mod">
          <ac:chgData name="Razin Farhan Hussain" userId="" providerId="" clId="Web-{1314C548-13BF-4E95-9EB1-8E6E7F889DD5}" dt="2021-07-25T21:37:48.179" v="3" actId="14100"/>
          <ac:spMkLst>
            <pc:docMk/>
            <pc:sldMk cId="1842379589" sldId="476"/>
            <ac:spMk id="3" creationId="{8FDD0AB0-2FA4-47AF-ACD9-7310EB5FA73A}"/>
          </ac:spMkLst>
        </pc:spChg>
        <pc:spChg chg="mod">
          <ac:chgData name="Razin Farhan Hussain" userId="" providerId="" clId="Web-{1314C548-13BF-4E95-9EB1-8E6E7F889DD5}" dt="2021-07-25T21:38:25.154" v="16" actId="1076"/>
          <ac:spMkLst>
            <pc:docMk/>
            <pc:sldMk cId="1842379589" sldId="476"/>
            <ac:spMk id="8" creationId="{09C05A68-1A3B-42C7-A01A-4D2D3D217211}"/>
          </ac:spMkLst>
        </pc:spChg>
        <pc:picChg chg="mod">
          <ac:chgData name="Razin Farhan Hussain" userId="" providerId="" clId="Web-{1314C548-13BF-4E95-9EB1-8E6E7F889DD5}" dt="2021-07-25T21:38:20.357" v="15" actId="1076"/>
          <ac:picMkLst>
            <pc:docMk/>
            <pc:sldMk cId="1842379589" sldId="476"/>
            <ac:picMk id="5" creationId="{6EFDAA70-4765-4045-867A-D480FB07E2F1}"/>
          </ac:picMkLst>
        </pc:picChg>
      </pc:sldChg>
      <pc:sldChg chg="ord">
        <pc:chgData name="Razin Farhan Hussain" userId="" providerId="" clId="Web-{1314C548-13BF-4E95-9EB1-8E6E7F889DD5}" dt="2021-07-25T21:37:19.709" v="1"/>
        <pc:sldMkLst>
          <pc:docMk/>
          <pc:sldMk cId="178039305" sldId="499"/>
        </pc:sldMkLst>
      </pc:sldChg>
      <pc:sldChg chg="addSp modSp addAnim">
        <pc:chgData name="Razin Farhan Hussain" userId="" providerId="" clId="Web-{1314C548-13BF-4E95-9EB1-8E6E7F889DD5}" dt="2021-07-25T22:23:04.900" v="87" actId="1076"/>
        <pc:sldMkLst>
          <pc:docMk/>
          <pc:sldMk cId="3752426838" sldId="508"/>
        </pc:sldMkLst>
        <pc:spChg chg="mod">
          <ac:chgData name="Razin Farhan Hussain" userId="" providerId="" clId="Web-{1314C548-13BF-4E95-9EB1-8E6E7F889DD5}" dt="2021-07-25T22:22:14.805" v="86" actId="14100"/>
          <ac:spMkLst>
            <pc:docMk/>
            <pc:sldMk cId="3752426838" sldId="508"/>
            <ac:spMk id="12" creationId="{E881A184-6CA3-4331-96AE-D45CB12204F2}"/>
          </ac:spMkLst>
        </pc:spChg>
        <pc:spChg chg="mod">
          <ac:chgData name="Razin Farhan Hussain" userId="" providerId="" clId="Web-{1314C548-13BF-4E95-9EB1-8E6E7F889DD5}" dt="2021-07-25T22:23:04.900" v="87" actId="1076"/>
          <ac:spMkLst>
            <pc:docMk/>
            <pc:sldMk cId="3752426838" sldId="508"/>
            <ac:spMk id="16" creationId="{54603690-B3BE-4866-B01C-E8B3FF61256E}"/>
          </ac:spMkLst>
        </pc:spChg>
        <pc:spChg chg="add mod">
          <ac:chgData name="Razin Farhan Hussain" userId="" providerId="" clId="Web-{1314C548-13BF-4E95-9EB1-8E6E7F889DD5}" dt="2021-07-25T22:01:53.487" v="74" actId="1076"/>
          <ac:spMkLst>
            <pc:docMk/>
            <pc:sldMk cId="3752426838" sldId="508"/>
            <ac:spMk id="49" creationId="{B30C1114-ECFA-48A7-9677-D2C9EC223372}"/>
          </ac:spMkLst>
        </pc:spChg>
        <pc:spChg chg="mod">
          <ac:chgData name="Razin Farhan Hussain" userId="" providerId="" clId="Web-{1314C548-13BF-4E95-9EB1-8E6E7F889DD5}" dt="2021-07-25T22:20:57.210" v="79" actId="1076"/>
          <ac:spMkLst>
            <pc:docMk/>
            <pc:sldMk cId="3752426838" sldId="508"/>
            <ac:spMk id="61" creationId="{4BB6F345-DE0C-400D-A159-0487562BF2D5}"/>
          </ac:spMkLst>
        </pc:spChg>
        <pc:cxnChg chg="mod">
          <ac:chgData name="Razin Farhan Hussain" userId="" providerId="" clId="Web-{1314C548-13BF-4E95-9EB1-8E6E7F889DD5}" dt="2021-07-25T22:00:28.547" v="56" actId="1076"/>
          <ac:cxnSpMkLst>
            <pc:docMk/>
            <pc:sldMk cId="3752426838" sldId="508"/>
            <ac:cxnSpMk id="21" creationId="{BBF02FBD-C406-4FEB-A2A6-E96099CE369F}"/>
          </ac:cxnSpMkLst>
        </pc:cxnChg>
        <pc:cxnChg chg="mod">
          <ac:chgData name="Razin Farhan Hussain" userId="" providerId="" clId="Web-{1314C548-13BF-4E95-9EB1-8E6E7F889DD5}" dt="2021-07-25T21:59:50.421" v="53" actId="1076"/>
          <ac:cxnSpMkLst>
            <pc:docMk/>
            <pc:sldMk cId="3752426838" sldId="508"/>
            <ac:cxnSpMk id="33" creationId="{2DBE5A32-DCDC-4B11-BD63-AE1EB0AA4C47}"/>
          </ac:cxnSpMkLst>
        </pc:cxnChg>
        <pc:cxnChg chg="mod">
          <ac:chgData name="Razin Farhan Hussain" userId="" providerId="" clId="Web-{1314C548-13BF-4E95-9EB1-8E6E7F889DD5}" dt="2021-07-25T22:22:09.368" v="84" actId="14100"/>
          <ac:cxnSpMkLst>
            <pc:docMk/>
            <pc:sldMk cId="3752426838" sldId="508"/>
            <ac:cxnSpMk id="39" creationId="{6DAC7BC7-20E9-4805-B361-CF3284DCA0F2}"/>
          </ac:cxnSpMkLst>
        </pc:cxnChg>
        <pc:cxnChg chg="mod">
          <ac:chgData name="Razin Farhan Hussain" userId="" providerId="" clId="Web-{1314C548-13BF-4E95-9EB1-8E6E7F889DD5}" dt="2021-07-25T22:20:22.827" v="78" actId="1076"/>
          <ac:cxnSpMkLst>
            <pc:docMk/>
            <pc:sldMk cId="3752426838" sldId="508"/>
            <ac:cxnSpMk id="42" creationId="{8B4E9753-8C89-4BAB-8A3A-6A9F2078BDFE}"/>
          </ac:cxnSpMkLst>
        </pc:cxnChg>
      </pc:sldChg>
    </pc:docChg>
  </pc:docChgLst>
  <pc:docChgLst>
    <pc:chgData clId="Web-{2B11C13C-6EA2-42EF-B359-4E53AC186582}"/>
    <pc:docChg chg="delSld modSld sldOrd">
      <pc:chgData name="" userId="" providerId="" clId="Web-{2B11C13C-6EA2-42EF-B359-4E53AC186582}" dt="2019-02-06T22:22:28.091" v="16" actId="20577"/>
      <pc:docMkLst>
        <pc:docMk/>
      </pc:docMkLst>
      <pc:sldChg chg="addSp delSp modSp">
        <pc:chgData name="" userId="" providerId="" clId="Web-{2B11C13C-6EA2-42EF-B359-4E53AC186582}" dt="2019-02-06T22:21:46.168" v="4"/>
        <pc:sldMkLst>
          <pc:docMk/>
          <pc:sldMk cId="4219688485" sldId="394"/>
        </pc:sldMkLst>
        <pc:spChg chg="add mod">
          <ac:chgData name="" userId="" providerId="" clId="Web-{2B11C13C-6EA2-42EF-B359-4E53AC186582}" dt="2019-02-06T22:21:46.168" v="4"/>
          <ac:spMkLst>
            <pc:docMk/>
            <pc:sldMk cId="4219688485" sldId="394"/>
            <ac:spMk id="5" creationId="{BBA36A02-E7E7-48CC-977A-4A39330EDDE2}"/>
          </ac:spMkLst>
        </pc:spChg>
        <pc:picChg chg="del">
          <ac:chgData name="" userId="" providerId="" clId="Web-{2B11C13C-6EA2-42EF-B359-4E53AC186582}" dt="2019-02-06T22:21:46.168" v="4"/>
          <ac:picMkLst>
            <pc:docMk/>
            <pc:sldMk cId="4219688485" sldId="394"/>
            <ac:picMk id="3" creationId="{B725B795-2E74-4B93-A50C-662B5A23EC58}"/>
          </ac:picMkLst>
        </pc:picChg>
      </pc:sldChg>
      <pc:sldChg chg="modSp">
        <pc:chgData name="" userId="" providerId="" clId="Web-{2B11C13C-6EA2-42EF-B359-4E53AC186582}" dt="2019-02-06T22:22:28.091" v="15" actId="20577"/>
        <pc:sldMkLst>
          <pc:docMk/>
          <pc:sldMk cId="332333467" sldId="395"/>
        </pc:sldMkLst>
        <pc:spChg chg="mod">
          <ac:chgData name="" userId="" providerId="" clId="Web-{2B11C13C-6EA2-42EF-B359-4E53AC186582}" dt="2019-02-06T22:22:28.091" v="15" actId="20577"/>
          <ac:spMkLst>
            <pc:docMk/>
            <pc:sldMk cId="332333467" sldId="395"/>
            <ac:spMk id="2" creationId="{00000000-0000-0000-0000-000000000000}"/>
          </ac:spMkLst>
        </pc:spChg>
      </pc:sldChg>
      <pc:sldChg chg="ord">
        <pc:chgData name="" userId="" providerId="" clId="Web-{2B11C13C-6EA2-42EF-B359-4E53AC186582}" dt="2019-02-06T22:22:10.184" v="8"/>
        <pc:sldMkLst>
          <pc:docMk/>
          <pc:sldMk cId="1777782391" sldId="396"/>
        </pc:sldMkLst>
      </pc:sldChg>
      <pc:sldChg chg="modSp">
        <pc:chgData name="" userId="" providerId="" clId="Web-{2B11C13C-6EA2-42EF-B359-4E53AC186582}" dt="2019-02-06T22:21:50.981" v="5" actId="20577"/>
        <pc:sldMkLst>
          <pc:docMk/>
          <pc:sldMk cId="1973726866" sldId="397"/>
        </pc:sldMkLst>
        <pc:spChg chg="mod">
          <ac:chgData name="" userId="" providerId="" clId="Web-{2B11C13C-6EA2-42EF-B359-4E53AC186582}" dt="2019-02-06T22:21:50.981" v="5" actId="20577"/>
          <ac:spMkLst>
            <pc:docMk/>
            <pc:sldMk cId="1973726866" sldId="397"/>
            <ac:spMk id="6" creationId="{00000000-0000-0000-0000-000000000000}"/>
          </ac:spMkLst>
        </pc:spChg>
      </pc:sldChg>
      <pc:sldChg chg="modSp del">
        <pc:chgData name="" userId="" providerId="" clId="Web-{2B11C13C-6EA2-42EF-B359-4E53AC186582}" dt="2019-02-06T22:21:43.090" v="3"/>
        <pc:sldMkLst>
          <pc:docMk/>
          <pc:sldMk cId="1376260180" sldId="403"/>
        </pc:sldMkLst>
        <pc:spChg chg="mod">
          <ac:chgData name="" userId="" providerId="" clId="Web-{2B11C13C-6EA2-42EF-B359-4E53AC186582}" dt="2019-02-06T22:21:32.793" v="1" actId="20577"/>
          <ac:spMkLst>
            <pc:docMk/>
            <pc:sldMk cId="1376260180" sldId="403"/>
            <ac:spMk id="3" creationId="{83F4194C-E919-42F4-9670-DFEFF80D6525}"/>
          </ac:spMkLst>
        </pc:spChg>
      </pc:sldChg>
    </pc:docChg>
  </pc:docChgLst>
  <pc:docChgLst>
    <pc:chgData name="Razin Farhan Hussain" userId="bL/IyTPea6UEOGjIFjK2ugEKbkBZKWWoFErjYdNQqcM=" providerId="None" clId="Web-{2F615747-7C08-46D7-AED0-E2C5EE5F5933}"/>
    <pc:docChg chg="modSld">
      <pc:chgData name="Razin Farhan Hussain" userId="bL/IyTPea6UEOGjIFjK2ugEKbkBZKWWoFErjYdNQqcM=" providerId="None" clId="Web-{2F615747-7C08-46D7-AED0-E2C5EE5F5933}" dt="2021-07-18T20:52:56.884" v="7" actId="20577"/>
      <pc:docMkLst>
        <pc:docMk/>
      </pc:docMkLst>
      <pc:sldChg chg="modSp">
        <pc:chgData name="Razin Farhan Hussain" userId="bL/IyTPea6UEOGjIFjK2ugEKbkBZKWWoFErjYdNQqcM=" providerId="None" clId="Web-{2F615747-7C08-46D7-AED0-E2C5EE5F5933}" dt="2021-07-18T20:52:56.884" v="7" actId="20577"/>
        <pc:sldMkLst>
          <pc:docMk/>
          <pc:sldMk cId="2296020464" sldId="471"/>
        </pc:sldMkLst>
        <pc:spChg chg="mod">
          <ac:chgData name="Razin Farhan Hussain" userId="bL/IyTPea6UEOGjIFjK2ugEKbkBZKWWoFErjYdNQqcM=" providerId="None" clId="Web-{2F615747-7C08-46D7-AED0-E2C5EE5F5933}" dt="2021-07-18T20:52:56.884" v="7" actId="20577"/>
          <ac:spMkLst>
            <pc:docMk/>
            <pc:sldMk cId="2296020464" sldId="471"/>
            <ac:spMk id="2" creationId="{EE721729-4964-44C3-83F9-9D22EB7F9602}"/>
          </ac:spMkLst>
        </pc:spChg>
      </pc:sldChg>
    </pc:docChg>
  </pc:docChgLst>
  <pc:docChgLst>
    <pc:chgData clId="Web-{E4AA8C72-DD4C-4079-8055-5A6FBCD42F0B}"/>
    <pc:docChg chg="addSld delSld modSld">
      <pc:chgData name="" userId="" providerId="" clId="Web-{E4AA8C72-DD4C-4079-8055-5A6FBCD42F0B}" dt="2019-02-07T22:43:45.334" v="2393" actId="20577"/>
      <pc:docMkLst>
        <pc:docMk/>
      </pc:docMkLst>
      <pc:sldChg chg="del">
        <pc:chgData name="" userId="" providerId="" clId="Web-{E4AA8C72-DD4C-4079-8055-5A6FBCD42F0B}" dt="2019-02-07T21:55:19.944" v="476"/>
        <pc:sldMkLst>
          <pc:docMk/>
          <pc:sldMk cId="1410179351" sldId="393"/>
        </pc:sldMkLst>
      </pc:sldChg>
      <pc:sldChg chg="modSp">
        <pc:chgData name="" userId="" providerId="" clId="Web-{E4AA8C72-DD4C-4079-8055-5A6FBCD42F0B}" dt="2019-02-07T22:43:14.927" v="2379" actId="14100"/>
        <pc:sldMkLst>
          <pc:docMk/>
          <pc:sldMk cId="4219688485" sldId="394"/>
        </pc:sldMkLst>
        <pc:spChg chg="mod">
          <ac:chgData name="" userId="" providerId="" clId="Web-{E4AA8C72-DD4C-4079-8055-5A6FBCD42F0B}" dt="2019-02-07T22:37:47.379" v="1895" actId="20577"/>
          <ac:spMkLst>
            <pc:docMk/>
            <pc:sldMk cId="4219688485" sldId="394"/>
            <ac:spMk id="2" creationId="{00000000-0000-0000-0000-000000000000}"/>
          </ac:spMkLst>
        </pc:spChg>
        <pc:spChg chg="mod">
          <ac:chgData name="" userId="" providerId="" clId="Web-{E4AA8C72-DD4C-4079-8055-5A6FBCD42F0B}" dt="2019-02-07T22:43:14.927" v="2379" actId="14100"/>
          <ac:spMkLst>
            <pc:docMk/>
            <pc:sldMk cId="4219688485" sldId="394"/>
            <ac:spMk id="5" creationId="{BBA36A02-E7E7-48CC-977A-4A39330EDDE2}"/>
          </ac:spMkLst>
        </pc:spChg>
      </pc:sldChg>
      <pc:sldChg chg="addSp modSp">
        <pc:chgData name="" userId="" providerId="" clId="Web-{E4AA8C72-DD4C-4079-8055-5A6FBCD42F0B}" dt="2019-02-07T22:26:57.516" v="1384" actId="20577"/>
        <pc:sldMkLst>
          <pc:docMk/>
          <pc:sldMk cId="332333467" sldId="395"/>
        </pc:sldMkLst>
        <pc:spChg chg="mod">
          <ac:chgData name="" userId="" providerId="" clId="Web-{E4AA8C72-DD4C-4079-8055-5A6FBCD42F0B}" dt="2019-02-07T22:26:57.516" v="1384" actId="20577"/>
          <ac:spMkLst>
            <pc:docMk/>
            <pc:sldMk cId="332333467" sldId="395"/>
            <ac:spMk id="6" creationId="{00000000-0000-0000-0000-000000000000}"/>
          </ac:spMkLst>
        </pc:spChg>
        <pc:picChg chg="add mod">
          <ac:chgData name="" userId="" providerId="" clId="Web-{E4AA8C72-DD4C-4079-8055-5A6FBCD42F0B}" dt="2019-02-07T22:22:36.687" v="1267" actId="1076"/>
          <ac:picMkLst>
            <pc:docMk/>
            <pc:sldMk cId="332333467" sldId="395"/>
            <ac:picMk id="3" creationId="{2A14736B-D727-4085-A998-7B8D8300197D}"/>
          </ac:picMkLst>
        </pc:picChg>
        <pc:picChg chg="add mod">
          <ac:chgData name="" userId="" providerId="" clId="Web-{E4AA8C72-DD4C-4079-8055-5A6FBCD42F0B}" dt="2019-02-07T22:22:39.468" v="1268" actId="1076"/>
          <ac:picMkLst>
            <pc:docMk/>
            <pc:sldMk cId="332333467" sldId="395"/>
            <ac:picMk id="5" creationId="{628D89AD-A328-417D-B026-5A3763817ACA}"/>
          </ac:picMkLst>
        </pc:picChg>
        <pc:picChg chg="add mod">
          <ac:chgData name="" userId="" providerId="" clId="Web-{E4AA8C72-DD4C-4079-8055-5A6FBCD42F0B}" dt="2019-02-07T22:24:50.453" v="1328" actId="1076"/>
          <ac:picMkLst>
            <pc:docMk/>
            <pc:sldMk cId="332333467" sldId="395"/>
            <ac:picMk id="8" creationId="{A5B4A01F-69E2-4F93-A8D4-E3C70042EB5A}"/>
          </ac:picMkLst>
        </pc:picChg>
        <pc:picChg chg="add mod">
          <ac:chgData name="" userId="" providerId="" clId="Web-{E4AA8C72-DD4C-4079-8055-5A6FBCD42F0B}" dt="2019-02-07T22:26:46.329" v="1383" actId="1076"/>
          <ac:picMkLst>
            <pc:docMk/>
            <pc:sldMk cId="332333467" sldId="395"/>
            <ac:picMk id="10" creationId="{8AE4EE81-F987-4FF7-8DC0-D9854EE16012}"/>
          </ac:picMkLst>
        </pc:picChg>
      </pc:sldChg>
      <pc:sldChg chg="modSp">
        <pc:chgData name="" userId="" providerId="" clId="Web-{E4AA8C72-DD4C-4079-8055-5A6FBCD42F0B}" dt="2019-02-07T22:43:45.334" v="2392" actId="20577"/>
        <pc:sldMkLst>
          <pc:docMk/>
          <pc:sldMk cId="1973726866" sldId="397"/>
        </pc:sldMkLst>
        <pc:spChg chg="mod">
          <ac:chgData name="" userId="" providerId="" clId="Web-{E4AA8C72-DD4C-4079-8055-5A6FBCD42F0B}" dt="2019-02-07T22:43:45.334" v="2392" actId="20577"/>
          <ac:spMkLst>
            <pc:docMk/>
            <pc:sldMk cId="1973726866" sldId="397"/>
            <ac:spMk id="2" creationId="{00000000-0000-0000-0000-000000000000}"/>
          </ac:spMkLst>
        </pc:spChg>
      </pc:sldChg>
      <pc:sldChg chg="modSp">
        <pc:chgData name="" userId="" providerId="" clId="Web-{E4AA8C72-DD4C-4079-8055-5A6FBCD42F0B}" dt="2019-02-07T21:56:16.210" v="504" actId="20577"/>
        <pc:sldMkLst>
          <pc:docMk/>
          <pc:sldMk cId="3102643082" sldId="402"/>
        </pc:sldMkLst>
        <pc:spChg chg="mod">
          <ac:chgData name="" userId="" providerId="" clId="Web-{E4AA8C72-DD4C-4079-8055-5A6FBCD42F0B}" dt="2019-02-07T21:56:16.210" v="504" actId="20577"/>
          <ac:spMkLst>
            <pc:docMk/>
            <pc:sldMk cId="3102643082" sldId="402"/>
            <ac:spMk id="3" creationId="{AFAC5818-0500-41AA-A66B-62FD54125AC3}"/>
          </ac:spMkLst>
        </pc:spChg>
      </pc:sldChg>
      <pc:sldChg chg="modSp">
        <pc:chgData name="" userId="" providerId="" clId="Web-{E4AA8C72-DD4C-4079-8055-5A6FBCD42F0B}" dt="2019-02-07T21:55:47.866" v="493" actId="20577"/>
        <pc:sldMkLst>
          <pc:docMk/>
          <pc:sldMk cId="3513512128" sldId="404"/>
        </pc:sldMkLst>
        <pc:spChg chg="mod">
          <ac:chgData name="" userId="" providerId="" clId="Web-{E4AA8C72-DD4C-4079-8055-5A6FBCD42F0B}" dt="2019-02-07T21:55:47.866" v="493" actId="20577"/>
          <ac:spMkLst>
            <pc:docMk/>
            <pc:sldMk cId="3513512128" sldId="404"/>
            <ac:spMk id="2" creationId="{DACECCDD-6852-434B-9CCA-8ABD3A79CBFB}"/>
          </ac:spMkLst>
        </pc:spChg>
      </pc:sldChg>
      <pc:sldChg chg="modSp">
        <pc:chgData name="" userId="" providerId="" clId="Web-{E4AA8C72-DD4C-4079-8055-5A6FBCD42F0B}" dt="2019-02-07T21:55:52.601" v="496" actId="20577"/>
        <pc:sldMkLst>
          <pc:docMk/>
          <pc:sldMk cId="1552732433" sldId="405"/>
        </pc:sldMkLst>
        <pc:spChg chg="mod">
          <ac:chgData name="" userId="" providerId="" clId="Web-{E4AA8C72-DD4C-4079-8055-5A6FBCD42F0B}" dt="2019-02-07T21:55:52.601" v="496" actId="20577"/>
          <ac:spMkLst>
            <pc:docMk/>
            <pc:sldMk cId="1552732433" sldId="405"/>
            <ac:spMk id="2" creationId="{DACECCDD-6852-434B-9CCA-8ABD3A79CBFB}"/>
          </ac:spMkLst>
        </pc:spChg>
      </pc:sldChg>
      <pc:sldChg chg="modSp">
        <pc:chgData name="" userId="" providerId="" clId="Web-{E4AA8C72-DD4C-4079-8055-5A6FBCD42F0B}" dt="2019-02-07T22:02:24.337" v="612" actId="14100"/>
        <pc:sldMkLst>
          <pc:docMk/>
          <pc:sldMk cId="3791648276" sldId="407"/>
        </pc:sldMkLst>
        <pc:spChg chg="mod ord">
          <ac:chgData name="" userId="" providerId="" clId="Web-{E4AA8C72-DD4C-4079-8055-5A6FBCD42F0B}" dt="2019-02-07T22:02:24.337" v="612" actId="14100"/>
          <ac:spMkLst>
            <pc:docMk/>
            <pc:sldMk cId="3791648276" sldId="407"/>
            <ac:spMk id="6" creationId="{9165F7C6-3CC5-4C04-B64C-332973314159}"/>
          </ac:spMkLst>
        </pc:spChg>
        <pc:picChg chg="mod">
          <ac:chgData name="" userId="" providerId="" clId="Web-{E4AA8C72-DD4C-4079-8055-5A6FBCD42F0B}" dt="2019-02-07T21:57:48.820" v="508" actId="1076"/>
          <ac:picMkLst>
            <pc:docMk/>
            <pc:sldMk cId="3791648276" sldId="407"/>
            <ac:picMk id="7" creationId="{12CFD43E-C850-4918-9AAD-D0CE139F0CBC}"/>
          </ac:picMkLst>
        </pc:picChg>
      </pc:sldChg>
      <pc:sldChg chg="modSp">
        <pc:chgData name="" userId="" providerId="" clId="Web-{E4AA8C72-DD4C-4079-8055-5A6FBCD42F0B}" dt="2019-02-07T22:01:19.712" v="589" actId="14100"/>
        <pc:sldMkLst>
          <pc:docMk/>
          <pc:sldMk cId="3560319463" sldId="409"/>
        </pc:sldMkLst>
        <pc:spChg chg="mod">
          <ac:chgData name="" userId="" providerId="" clId="Web-{E4AA8C72-DD4C-4079-8055-5A6FBCD42F0B}" dt="2019-02-07T22:01:19.712" v="589" actId="14100"/>
          <ac:spMkLst>
            <pc:docMk/>
            <pc:sldMk cId="3560319463" sldId="409"/>
            <ac:spMk id="12" creationId="{48B5E396-9054-4729-A1F2-8CBBBB94D378}"/>
          </ac:spMkLst>
        </pc:spChg>
      </pc:sldChg>
      <pc:sldChg chg="modSp new">
        <pc:chgData name="" userId="" providerId="" clId="Web-{E4AA8C72-DD4C-4079-8055-5A6FBCD42F0B}" dt="2019-02-07T21:52:41.237" v="439" actId="20577"/>
        <pc:sldMkLst>
          <pc:docMk/>
          <pc:sldMk cId="3872104825" sldId="410"/>
        </pc:sldMkLst>
        <pc:spChg chg="mod">
          <ac:chgData name="" userId="" providerId="" clId="Web-{E4AA8C72-DD4C-4079-8055-5A6FBCD42F0B}" dt="2019-02-07T21:42:38.719" v="11" actId="20577"/>
          <ac:spMkLst>
            <pc:docMk/>
            <pc:sldMk cId="3872104825" sldId="410"/>
            <ac:spMk id="2" creationId="{9A02BB28-24CF-4F81-BC85-91E3B870C8F6}"/>
          </ac:spMkLst>
        </pc:spChg>
        <pc:spChg chg="mod">
          <ac:chgData name="" userId="" providerId="" clId="Web-{E4AA8C72-DD4C-4079-8055-5A6FBCD42F0B}" dt="2019-02-07T21:52:41.237" v="439" actId="20577"/>
          <ac:spMkLst>
            <pc:docMk/>
            <pc:sldMk cId="3872104825" sldId="410"/>
            <ac:spMk id="3" creationId="{B5729B93-386D-459B-A29A-1F0D26D3D165}"/>
          </ac:spMkLst>
        </pc:spChg>
      </pc:sldChg>
      <pc:sldChg chg="addSp modSp new">
        <pc:chgData name="" userId="" providerId="" clId="Web-{E4AA8C72-DD4C-4079-8055-5A6FBCD42F0B}" dt="2019-02-07T22:37:12.394" v="1884" actId="20577"/>
        <pc:sldMkLst>
          <pc:docMk/>
          <pc:sldMk cId="2053818889" sldId="411"/>
        </pc:sldMkLst>
        <pc:spChg chg="mod">
          <ac:chgData name="" userId="" providerId="" clId="Web-{E4AA8C72-DD4C-4079-8055-5A6FBCD42F0B}" dt="2019-02-07T22:37:12.394" v="1884" actId="20577"/>
          <ac:spMkLst>
            <pc:docMk/>
            <pc:sldMk cId="2053818889" sldId="411"/>
            <ac:spMk id="2" creationId="{D470679B-5DFF-46F8-8F36-8EE387000EF7}"/>
          </ac:spMkLst>
        </pc:spChg>
        <pc:spChg chg="mod">
          <ac:chgData name="" userId="" providerId="" clId="Web-{E4AA8C72-DD4C-4079-8055-5A6FBCD42F0B}" dt="2019-02-07T22:37:04.535" v="1882" actId="20577"/>
          <ac:spMkLst>
            <pc:docMk/>
            <pc:sldMk cId="2053818889" sldId="411"/>
            <ac:spMk id="3" creationId="{4A8BEB66-79D2-46E2-9AA1-0D5D7747F7CB}"/>
          </ac:spMkLst>
        </pc:spChg>
        <pc:picChg chg="add mod">
          <ac:chgData name="" userId="" providerId="" clId="Web-{E4AA8C72-DD4C-4079-8055-5A6FBCD42F0B}" dt="2019-02-07T22:34:52.690" v="1705" actId="1076"/>
          <ac:picMkLst>
            <pc:docMk/>
            <pc:sldMk cId="2053818889" sldId="411"/>
            <ac:picMk id="5" creationId="{B731D8F1-0D91-475B-BE27-2FCAC75E6236}"/>
          </ac:picMkLst>
        </pc:picChg>
      </pc:sldChg>
    </pc:docChg>
  </pc:docChgLst>
  <pc:docChgLst>
    <pc:chgData name="Razin Farhan Hussain" clId="Web-{DB772495-D09C-44E3-8C72-3AB4A5577F0B}"/>
    <pc:docChg chg="addSld delSld modSld sldOrd">
      <pc:chgData name="Razin Farhan Hussain" userId="" providerId="" clId="Web-{DB772495-D09C-44E3-8C72-3AB4A5577F0B}" dt="2021-07-16T22:47:40.770" v="923" actId="20577"/>
      <pc:docMkLst>
        <pc:docMk/>
      </pc:docMkLst>
      <pc:sldChg chg="del">
        <pc:chgData name="Razin Farhan Hussain" userId="" providerId="" clId="Web-{DB772495-D09C-44E3-8C72-3AB4A5577F0B}" dt="2021-07-16T22:12:33.598" v="450"/>
        <pc:sldMkLst>
          <pc:docMk/>
          <pc:sldMk cId="332333467" sldId="395"/>
        </pc:sldMkLst>
      </pc:sldChg>
      <pc:sldChg chg="delSp modSp modNotes">
        <pc:chgData name="Razin Farhan Hussain" userId="" providerId="" clId="Web-{DB772495-D09C-44E3-8C72-3AB4A5577F0B}" dt="2021-07-16T22:46:54.080" v="915"/>
        <pc:sldMkLst>
          <pc:docMk/>
          <pc:sldMk cId="1777782391" sldId="396"/>
        </pc:sldMkLst>
        <pc:spChg chg="mod">
          <ac:chgData name="Razin Farhan Hussain" userId="" providerId="" clId="Web-{DB772495-D09C-44E3-8C72-3AB4A5577F0B}" dt="2021-07-16T22:09:09.461" v="414" actId="20577"/>
          <ac:spMkLst>
            <pc:docMk/>
            <pc:sldMk cId="1777782391" sldId="396"/>
            <ac:spMk id="2" creationId="{00000000-0000-0000-0000-000000000000}"/>
          </ac:spMkLst>
        </pc:spChg>
        <pc:spChg chg="mod">
          <ac:chgData name="Razin Farhan Hussain" userId="" providerId="" clId="Web-{DB772495-D09C-44E3-8C72-3AB4A5577F0B}" dt="2021-07-16T22:11:41.610" v="441" actId="20577"/>
          <ac:spMkLst>
            <pc:docMk/>
            <pc:sldMk cId="1777782391" sldId="396"/>
            <ac:spMk id="6" creationId="{00000000-0000-0000-0000-000000000000}"/>
          </ac:spMkLst>
        </pc:spChg>
        <pc:graphicFrameChg chg="del mod">
          <ac:chgData name="Razin Farhan Hussain" userId="" providerId="" clId="Web-{DB772495-D09C-44E3-8C72-3AB4A5577F0B}" dt="2021-07-16T22:09:04.039" v="411"/>
          <ac:graphicFrameMkLst>
            <pc:docMk/>
            <pc:sldMk cId="1777782391" sldId="396"/>
            <ac:graphicFrameMk id="8" creationId="{481E1E13-EAEA-43B6-96C4-94FE0B0A576C}"/>
          </ac:graphicFrameMkLst>
        </pc:graphicFrameChg>
      </pc:sldChg>
      <pc:sldChg chg="del">
        <pc:chgData name="Razin Farhan Hussain" userId="" providerId="" clId="Web-{DB772495-D09C-44E3-8C72-3AB4A5577F0B}" dt="2021-07-16T22:12:56.474" v="459"/>
        <pc:sldMkLst>
          <pc:docMk/>
          <pc:sldMk cId="1973726866" sldId="397"/>
        </pc:sldMkLst>
      </pc:sldChg>
      <pc:sldChg chg="del">
        <pc:chgData name="Razin Farhan Hussain" userId="" providerId="" clId="Web-{DB772495-D09C-44E3-8C72-3AB4A5577F0B}" dt="2021-07-16T22:13:02.021" v="465"/>
        <pc:sldMkLst>
          <pc:docMk/>
          <pc:sldMk cId="1682654170" sldId="401"/>
        </pc:sldMkLst>
      </pc:sldChg>
      <pc:sldChg chg="modSp">
        <pc:chgData name="Razin Farhan Hussain" userId="" providerId="" clId="Web-{DB772495-D09C-44E3-8C72-3AB4A5577F0B}" dt="2021-07-16T21:43:17.546" v="128" actId="14100"/>
        <pc:sldMkLst>
          <pc:docMk/>
          <pc:sldMk cId="3102643082" sldId="402"/>
        </pc:sldMkLst>
        <pc:spChg chg="mod">
          <ac:chgData name="Razin Farhan Hussain" userId="" providerId="" clId="Web-{DB772495-D09C-44E3-8C72-3AB4A5577F0B}" dt="2021-07-16T21:43:08.889" v="127" actId="1076"/>
          <ac:spMkLst>
            <pc:docMk/>
            <pc:sldMk cId="3102643082" sldId="402"/>
            <ac:spMk id="6" creationId="{CA33A515-0B20-4BEE-9EFA-8F271164C473}"/>
          </ac:spMkLst>
        </pc:spChg>
        <pc:spChg chg="mod">
          <ac:chgData name="Razin Farhan Hussain" userId="" providerId="" clId="Web-{DB772495-D09C-44E3-8C72-3AB4A5577F0B}" dt="2021-07-16T21:43:17.546" v="128" actId="14100"/>
          <ac:spMkLst>
            <pc:docMk/>
            <pc:sldMk cId="3102643082" sldId="402"/>
            <ac:spMk id="18" creationId="{B18E1042-96BE-47DB-8300-CC17AF2573A8}"/>
          </ac:spMkLst>
        </pc:spChg>
      </pc:sldChg>
      <pc:sldChg chg="addSp delSp modSp modNotes">
        <pc:chgData name="Razin Farhan Hussain" userId="" providerId="" clId="Web-{DB772495-D09C-44E3-8C72-3AB4A5577F0B}" dt="2021-07-16T22:47:06.221" v="917"/>
        <pc:sldMkLst>
          <pc:docMk/>
          <pc:sldMk cId="3791648276" sldId="407"/>
        </pc:sldMkLst>
        <pc:spChg chg="mod">
          <ac:chgData name="Razin Farhan Hussain" userId="" providerId="" clId="Web-{DB772495-D09C-44E3-8C72-3AB4A5577F0B}" dt="2021-07-16T22:15:22.420" v="470" actId="20577"/>
          <ac:spMkLst>
            <pc:docMk/>
            <pc:sldMk cId="3791648276" sldId="407"/>
            <ac:spMk id="2" creationId="{DA652264-5573-4599-AD9F-AE9D85180E3C}"/>
          </ac:spMkLst>
        </pc:spChg>
        <pc:graphicFrameChg chg="add del">
          <ac:chgData name="Razin Farhan Hussain" userId="" providerId="" clId="Web-{DB772495-D09C-44E3-8C72-3AB4A5577F0B}" dt="2021-07-16T22:13:26.023" v="468"/>
          <ac:graphicFrameMkLst>
            <pc:docMk/>
            <pc:sldMk cId="3791648276" sldId="407"/>
            <ac:graphicFrameMk id="3" creationId="{FF9721CD-EA2C-4AC9-917C-6B50311460AC}"/>
          </ac:graphicFrameMkLst>
        </pc:graphicFrameChg>
        <pc:picChg chg="add mod">
          <ac:chgData name="Razin Farhan Hussain" userId="" providerId="" clId="Web-{DB772495-D09C-44E3-8C72-3AB4A5577F0B}" dt="2021-07-16T22:18:28.227" v="491" actId="1076"/>
          <ac:picMkLst>
            <pc:docMk/>
            <pc:sldMk cId="3791648276" sldId="407"/>
            <ac:picMk id="6" creationId="{73FD3627-8DF9-4BC8-9C43-647D8C166EC5}"/>
          </ac:picMkLst>
        </pc:picChg>
      </pc:sldChg>
      <pc:sldChg chg="addSp delSp modSp modNotes">
        <pc:chgData name="Razin Farhan Hussain" userId="" providerId="" clId="Web-{DB772495-D09C-44E3-8C72-3AB4A5577F0B}" dt="2021-07-16T22:47:13.409" v="918"/>
        <pc:sldMkLst>
          <pc:docMk/>
          <pc:sldMk cId="3872104825" sldId="410"/>
        </pc:sldMkLst>
        <pc:spChg chg="mod">
          <ac:chgData name="Razin Farhan Hussain" userId="" providerId="" clId="Web-{DB772495-D09C-44E3-8C72-3AB4A5577F0B}" dt="2021-07-16T22:19:55.466" v="493" actId="20577"/>
          <ac:spMkLst>
            <pc:docMk/>
            <pc:sldMk cId="3872104825" sldId="410"/>
            <ac:spMk id="2" creationId="{9A02BB28-24CF-4F81-BC85-91E3B870C8F6}"/>
          </ac:spMkLst>
        </pc:spChg>
        <pc:spChg chg="mod">
          <ac:chgData name="Razin Farhan Hussain" userId="" providerId="" clId="Web-{DB772495-D09C-44E3-8C72-3AB4A5577F0B}" dt="2021-07-16T22:26:41.923" v="564" actId="20577"/>
          <ac:spMkLst>
            <pc:docMk/>
            <pc:sldMk cId="3872104825" sldId="410"/>
            <ac:spMk id="3" creationId="{B5729B93-386D-459B-A29A-1F0D26D3D165}"/>
          </ac:spMkLst>
        </pc:spChg>
        <pc:spChg chg="add del mod">
          <ac:chgData name="Razin Farhan Hussain" userId="" providerId="" clId="Web-{DB772495-D09C-44E3-8C72-3AB4A5577F0B}" dt="2021-07-16T21:59:37.867" v="358"/>
          <ac:spMkLst>
            <pc:docMk/>
            <pc:sldMk cId="3872104825" sldId="410"/>
            <ac:spMk id="5" creationId="{7ED14D97-1D7A-4DF6-BAA6-048C6BB9BEED}"/>
          </ac:spMkLst>
        </pc:spChg>
        <pc:spChg chg="add del mod">
          <ac:chgData name="Razin Farhan Hussain" userId="" providerId="" clId="Web-{DB772495-D09C-44E3-8C72-3AB4A5577F0B}" dt="2021-07-16T21:59:43.726" v="361"/>
          <ac:spMkLst>
            <pc:docMk/>
            <pc:sldMk cId="3872104825" sldId="410"/>
            <ac:spMk id="6" creationId="{B37C32D9-5E8C-48C1-B83C-DA2291252644}"/>
          </ac:spMkLst>
        </pc:spChg>
      </pc:sldChg>
      <pc:sldChg chg="del">
        <pc:chgData name="Razin Farhan Hussain" userId="" providerId="" clId="Web-{DB772495-D09C-44E3-8C72-3AB4A5577F0B}" dt="2021-07-16T22:12:34.942" v="451"/>
        <pc:sldMkLst>
          <pc:docMk/>
          <pc:sldMk cId="2053818889" sldId="411"/>
        </pc:sldMkLst>
      </pc:sldChg>
      <pc:sldChg chg="del">
        <pc:chgData name="Razin Farhan Hussain" userId="" providerId="" clId="Web-{DB772495-D09C-44E3-8C72-3AB4A5577F0B}" dt="2021-07-16T22:12:58.146" v="461"/>
        <pc:sldMkLst>
          <pc:docMk/>
          <pc:sldMk cId="4172495775" sldId="412"/>
        </pc:sldMkLst>
      </pc:sldChg>
      <pc:sldChg chg="del">
        <pc:chgData name="Razin Farhan Hussain" userId="" providerId="" clId="Web-{DB772495-D09C-44E3-8C72-3AB4A5577F0B}" dt="2021-07-16T22:12:53.677" v="457"/>
        <pc:sldMkLst>
          <pc:docMk/>
          <pc:sldMk cId="1768758273" sldId="420"/>
        </pc:sldMkLst>
      </pc:sldChg>
      <pc:sldChg chg="del">
        <pc:chgData name="Razin Farhan Hussain" userId="" providerId="" clId="Web-{DB772495-D09C-44E3-8C72-3AB4A5577F0B}" dt="2021-07-16T22:12:58.115" v="460"/>
        <pc:sldMkLst>
          <pc:docMk/>
          <pc:sldMk cId="2188313480" sldId="421"/>
        </pc:sldMkLst>
      </pc:sldChg>
      <pc:sldChg chg="del">
        <pc:chgData name="Razin Farhan Hussain" userId="" providerId="" clId="Web-{DB772495-D09C-44E3-8C72-3AB4A5577F0B}" dt="2021-07-16T22:13:03.490" v="466"/>
        <pc:sldMkLst>
          <pc:docMk/>
          <pc:sldMk cId="2083125455" sldId="424"/>
        </pc:sldMkLst>
      </pc:sldChg>
      <pc:sldChg chg="delSp modSp modNotes">
        <pc:chgData name="Razin Farhan Hussain" userId="" providerId="" clId="Web-{DB772495-D09C-44E3-8C72-3AB4A5577F0B}" dt="2021-07-16T22:47:17.940" v="919"/>
        <pc:sldMkLst>
          <pc:docMk/>
          <pc:sldMk cId="4264709361" sldId="425"/>
        </pc:sldMkLst>
        <pc:spChg chg="mod">
          <ac:chgData name="Razin Farhan Hussain" userId="" providerId="" clId="Web-{DB772495-D09C-44E3-8C72-3AB4A5577F0B}" dt="2021-07-16T22:27:10.721" v="566" actId="20577"/>
          <ac:spMkLst>
            <pc:docMk/>
            <pc:sldMk cId="4264709361" sldId="425"/>
            <ac:spMk id="2" creationId="{A8C26E1E-6260-4507-89E2-B5CBE3E07233}"/>
          </ac:spMkLst>
        </pc:spChg>
        <pc:spChg chg="mod">
          <ac:chgData name="Razin Farhan Hussain" userId="" providerId="" clId="Web-{DB772495-D09C-44E3-8C72-3AB4A5577F0B}" dt="2021-07-16T22:33:50.921" v="675" actId="20577"/>
          <ac:spMkLst>
            <pc:docMk/>
            <pc:sldMk cId="4264709361" sldId="425"/>
            <ac:spMk id="3" creationId="{BBB8E726-D87E-4D76-9F3C-BDCF59D21261}"/>
          </ac:spMkLst>
        </pc:spChg>
        <pc:picChg chg="del">
          <ac:chgData name="Razin Farhan Hussain" userId="" providerId="" clId="Web-{DB772495-D09C-44E3-8C72-3AB4A5577F0B}" dt="2021-07-16T22:12:41.833" v="453"/>
          <ac:picMkLst>
            <pc:docMk/>
            <pc:sldMk cId="4264709361" sldId="425"/>
            <ac:picMk id="5" creationId="{FA81806A-5354-46B2-92DB-28278C72A2D8}"/>
          </ac:picMkLst>
        </pc:picChg>
        <pc:picChg chg="del">
          <ac:chgData name="Razin Farhan Hussain" userId="" providerId="" clId="Web-{DB772495-D09C-44E3-8C72-3AB4A5577F0B}" dt="2021-07-16T22:12:42.911" v="454"/>
          <ac:picMkLst>
            <pc:docMk/>
            <pc:sldMk cId="4264709361" sldId="425"/>
            <ac:picMk id="6" creationId="{871956E1-FC09-4CE7-AD2B-939F3EE9467F}"/>
          </ac:picMkLst>
        </pc:picChg>
      </pc:sldChg>
      <pc:sldChg chg="del">
        <pc:chgData name="Razin Farhan Hussain" userId="" providerId="" clId="Web-{DB772495-D09C-44E3-8C72-3AB4A5577F0B}" dt="2021-07-16T22:12:59.068" v="462"/>
        <pc:sldMkLst>
          <pc:docMk/>
          <pc:sldMk cId="3140803330" sldId="426"/>
        </pc:sldMkLst>
      </pc:sldChg>
      <pc:sldChg chg="delSp del">
        <pc:chgData name="Razin Farhan Hussain" userId="" providerId="" clId="Web-{DB772495-D09C-44E3-8C72-3AB4A5577F0B}" dt="2021-07-16T22:12:28.410" v="446"/>
        <pc:sldMkLst>
          <pc:docMk/>
          <pc:sldMk cId="2665474608" sldId="433"/>
        </pc:sldMkLst>
        <pc:picChg chg="del">
          <ac:chgData name="Razin Farhan Hussain" userId="" providerId="" clId="Web-{DB772495-D09C-44E3-8C72-3AB4A5577F0B}" dt="2021-07-16T21:59:58.555" v="365"/>
          <ac:picMkLst>
            <pc:docMk/>
            <pc:sldMk cId="2665474608" sldId="433"/>
            <ac:picMk id="7" creationId="{480FD24E-3EF6-4444-A347-B849EC0173A3}"/>
          </ac:picMkLst>
        </pc:picChg>
        <pc:picChg chg="del">
          <ac:chgData name="Razin Farhan Hussain" userId="" providerId="" clId="Web-{DB772495-D09C-44E3-8C72-3AB4A5577F0B}" dt="2021-07-16T21:59:57.258" v="364"/>
          <ac:picMkLst>
            <pc:docMk/>
            <pc:sldMk cId="2665474608" sldId="433"/>
            <ac:picMk id="10" creationId="{DE289CAC-FF73-4C6F-97F1-30C7B98E6015}"/>
          </ac:picMkLst>
        </pc:picChg>
        <pc:picChg chg="del">
          <ac:chgData name="Razin Farhan Hussain" userId="" providerId="" clId="Web-{DB772495-D09C-44E3-8C72-3AB4A5577F0B}" dt="2021-07-16T21:59:59.368" v="366"/>
          <ac:picMkLst>
            <pc:docMk/>
            <pc:sldMk cId="2665474608" sldId="433"/>
            <ac:picMk id="12" creationId="{6AB994BB-92EB-406E-BA65-28BDCB7C0346}"/>
          </ac:picMkLst>
        </pc:picChg>
      </pc:sldChg>
      <pc:sldChg chg="addSp delSp modSp del">
        <pc:chgData name="Razin Farhan Hussain" userId="" providerId="" clId="Web-{DB772495-D09C-44E3-8C72-3AB4A5577F0B}" dt="2021-07-16T21:59:29.991" v="355"/>
        <pc:sldMkLst>
          <pc:docMk/>
          <pc:sldMk cId="770211351" sldId="434"/>
        </pc:sldMkLst>
        <pc:spChg chg="mod">
          <ac:chgData name="Razin Farhan Hussain" userId="" providerId="" clId="Web-{DB772495-D09C-44E3-8C72-3AB4A5577F0B}" dt="2021-07-16T21:59:11.584" v="353" actId="20577"/>
          <ac:spMkLst>
            <pc:docMk/>
            <pc:sldMk cId="770211351" sldId="434"/>
            <ac:spMk id="2" creationId="{3849D5EF-8862-48C3-A3DB-671B1DA20C24}"/>
          </ac:spMkLst>
        </pc:spChg>
        <pc:spChg chg="del">
          <ac:chgData name="Razin Farhan Hussain" userId="" providerId="" clId="Web-{DB772495-D09C-44E3-8C72-3AB4A5577F0B}" dt="2021-07-16T21:59:05.474" v="349"/>
          <ac:spMkLst>
            <pc:docMk/>
            <pc:sldMk cId="770211351" sldId="434"/>
            <ac:spMk id="3" creationId="{D5CDD941-4C01-42DB-AD70-33E7CE0A29EF}"/>
          </ac:spMkLst>
        </pc:spChg>
        <pc:spChg chg="del mod">
          <ac:chgData name="Razin Farhan Hussain" userId="" providerId="" clId="Web-{DB772495-D09C-44E3-8C72-3AB4A5577F0B}" dt="2021-07-16T21:59:08.115" v="351"/>
          <ac:spMkLst>
            <pc:docMk/>
            <pc:sldMk cId="770211351" sldId="434"/>
            <ac:spMk id="6" creationId="{ECA6587C-C3FD-4CC1-90CD-0E53ACB8FBEA}"/>
          </ac:spMkLst>
        </pc:spChg>
        <pc:spChg chg="add del mod">
          <ac:chgData name="Razin Farhan Hussain" userId="" providerId="" clId="Web-{DB772495-D09C-44E3-8C72-3AB4A5577F0B}" dt="2021-07-16T21:59:03.365" v="348"/>
          <ac:spMkLst>
            <pc:docMk/>
            <pc:sldMk cId="770211351" sldId="434"/>
            <ac:spMk id="9" creationId="{F8B4B019-E7DA-4D60-9725-70402D864518}"/>
          </ac:spMkLst>
        </pc:spChg>
        <pc:picChg chg="del">
          <ac:chgData name="Razin Farhan Hussain" userId="" providerId="" clId="Web-{DB772495-D09C-44E3-8C72-3AB4A5577F0B}" dt="2021-07-16T21:58:49.020" v="347"/>
          <ac:picMkLst>
            <pc:docMk/>
            <pc:sldMk cId="770211351" sldId="434"/>
            <ac:picMk id="5" creationId="{A08CC2A2-534A-486F-BD7F-E90CC6CE896D}"/>
          </ac:picMkLst>
        </pc:picChg>
        <pc:picChg chg="del">
          <ac:chgData name="Razin Farhan Hussain" userId="" providerId="" clId="Web-{DB772495-D09C-44E3-8C72-3AB4A5577F0B}" dt="2021-07-16T21:59:14.365" v="354"/>
          <ac:picMkLst>
            <pc:docMk/>
            <pc:sldMk cId="770211351" sldId="434"/>
            <ac:picMk id="7" creationId="{D1DF0033-BB0C-4085-9475-CA46E3FD118F}"/>
          </ac:picMkLst>
        </pc:picChg>
      </pc:sldChg>
      <pc:sldChg chg="del">
        <pc:chgData name="Razin Farhan Hussain" userId="" providerId="" clId="Web-{DB772495-D09C-44E3-8C72-3AB4A5577F0B}" dt="2021-07-16T22:12:30.160" v="447"/>
        <pc:sldMkLst>
          <pc:docMk/>
          <pc:sldMk cId="2817825100" sldId="435"/>
        </pc:sldMkLst>
      </pc:sldChg>
      <pc:sldChg chg="del">
        <pc:chgData name="Razin Farhan Hussain" userId="" providerId="" clId="Web-{DB772495-D09C-44E3-8C72-3AB4A5577F0B}" dt="2021-07-16T22:12:31.160" v="448"/>
        <pc:sldMkLst>
          <pc:docMk/>
          <pc:sldMk cId="3482649173" sldId="436"/>
        </pc:sldMkLst>
      </pc:sldChg>
      <pc:sldChg chg="del">
        <pc:chgData name="Razin Farhan Hussain" userId="" providerId="" clId="Web-{DB772495-D09C-44E3-8C72-3AB4A5577F0B}" dt="2021-07-16T22:12:32.488" v="449"/>
        <pc:sldMkLst>
          <pc:docMk/>
          <pc:sldMk cId="3511946716" sldId="437"/>
        </pc:sldMkLst>
      </pc:sldChg>
      <pc:sldChg chg="del">
        <pc:chgData name="Razin Farhan Hussain" userId="" providerId="" clId="Web-{DB772495-D09C-44E3-8C72-3AB4A5577F0B}" dt="2021-07-16T22:12:54.911" v="458"/>
        <pc:sldMkLst>
          <pc:docMk/>
          <pc:sldMk cId="1160086220" sldId="438"/>
        </pc:sldMkLst>
      </pc:sldChg>
      <pc:sldChg chg="del">
        <pc:chgData name="Razin Farhan Hussain" userId="" providerId="" clId="Web-{DB772495-D09C-44E3-8C72-3AB4A5577F0B}" dt="2021-07-16T22:13:00.490" v="463"/>
        <pc:sldMkLst>
          <pc:docMk/>
          <pc:sldMk cId="27067268" sldId="439"/>
        </pc:sldMkLst>
      </pc:sldChg>
      <pc:sldChg chg="del">
        <pc:chgData name="Razin Farhan Hussain" userId="" providerId="" clId="Web-{DB772495-D09C-44E3-8C72-3AB4A5577F0B}" dt="2021-07-16T22:13:01.193" v="464"/>
        <pc:sldMkLst>
          <pc:docMk/>
          <pc:sldMk cId="2378052037" sldId="440"/>
        </pc:sldMkLst>
      </pc:sldChg>
      <pc:sldChg chg="modSp">
        <pc:chgData name="Razin Farhan Hussain" userId="" providerId="" clId="Web-{DB772495-D09C-44E3-8C72-3AB4A5577F0B}" dt="2021-07-16T22:08:28.943" v="408" actId="20577"/>
        <pc:sldMkLst>
          <pc:docMk/>
          <pc:sldMk cId="2881555940" sldId="442"/>
        </pc:sldMkLst>
        <pc:spChg chg="mod">
          <ac:chgData name="Razin Farhan Hussain" userId="" providerId="" clId="Web-{DB772495-D09C-44E3-8C72-3AB4A5577F0B}" dt="2021-07-16T22:08:28.943" v="408" actId="20577"/>
          <ac:spMkLst>
            <pc:docMk/>
            <pc:sldMk cId="2881555940" sldId="442"/>
            <ac:spMk id="3" creationId="{0AEEA00F-790B-4906-9CC8-A2303B4C4CDE}"/>
          </ac:spMkLst>
        </pc:spChg>
      </pc:sldChg>
      <pc:sldChg chg="delSp modSp delAnim">
        <pc:chgData name="Razin Farhan Hussain" userId="" providerId="" clId="Web-{DB772495-D09C-44E3-8C72-3AB4A5577F0B}" dt="2021-07-16T21:40:29.614" v="104" actId="14100"/>
        <pc:sldMkLst>
          <pc:docMk/>
          <pc:sldMk cId="1204138476" sldId="443"/>
        </pc:sldMkLst>
        <pc:spChg chg="mod">
          <ac:chgData name="Razin Farhan Hussain" userId="" providerId="" clId="Web-{DB772495-D09C-44E3-8C72-3AB4A5577F0B}" dt="2021-07-16T21:40:16.473" v="102" actId="1076"/>
          <ac:spMkLst>
            <pc:docMk/>
            <pc:sldMk cId="1204138476" sldId="443"/>
            <ac:spMk id="157" creationId="{00000000-0000-0000-0000-000000000000}"/>
          </ac:spMkLst>
        </pc:spChg>
        <pc:spChg chg="mod">
          <ac:chgData name="Razin Farhan Hussain" userId="" providerId="" clId="Web-{DB772495-D09C-44E3-8C72-3AB4A5577F0B}" dt="2021-07-16T21:40:23.145" v="103" actId="1076"/>
          <ac:spMkLst>
            <pc:docMk/>
            <pc:sldMk cId="1204138476" sldId="443"/>
            <ac:spMk id="158" creationId="{00000000-0000-0000-0000-000000000000}"/>
          </ac:spMkLst>
        </pc:spChg>
        <pc:spChg chg="mod">
          <ac:chgData name="Razin Farhan Hussain" userId="" providerId="" clId="Web-{DB772495-D09C-44E3-8C72-3AB4A5577F0B}" dt="2021-07-16T21:39:41.205" v="85" actId="20577"/>
          <ac:spMkLst>
            <pc:docMk/>
            <pc:sldMk cId="1204138476" sldId="443"/>
            <ac:spMk id="160" creationId="{00000000-0000-0000-0000-000000000000}"/>
          </ac:spMkLst>
        </pc:spChg>
        <pc:picChg chg="mod">
          <ac:chgData name="Razin Farhan Hussain" userId="" providerId="" clId="Web-{DB772495-D09C-44E3-8C72-3AB4A5577F0B}" dt="2021-07-16T21:37:00.118" v="56" actId="1076"/>
          <ac:picMkLst>
            <pc:docMk/>
            <pc:sldMk cId="1204138476" sldId="443"/>
            <ac:picMk id="143" creationId="{00000000-0000-0000-0000-000000000000}"/>
          </ac:picMkLst>
        </pc:picChg>
        <pc:picChg chg="mod">
          <ac:chgData name="Razin Farhan Hussain" userId="" providerId="" clId="Web-{DB772495-D09C-44E3-8C72-3AB4A5577F0B}" dt="2021-07-16T21:40:29.614" v="104" actId="14100"/>
          <ac:picMkLst>
            <pc:docMk/>
            <pc:sldMk cId="1204138476" sldId="443"/>
            <ac:picMk id="145" creationId="{00000000-0000-0000-0000-000000000000}"/>
          </ac:picMkLst>
        </pc:picChg>
        <pc:picChg chg="del mod">
          <ac:chgData name="Razin Farhan Hussain" userId="" providerId="" clId="Web-{DB772495-D09C-44E3-8C72-3AB4A5577F0B}" dt="2021-07-16T21:36:39.742" v="51"/>
          <ac:picMkLst>
            <pc:docMk/>
            <pc:sldMk cId="1204138476" sldId="443"/>
            <ac:picMk id="161" creationId="{00000000-0000-0000-0000-000000000000}"/>
          </ac:picMkLst>
        </pc:picChg>
        <pc:cxnChg chg="mod">
          <ac:chgData name="Razin Farhan Hussain" userId="" providerId="" clId="Web-{DB772495-D09C-44E3-8C72-3AB4A5577F0B}" dt="2021-07-16T21:40:29.614" v="104" actId="14100"/>
          <ac:cxnSpMkLst>
            <pc:docMk/>
            <pc:sldMk cId="1204138476" sldId="443"/>
            <ac:cxnSpMk id="151" creationId="{00000000-0000-0000-0000-000000000000}"/>
          </ac:cxnSpMkLst>
        </pc:cxnChg>
      </pc:sldChg>
      <pc:sldChg chg="modSp">
        <pc:chgData name="Razin Farhan Hussain" userId="" providerId="" clId="Web-{DB772495-D09C-44E3-8C72-3AB4A5577F0B}" dt="2021-07-16T21:42:28.105" v="109" actId="1076"/>
        <pc:sldMkLst>
          <pc:docMk/>
          <pc:sldMk cId="2876127708" sldId="444"/>
        </pc:sldMkLst>
        <pc:spChg chg="mod">
          <ac:chgData name="Razin Farhan Hussain" userId="" providerId="" clId="Web-{DB772495-D09C-44E3-8C72-3AB4A5577F0B}" dt="2021-07-16T21:42:16.761" v="107" actId="20577"/>
          <ac:spMkLst>
            <pc:docMk/>
            <pc:sldMk cId="2876127708" sldId="444"/>
            <ac:spMk id="3" creationId="{789EEDB4-98C0-4846-92AA-6B700329CC17}"/>
          </ac:spMkLst>
        </pc:spChg>
        <pc:spChg chg="mod">
          <ac:chgData name="Razin Farhan Hussain" userId="" providerId="" clId="Web-{DB772495-D09C-44E3-8C72-3AB4A5577F0B}" dt="2021-07-16T21:42:28.105" v="109" actId="1076"/>
          <ac:spMkLst>
            <pc:docMk/>
            <pc:sldMk cId="2876127708" sldId="444"/>
            <ac:spMk id="6" creationId="{CB092747-9E38-453B-9920-DEEB623584B9}"/>
          </ac:spMkLst>
        </pc:spChg>
      </pc:sldChg>
      <pc:sldChg chg="addSp delSp modSp">
        <pc:chgData name="Razin Farhan Hussain" userId="" providerId="" clId="Web-{DB772495-D09C-44E3-8C72-3AB4A5577F0B}" dt="2021-07-16T22:46:42.001" v="914" actId="1076"/>
        <pc:sldMkLst>
          <pc:docMk/>
          <pc:sldMk cId="2002842984" sldId="445"/>
        </pc:sldMkLst>
        <pc:spChg chg="add mod">
          <ac:chgData name="Razin Farhan Hussain" userId="" providerId="" clId="Web-{DB772495-D09C-44E3-8C72-3AB4A5577F0B}" dt="2021-07-16T22:39:30.991" v="720" actId="20577"/>
          <ac:spMkLst>
            <pc:docMk/>
            <pc:sldMk cId="2002842984" sldId="445"/>
            <ac:spMk id="2" creationId="{596F6267-A894-4BBE-AB61-A354D70A23DE}"/>
          </ac:spMkLst>
        </pc:spChg>
        <pc:spChg chg="del">
          <ac:chgData name="Razin Farhan Hussain" userId="" providerId="" clId="Web-{DB772495-D09C-44E3-8C72-3AB4A5577F0B}" dt="2021-07-16T21:46:10.102" v="133"/>
          <ac:spMkLst>
            <pc:docMk/>
            <pc:sldMk cId="2002842984" sldId="445"/>
            <ac:spMk id="3" creationId="{CDE5E00F-D15B-4DDC-8A21-9BC41B2555B5}"/>
          </ac:spMkLst>
        </pc:spChg>
        <pc:spChg chg="add mod">
          <ac:chgData name="Razin Farhan Hussain" userId="" providerId="" clId="Web-{DB772495-D09C-44E3-8C72-3AB4A5577F0B}" dt="2021-07-16T22:46:42.001" v="914" actId="1076"/>
          <ac:spMkLst>
            <pc:docMk/>
            <pc:sldMk cId="2002842984" sldId="445"/>
            <ac:spMk id="8" creationId="{A43E9AAD-7DBF-4718-BC73-ECFE2B97EA25}"/>
          </ac:spMkLst>
        </pc:spChg>
        <pc:picChg chg="add del mod">
          <ac:chgData name="Razin Farhan Hussain" userId="" providerId="" clId="Web-{DB772495-D09C-44E3-8C72-3AB4A5577F0B}" dt="2021-07-16T22:36:55.232" v="694"/>
          <ac:picMkLst>
            <pc:docMk/>
            <pc:sldMk cId="2002842984" sldId="445"/>
            <ac:picMk id="6" creationId="{D4D1C68F-D05E-4CFA-8BE3-9B2E9F66EB06}"/>
          </ac:picMkLst>
        </pc:picChg>
        <pc:picChg chg="add del mod modCrop">
          <ac:chgData name="Razin Farhan Hussain" userId="" providerId="" clId="Web-{DB772495-D09C-44E3-8C72-3AB4A5577F0B}" dt="2021-07-16T21:48:00.093" v="153"/>
          <ac:picMkLst>
            <pc:docMk/>
            <pc:sldMk cId="2002842984" sldId="445"/>
            <ac:picMk id="7" creationId="{D494243B-F067-4354-BFC1-01A3407207D1}"/>
          </ac:picMkLst>
        </pc:picChg>
        <pc:picChg chg="add mod ord modCrop">
          <ac:chgData name="Razin Farhan Hussain" userId="" providerId="" clId="Web-{DB772495-D09C-44E3-8C72-3AB4A5577F0B}" dt="2021-07-16T22:45:51.639" v="898" actId="14100"/>
          <ac:picMkLst>
            <pc:docMk/>
            <pc:sldMk cId="2002842984" sldId="445"/>
            <ac:picMk id="9" creationId="{7BAA578E-3A11-4BF4-8858-F44A2FFF0816}"/>
          </ac:picMkLst>
        </pc:picChg>
      </pc:sldChg>
      <pc:sldChg chg="addSp delSp modSp ord addAnim">
        <pc:chgData name="Razin Farhan Hussain" userId="" providerId="" clId="Web-{DB772495-D09C-44E3-8C72-3AB4A5577F0B}" dt="2021-07-16T21:36:22.413" v="50" actId="1076"/>
        <pc:sldMkLst>
          <pc:docMk/>
          <pc:sldMk cId="3579129065" sldId="446"/>
        </pc:sldMkLst>
        <pc:spChg chg="mod">
          <ac:chgData name="Razin Farhan Hussain" userId="" providerId="" clId="Web-{DB772495-D09C-44E3-8C72-3AB4A5577F0B}" dt="2021-07-16T21:36:03.974" v="49" actId="20577"/>
          <ac:spMkLst>
            <pc:docMk/>
            <pc:sldMk cId="3579129065" sldId="446"/>
            <ac:spMk id="3" creationId="{601F2B53-DCD1-4604-B1E8-DA49E946803B}"/>
          </ac:spMkLst>
        </pc:spChg>
        <pc:spChg chg="add mod">
          <ac:chgData name="Razin Farhan Hussain" userId="" providerId="" clId="Web-{DB772495-D09C-44E3-8C72-3AB4A5577F0B}" dt="2021-07-16T21:35:02.612" v="35" actId="1076"/>
          <ac:spMkLst>
            <pc:docMk/>
            <pc:sldMk cId="3579129065" sldId="446"/>
            <ac:spMk id="10" creationId="{25852588-5B33-4A91-9A5F-449C2D75E3CD}"/>
          </ac:spMkLst>
        </pc:spChg>
        <pc:spChg chg="add mod">
          <ac:chgData name="Razin Farhan Hussain" userId="" providerId="" clId="Web-{DB772495-D09C-44E3-8C72-3AB4A5577F0B}" dt="2021-07-16T21:36:22.413" v="50" actId="1076"/>
          <ac:spMkLst>
            <pc:docMk/>
            <pc:sldMk cId="3579129065" sldId="446"/>
            <ac:spMk id="11" creationId="{0F404710-EC7A-4D4E-BE9F-499D4FA31D2A}"/>
          </ac:spMkLst>
        </pc:spChg>
        <pc:spChg chg="add del mod">
          <ac:chgData name="Razin Farhan Hussain" userId="" providerId="" clId="Web-{DB772495-D09C-44E3-8C72-3AB4A5577F0B}" dt="2021-07-16T21:35:42.942" v="43"/>
          <ac:spMkLst>
            <pc:docMk/>
            <pc:sldMk cId="3579129065" sldId="446"/>
            <ac:spMk id="12" creationId="{44C9B8D0-0814-4FA8-BD9A-3DA53EE31069}"/>
          </ac:spMkLst>
        </pc:spChg>
        <pc:picChg chg="mod">
          <ac:chgData name="Razin Farhan Hussain" userId="" providerId="" clId="Web-{DB772495-D09C-44E3-8C72-3AB4A5577F0B}" dt="2021-07-16T21:31:23.146" v="7" actId="14100"/>
          <ac:picMkLst>
            <pc:docMk/>
            <pc:sldMk cId="3579129065" sldId="446"/>
            <ac:picMk id="2" creationId="{B729E293-D8DB-422A-83D3-63E246679F00}"/>
          </ac:picMkLst>
        </pc:picChg>
        <pc:picChg chg="add mod">
          <ac:chgData name="Razin Farhan Hussain" userId="" providerId="" clId="Web-{DB772495-D09C-44E3-8C72-3AB4A5577F0B}" dt="2021-07-16T21:33:11.496" v="14" actId="14100"/>
          <ac:picMkLst>
            <pc:docMk/>
            <pc:sldMk cId="3579129065" sldId="446"/>
            <ac:picMk id="5" creationId="{EACF0005-15DA-4AD6-8C9D-E6EA651C5EF1}"/>
          </ac:picMkLst>
        </pc:picChg>
        <pc:picChg chg="add mod">
          <ac:chgData name="Razin Farhan Hussain" userId="" providerId="" clId="Web-{DB772495-D09C-44E3-8C72-3AB4A5577F0B}" dt="2021-07-16T21:33:55.420" v="19" actId="1076"/>
          <ac:picMkLst>
            <pc:docMk/>
            <pc:sldMk cId="3579129065" sldId="446"/>
            <ac:picMk id="8" creationId="{798B8A5E-19FA-4647-9AE6-1478AE5D738E}"/>
          </ac:picMkLst>
        </pc:picChg>
        <pc:picChg chg="add mod">
          <ac:chgData name="Razin Farhan Hussain" userId="" providerId="" clId="Web-{DB772495-D09C-44E3-8C72-3AB4A5577F0B}" dt="2021-07-16T21:33:48.045" v="18" actId="1076"/>
          <ac:picMkLst>
            <pc:docMk/>
            <pc:sldMk cId="3579129065" sldId="446"/>
            <ac:picMk id="9" creationId="{EACB4506-CD61-411A-A49D-58E14BBE6336}"/>
          </ac:picMkLst>
        </pc:picChg>
      </pc:sldChg>
      <pc:sldChg chg="modSp new">
        <pc:chgData name="Razin Farhan Hussain" userId="" providerId="" clId="Web-{DB772495-D09C-44E3-8C72-3AB4A5577F0B}" dt="2021-07-16T22:04:14.757" v="402" actId="14100"/>
        <pc:sldMkLst>
          <pc:docMk/>
          <pc:sldMk cId="2265982532" sldId="447"/>
        </pc:sldMkLst>
        <pc:spChg chg="mod">
          <ac:chgData name="Razin Farhan Hussain" userId="" providerId="" clId="Web-{DB772495-D09C-44E3-8C72-3AB4A5577F0B}" dt="2021-07-16T22:02:12.828" v="378" actId="20577"/>
          <ac:spMkLst>
            <pc:docMk/>
            <pc:sldMk cId="2265982532" sldId="447"/>
            <ac:spMk id="2" creationId="{9E4A1D91-856C-450E-8259-481B3B4135E5}"/>
          </ac:spMkLst>
        </pc:spChg>
        <pc:spChg chg="mod">
          <ac:chgData name="Razin Farhan Hussain" userId="" providerId="" clId="Web-{DB772495-D09C-44E3-8C72-3AB4A5577F0B}" dt="2021-07-16T22:04:14.757" v="402" actId="14100"/>
          <ac:spMkLst>
            <pc:docMk/>
            <pc:sldMk cId="2265982532" sldId="447"/>
            <ac:spMk id="3" creationId="{36B54CB8-8BBF-4837-B3CF-99B51A3C1C4E}"/>
          </ac:spMkLst>
        </pc:spChg>
      </pc:sldChg>
      <pc:sldChg chg="modSp add ord replId">
        <pc:chgData name="Razin Farhan Hussain" userId="" providerId="" clId="Web-{DB772495-D09C-44E3-8C72-3AB4A5577F0B}" dt="2021-07-16T22:12:13.315" v="445" actId="20577"/>
        <pc:sldMkLst>
          <pc:docMk/>
          <pc:sldMk cId="261197914" sldId="448"/>
        </pc:sldMkLst>
        <pc:spChg chg="mod">
          <ac:chgData name="Razin Farhan Hussain" userId="" providerId="" clId="Web-{DB772495-D09C-44E3-8C72-3AB4A5577F0B}" dt="2021-07-16T22:12:13.315" v="445" actId="20577"/>
          <ac:spMkLst>
            <pc:docMk/>
            <pc:sldMk cId="261197914" sldId="448"/>
            <ac:spMk id="3" creationId="{0AEEA00F-790B-4906-9CC8-A2303B4C4CDE}"/>
          </ac:spMkLst>
        </pc:spChg>
      </pc:sldChg>
      <pc:sldChg chg="addSp add replId">
        <pc:chgData name="Razin Farhan Hussain" userId="" providerId="" clId="Web-{DB772495-D09C-44E3-8C72-3AB4A5577F0B}" dt="2021-07-16T22:13:18.491" v="467"/>
        <pc:sldMkLst>
          <pc:docMk/>
          <pc:sldMk cId="820788569" sldId="449"/>
        </pc:sldMkLst>
        <pc:graphicFrameChg chg="add">
          <ac:chgData name="Razin Farhan Hussain" userId="" providerId="" clId="Web-{DB772495-D09C-44E3-8C72-3AB4A5577F0B}" dt="2021-07-16T22:13:18.491" v="467"/>
          <ac:graphicFrameMkLst>
            <pc:docMk/>
            <pc:sldMk cId="820788569" sldId="449"/>
            <ac:graphicFrameMk id="6" creationId="{AC748597-D5AD-4CE3-9CCE-BD96EB4F2B5D}"/>
          </ac:graphicFrameMkLst>
        </pc:graphicFrameChg>
      </pc:sldChg>
      <pc:sldChg chg="addSp delSp modSp new">
        <pc:chgData name="Razin Farhan Hussain" userId="" providerId="" clId="Web-{DB772495-D09C-44E3-8C72-3AB4A5577F0B}" dt="2021-07-16T22:36:38.637" v="692" actId="1076"/>
        <pc:sldMkLst>
          <pc:docMk/>
          <pc:sldMk cId="1509939631" sldId="450"/>
        </pc:sldMkLst>
        <pc:spChg chg="mod">
          <ac:chgData name="Razin Farhan Hussain" userId="" providerId="" clId="Web-{DB772495-D09C-44E3-8C72-3AB4A5577F0B}" dt="2021-07-16T22:35:09.222" v="678" actId="20577"/>
          <ac:spMkLst>
            <pc:docMk/>
            <pc:sldMk cId="1509939631" sldId="450"/>
            <ac:spMk id="2" creationId="{268B19DB-687E-43B6-BC3E-49222178C0E3}"/>
          </ac:spMkLst>
        </pc:spChg>
        <pc:spChg chg="del">
          <ac:chgData name="Razin Farhan Hussain" userId="" providerId="" clId="Web-{DB772495-D09C-44E3-8C72-3AB4A5577F0B}" dt="2021-07-16T22:35:39.911" v="680"/>
          <ac:spMkLst>
            <pc:docMk/>
            <pc:sldMk cId="1509939631" sldId="450"/>
            <ac:spMk id="3" creationId="{09B8CD4C-29E3-4BB6-9B53-A4BACD1ADE39}"/>
          </ac:spMkLst>
        </pc:spChg>
        <pc:spChg chg="add mod">
          <ac:chgData name="Razin Farhan Hussain" userId="" providerId="" clId="Web-{DB772495-D09C-44E3-8C72-3AB4A5577F0B}" dt="2021-07-16T22:36:38.637" v="692" actId="1076"/>
          <ac:spMkLst>
            <pc:docMk/>
            <pc:sldMk cId="1509939631" sldId="450"/>
            <ac:spMk id="8" creationId="{AA27B477-4B39-496A-BC4C-C3006A3DF81C}"/>
          </ac:spMkLst>
        </pc:spChg>
        <pc:picChg chg="add">
          <ac:chgData name="Razin Farhan Hussain" userId="" providerId="" clId="Web-{DB772495-D09C-44E3-8C72-3AB4A5577F0B}" dt="2021-07-16T22:35:35.145" v="679"/>
          <ac:picMkLst>
            <pc:docMk/>
            <pc:sldMk cId="1509939631" sldId="450"/>
            <ac:picMk id="6" creationId="{0ADEDF3B-D532-4EA1-93B9-47CC16DDEB28}"/>
          </ac:picMkLst>
        </pc:picChg>
      </pc:sldChg>
      <pc:sldChg chg="new">
        <pc:chgData name="Razin Farhan Hussain" userId="" providerId="" clId="Web-{DB772495-D09C-44E3-8C72-3AB4A5577F0B}" dt="2021-07-16T22:36:47.153" v="693"/>
        <pc:sldMkLst>
          <pc:docMk/>
          <pc:sldMk cId="4012275385" sldId="451"/>
        </pc:sldMkLst>
      </pc:sldChg>
      <pc:sldChg chg="modSp add ord replId">
        <pc:chgData name="Razin Farhan Hussain" userId="" providerId="" clId="Web-{DB772495-D09C-44E3-8C72-3AB4A5577F0B}" dt="2021-07-16T22:47:40.770" v="923" actId="20577"/>
        <pc:sldMkLst>
          <pc:docMk/>
          <pc:sldMk cId="2134067304" sldId="452"/>
        </pc:sldMkLst>
        <pc:spChg chg="mod">
          <ac:chgData name="Razin Farhan Hussain" userId="" providerId="" clId="Web-{DB772495-D09C-44E3-8C72-3AB4A5577F0B}" dt="2021-07-16T22:47:40.770" v="923" actId="20577"/>
          <ac:spMkLst>
            <pc:docMk/>
            <pc:sldMk cId="2134067304" sldId="452"/>
            <ac:spMk id="3" creationId="{0AEEA00F-790B-4906-9CC8-A2303B4C4CDE}"/>
          </ac:spMkLst>
        </pc:spChg>
      </pc:sldChg>
    </pc:docChg>
  </pc:docChgLst>
  <pc:docChgLst>
    <pc:chgData name="Razin Farhan Hussain" userId="bL/IyTPea6UEOGjIFjK2ugEKbkBZKWWoFErjYdNQqcM=" providerId="None" clId="Web-{A6DE4730-0159-4354-8880-E5309A0D3EB3}"/>
    <pc:docChg chg="modSld">
      <pc:chgData name="Razin Farhan Hussain" userId="bL/IyTPea6UEOGjIFjK2ugEKbkBZKWWoFErjYdNQqcM=" providerId="None" clId="Web-{A6DE4730-0159-4354-8880-E5309A0D3EB3}" dt="2021-07-19T01:20:49.463" v="19" actId="20577"/>
      <pc:docMkLst>
        <pc:docMk/>
      </pc:docMkLst>
      <pc:sldChg chg="modSp">
        <pc:chgData name="Razin Farhan Hussain" userId="bL/IyTPea6UEOGjIFjK2ugEKbkBZKWWoFErjYdNQqcM=" providerId="None" clId="Web-{A6DE4730-0159-4354-8880-E5309A0D3EB3}" dt="2021-07-19T01:20:49.463" v="19" actId="20577"/>
        <pc:sldMkLst>
          <pc:docMk/>
          <pc:sldMk cId="2296020464" sldId="471"/>
        </pc:sldMkLst>
        <pc:spChg chg="mod">
          <ac:chgData name="Razin Farhan Hussain" userId="bL/IyTPea6UEOGjIFjK2ugEKbkBZKWWoFErjYdNQqcM=" providerId="None" clId="Web-{A6DE4730-0159-4354-8880-E5309A0D3EB3}" dt="2021-07-19T01:20:49.463" v="19" actId="20577"/>
          <ac:spMkLst>
            <pc:docMk/>
            <pc:sldMk cId="2296020464" sldId="471"/>
            <ac:spMk id="3" creationId="{9582CB8D-D056-4288-ABE3-6C6608077E40}"/>
          </ac:spMkLst>
        </pc:spChg>
        <pc:picChg chg="mod">
          <ac:chgData name="Razin Farhan Hussain" userId="bL/IyTPea6UEOGjIFjK2ugEKbkBZKWWoFErjYdNQqcM=" providerId="None" clId="Web-{A6DE4730-0159-4354-8880-E5309A0D3EB3}" dt="2021-07-19T01:20:07.726" v="0" actId="14100"/>
          <ac:picMkLst>
            <pc:docMk/>
            <pc:sldMk cId="2296020464" sldId="471"/>
            <ac:picMk id="6" creationId="{F950BB20-61D2-40C4-9C82-BB264F7999F9}"/>
          </ac:picMkLst>
        </pc:picChg>
      </pc:sldChg>
    </pc:docChg>
  </pc:docChgLst>
  <pc:docChgLst>
    <pc:chgData name="Razin Farhan Hussain" userId="bL/IyTPea6UEOGjIFjK2ugEKbkBZKWWoFErjYdNQqcM=" providerId="None" clId="Web-{26458E72-F5C0-4A66-BEEB-F46F8BA4A382}"/>
    <pc:docChg chg="addSld modSld">
      <pc:chgData name="Razin Farhan Hussain" userId="bL/IyTPea6UEOGjIFjK2ugEKbkBZKWWoFErjYdNQqcM=" providerId="None" clId="Web-{26458E72-F5C0-4A66-BEEB-F46F8BA4A382}" dt="2021-07-23T02:26:19.281" v="145" actId="20577"/>
      <pc:docMkLst>
        <pc:docMk/>
      </pc:docMkLst>
      <pc:sldChg chg="modSp">
        <pc:chgData name="Razin Farhan Hussain" userId="bL/IyTPea6UEOGjIFjK2ugEKbkBZKWWoFErjYdNQqcM=" providerId="None" clId="Web-{26458E72-F5C0-4A66-BEEB-F46F8BA4A382}" dt="2021-07-23T02:17:09.095" v="55" actId="14100"/>
        <pc:sldMkLst>
          <pc:docMk/>
          <pc:sldMk cId="3872104825" sldId="410"/>
        </pc:sldMkLst>
        <pc:spChg chg="mod">
          <ac:chgData name="Razin Farhan Hussain" userId="bL/IyTPea6UEOGjIFjK2ugEKbkBZKWWoFErjYdNQqcM=" providerId="None" clId="Web-{26458E72-F5C0-4A66-BEEB-F46F8BA4A382}" dt="2021-07-23T02:17:09.095" v="55" actId="14100"/>
          <ac:spMkLst>
            <pc:docMk/>
            <pc:sldMk cId="3872104825" sldId="410"/>
            <ac:spMk id="2" creationId="{9A02BB28-24CF-4F81-BC85-91E3B870C8F6}"/>
          </ac:spMkLst>
        </pc:spChg>
      </pc:sldChg>
      <pc:sldChg chg="modSp">
        <pc:chgData name="Razin Farhan Hussain" userId="bL/IyTPea6UEOGjIFjK2ugEKbkBZKWWoFErjYdNQqcM=" providerId="None" clId="Web-{26458E72-F5C0-4A66-BEEB-F46F8BA4A382}" dt="2021-07-23T02:14:18.466" v="24" actId="14100"/>
        <pc:sldMkLst>
          <pc:docMk/>
          <pc:sldMk cId="1204138476" sldId="443"/>
        </pc:sldMkLst>
        <pc:picChg chg="mod">
          <ac:chgData name="Razin Farhan Hussain" userId="bL/IyTPea6UEOGjIFjK2ugEKbkBZKWWoFErjYdNQqcM=" providerId="None" clId="Web-{26458E72-F5C0-4A66-BEEB-F46F8BA4A382}" dt="2021-07-23T02:13:47.059" v="23" actId="1076"/>
          <ac:picMkLst>
            <pc:docMk/>
            <pc:sldMk cId="1204138476" sldId="443"/>
            <ac:picMk id="143" creationId="{00000000-0000-0000-0000-000000000000}"/>
          </ac:picMkLst>
        </pc:picChg>
        <pc:picChg chg="mod">
          <ac:chgData name="Razin Farhan Hussain" userId="bL/IyTPea6UEOGjIFjK2ugEKbkBZKWWoFErjYdNQqcM=" providerId="None" clId="Web-{26458E72-F5C0-4A66-BEEB-F46F8BA4A382}" dt="2021-07-23T02:14:18.466" v="24" actId="14100"/>
          <ac:picMkLst>
            <pc:docMk/>
            <pc:sldMk cId="1204138476" sldId="443"/>
            <ac:picMk id="145" creationId="{00000000-0000-0000-0000-000000000000}"/>
          </ac:picMkLst>
        </pc:picChg>
        <pc:cxnChg chg="mod">
          <ac:chgData name="Razin Farhan Hussain" userId="bL/IyTPea6UEOGjIFjK2ugEKbkBZKWWoFErjYdNQqcM=" providerId="None" clId="Web-{26458E72-F5C0-4A66-BEEB-F46F8BA4A382}" dt="2021-07-23T02:14:18.466" v="24" actId="14100"/>
          <ac:cxnSpMkLst>
            <pc:docMk/>
            <pc:sldMk cId="1204138476" sldId="443"/>
            <ac:cxnSpMk id="151" creationId="{00000000-0000-0000-0000-000000000000}"/>
          </ac:cxnSpMkLst>
        </pc:cxnChg>
      </pc:sldChg>
      <pc:sldChg chg="modSp">
        <pc:chgData name="Razin Farhan Hussain" userId="bL/IyTPea6UEOGjIFjK2ugEKbkBZKWWoFErjYdNQqcM=" providerId="None" clId="Web-{26458E72-F5C0-4A66-BEEB-F46F8BA4A382}" dt="2021-07-23T02:16:31.610" v="41" actId="20577"/>
        <pc:sldMkLst>
          <pc:docMk/>
          <pc:sldMk cId="261197914" sldId="448"/>
        </pc:sldMkLst>
        <pc:spChg chg="mod">
          <ac:chgData name="Razin Farhan Hussain" userId="bL/IyTPea6UEOGjIFjK2ugEKbkBZKWWoFErjYdNQqcM=" providerId="None" clId="Web-{26458E72-F5C0-4A66-BEEB-F46F8BA4A382}" dt="2021-07-23T02:16:31.610" v="41" actId="20577"/>
          <ac:spMkLst>
            <pc:docMk/>
            <pc:sldMk cId="261197914" sldId="448"/>
            <ac:spMk id="3" creationId="{0AEEA00F-790B-4906-9CC8-A2303B4C4CDE}"/>
          </ac:spMkLst>
        </pc:spChg>
      </pc:sldChg>
      <pc:sldChg chg="modSp">
        <pc:chgData name="Razin Farhan Hussain" userId="bL/IyTPea6UEOGjIFjK2ugEKbkBZKWWoFErjYdNQqcM=" providerId="None" clId="Web-{26458E72-F5C0-4A66-BEEB-F46F8BA4A382}" dt="2021-07-23T02:23:17.635" v="122" actId="14100"/>
        <pc:sldMkLst>
          <pc:docMk/>
          <pc:sldMk cId="4012275385" sldId="451"/>
        </pc:sldMkLst>
        <pc:spChg chg="mod">
          <ac:chgData name="Razin Farhan Hussain" userId="bL/IyTPea6UEOGjIFjK2ugEKbkBZKWWoFErjYdNQqcM=" providerId="None" clId="Web-{26458E72-F5C0-4A66-BEEB-F46F8BA4A382}" dt="2021-07-23T02:23:17.635" v="122" actId="14100"/>
          <ac:spMkLst>
            <pc:docMk/>
            <pc:sldMk cId="4012275385" sldId="451"/>
            <ac:spMk id="2" creationId="{BB274182-59CC-42F1-B2D5-BE552D53CAC1}"/>
          </ac:spMkLst>
        </pc:spChg>
      </pc:sldChg>
      <pc:sldChg chg="modSp">
        <pc:chgData name="Razin Farhan Hussain" userId="bL/IyTPea6UEOGjIFjK2ugEKbkBZKWWoFErjYdNQqcM=" providerId="None" clId="Web-{26458E72-F5C0-4A66-BEEB-F46F8BA4A382}" dt="2021-07-23T02:12:26.901" v="21" actId="14100"/>
        <pc:sldMkLst>
          <pc:docMk/>
          <pc:sldMk cId="2608860063" sldId="493"/>
        </pc:sldMkLst>
        <pc:spChg chg="mod">
          <ac:chgData name="Razin Farhan Hussain" userId="bL/IyTPea6UEOGjIFjK2ugEKbkBZKWWoFErjYdNQqcM=" providerId="None" clId="Web-{26458E72-F5C0-4A66-BEEB-F46F8BA4A382}" dt="2021-07-23T02:12:26.901" v="21" actId="14100"/>
          <ac:spMkLst>
            <pc:docMk/>
            <pc:sldMk cId="2608860063" sldId="493"/>
            <ac:spMk id="7" creationId="{ED6D2DC8-7894-4E6E-B860-72E306A7A372}"/>
          </ac:spMkLst>
        </pc:spChg>
        <pc:picChg chg="mod">
          <ac:chgData name="Razin Farhan Hussain" userId="bL/IyTPea6UEOGjIFjK2ugEKbkBZKWWoFErjYdNQqcM=" providerId="None" clId="Web-{26458E72-F5C0-4A66-BEEB-F46F8BA4A382}" dt="2021-07-23T02:12:19.682" v="20" actId="1076"/>
          <ac:picMkLst>
            <pc:docMk/>
            <pc:sldMk cId="2608860063" sldId="493"/>
            <ac:picMk id="2" creationId="{85613B62-7A32-4AD0-A6CD-E247BE2DCB97}"/>
          </ac:picMkLst>
        </pc:picChg>
      </pc:sldChg>
      <pc:sldChg chg="modSp">
        <pc:chgData name="Razin Farhan Hussain" userId="bL/IyTPea6UEOGjIFjK2ugEKbkBZKWWoFErjYdNQqcM=" providerId="None" clId="Web-{26458E72-F5C0-4A66-BEEB-F46F8BA4A382}" dt="2021-07-23T02:15:36.874" v="39" actId="1076"/>
        <pc:sldMkLst>
          <pc:docMk/>
          <pc:sldMk cId="946075807" sldId="494"/>
        </pc:sldMkLst>
        <pc:spChg chg="mod">
          <ac:chgData name="Razin Farhan Hussain" userId="bL/IyTPea6UEOGjIFjK2ugEKbkBZKWWoFErjYdNQqcM=" providerId="None" clId="Web-{26458E72-F5C0-4A66-BEEB-F46F8BA4A382}" dt="2021-07-23T02:15:36.874" v="39" actId="1076"/>
          <ac:spMkLst>
            <pc:docMk/>
            <pc:sldMk cId="946075807" sldId="494"/>
            <ac:spMk id="3" creationId="{30C47A76-40B6-43AE-88E3-33585211C4C8}"/>
          </ac:spMkLst>
        </pc:spChg>
        <pc:spChg chg="mod">
          <ac:chgData name="Razin Farhan Hussain" userId="bL/IyTPea6UEOGjIFjK2ugEKbkBZKWWoFErjYdNQqcM=" providerId="None" clId="Web-{26458E72-F5C0-4A66-BEEB-F46F8BA4A382}" dt="2021-07-23T02:15:32.436" v="38" actId="1076"/>
          <ac:spMkLst>
            <pc:docMk/>
            <pc:sldMk cId="946075807" sldId="494"/>
            <ac:spMk id="6" creationId="{25FB9D84-6F8B-4A9D-97E1-67CB951C8F35}"/>
          </ac:spMkLst>
        </pc:spChg>
        <pc:spChg chg="mod">
          <ac:chgData name="Razin Farhan Hussain" userId="bL/IyTPea6UEOGjIFjK2ugEKbkBZKWWoFErjYdNQqcM=" providerId="None" clId="Web-{26458E72-F5C0-4A66-BEEB-F46F8BA4A382}" dt="2021-07-23T02:15:28.093" v="37" actId="20577"/>
          <ac:spMkLst>
            <pc:docMk/>
            <pc:sldMk cId="946075807" sldId="494"/>
            <ac:spMk id="13" creationId="{9A17CF12-F6D9-4E59-9658-79009D1F1969}"/>
          </ac:spMkLst>
        </pc:spChg>
        <pc:picChg chg="mod">
          <ac:chgData name="Razin Farhan Hussain" userId="bL/IyTPea6UEOGjIFjK2ugEKbkBZKWWoFErjYdNQqcM=" providerId="None" clId="Web-{26458E72-F5C0-4A66-BEEB-F46F8BA4A382}" dt="2021-07-23T02:14:58.092" v="29" actId="14100"/>
          <ac:picMkLst>
            <pc:docMk/>
            <pc:sldMk cId="946075807" sldId="494"/>
            <ac:picMk id="5" creationId="{1F34BE6D-0D78-4412-B3EC-97E50DC65242}"/>
          </ac:picMkLst>
        </pc:picChg>
      </pc:sldChg>
      <pc:sldChg chg="modSp">
        <pc:chgData name="Razin Farhan Hussain" userId="bL/IyTPea6UEOGjIFjK2ugEKbkBZKWWoFErjYdNQqcM=" providerId="None" clId="Web-{26458E72-F5C0-4A66-BEEB-F46F8BA4A382}" dt="2021-07-23T02:21:04.945" v="89" actId="20577"/>
        <pc:sldMkLst>
          <pc:docMk/>
          <pc:sldMk cId="2992218009" sldId="496"/>
        </pc:sldMkLst>
        <pc:spChg chg="mod">
          <ac:chgData name="Razin Farhan Hussain" userId="bL/IyTPea6UEOGjIFjK2ugEKbkBZKWWoFErjYdNQqcM=" providerId="None" clId="Web-{26458E72-F5C0-4A66-BEEB-F46F8BA4A382}" dt="2021-07-23T02:21:04.945" v="89" actId="20577"/>
          <ac:spMkLst>
            <pc:docMk/>
            <pc:sldMk cId="2992218009" sldId="496"/>
            <ac:spMk id="3" creationId="{0AEEA00F-790B-4906-9CC8-A2303B4C4CDE}"/>
          </ac:spMkLst>
        </pc:spChg>
      </pc:sldChg>
      <pc:sldChg chg="addSp delSp modSp">
        <pc:chgData name="Razin Farhan Hussain" userId="bL/IyTPea6UEOGjIFjK2ugEKbkBZKWWoFErjYdNQqcM=" providerId="None" clId="Web-{26458E72-F5C0-4A66-BEEB-F46F8BA4A382}" dt="2021-07-23T02:20:35.538" v="87" actId="1076"/>
        <pc:sldMkLst>
          <pc:docMk/>
          <pc:sldMk cId="178039305" sldId="499"/>
        </pc:sldMkLst>
        <pc:spChg chg="mod">
          <ac:chgData name="Razin Farhan Hussain" userId="bL/IyTPea6UEOGjIFjK2ugEKbkBZKWWoFErjYdNQqcM=" providerId="None" clId="Web-{26458E72-F5C0-4A66-BEEB-F46F8BA4A382}" dt="2021-07-23T02:19:35.646" v="71" actId="14100"/>
          <ac:spMkLst>
            <pc:docMk/>
            <pc:sldMk cId="178039305" sldId="499"/>
            <ac:spMk id="3" creationId="{180DEEAC-3595-4268-93CF-BCBAEAFB48F6}"/>
          </ac:spMkLst>
        </pc:spChg>
        <pc:spChg chg="del mod">
          <ac:chgData name="Razin Farhan Hussain" userId="bL/IyTPea6UEOGjIFjK2ugEKbkBZKWWoFErjYdNQqcM=" providerId="None" clId="Web-{26458E72-F5C0-4A66-BEEB-F46F8BA4A382}" dt="2021-07-23T02:20:07.443" v="76"/>
          <ac:spMkLst>
            <pc:docMk/>
            <pc:sldMk cId="178039305" sldId="499"/>
            <ac:spMk id="6" creationId="{514B4EC2-7118-48D6-95F7-3470E788E3FF}"/>
          </ac:spMkLst>
        </pc:spChg>
        <pc:spChg chg="add mod">
          <ac:chgData name="Razin Farhan Hussain" userId="bL/IyTPea6UEOGjIFjK2ugEKbkBZKWWoFErjYdNQqcM=" providerId="None" clId="Web-{26458E72-F5C0-4A66-BEEB-F46F8BA4A382}" dt="2021-07-23T02:20:35.538" v="87" actId="1076"/>
          <ac:spMkLst>
            <pc:docMk/>
            <pc:sldMk cId="178039305" sldId="499"/>
            <ac:spMk id="7" creationId="{EF59F695-784D-41F2-B65A-6FB1AEF0AEBD}"/>
          </ac:spMkLst>
        </pc:spChg>
        <pc:picChg chg="mod">
          <ac:chgData name="Razin Farhan Hussain" userId="bL/IyTPea6UEOGjIFjK2ugEKbkBZKWWoFErjYdNQqcM=" providerId="None" clId="Web-{26458E72-F5C0-4A66-BEEB-F46F8BA4A382}" dt="2021-07-23T02:19:41.802" v="72" actId="1076"/>
          <ac:picMkLst>
            <pc:docMk/>
            <pc:sldMk cId="178039305" sldId="499"/>
            <ac:picMk id="5" creationId="{902A4E69-A51E-46FE-B026-7DC1938A3983}"/>
          </ac:picMkLst>
        </pc:picChg>
      </pc:sldChg>
      <pc:sldChg chg="modSp new">
        <pc:chgData name="Razin Farhan Hussain" userId="bL/IyTPea6UEOGjIFjK2ugEKbkBZKWWoFErjYdNQqcM=" providerId="None" clId="Web-{26458E72-F5C0-4A66-BEEB-F46F8BA4A382}" dt="2021-07-23T02:26:19.281" v="145" actId="20577"/>
        <pc:sldMkLst>
          <pc:docMk/>
          <pc:sldMk cId="2686476291" sldId="501"/>
        </pc:sldMkLst>
        <pc:spChg chg="mod">
          <ac:chgData name="Razin Farhan Hussain" userId="bL/IyTPea6UEOGjIFjK2ugEKbkBZKWWoFErjYdNQqcM=" providerId="None" clId="Web-{26458E72-F5C0-4A66-BEEB-F46F8BA4A382}" dt="2021-07-23T02:26:19.281" v="145" actId="20577"/>
          <ac:spMkLst>
            <pc:docMk/>
            <pc:sldMk cId="2686476291" sldId="501"/>
            <ac:spMk id="2" creationId="{268C1ADD-7D53-4388-8CB7-6879CF9FFD7C}"/>
          </ac:spMkLst>
        </pc:spChg>
      </pc:sldChg>
    </pc:docChg>
  </pc:docChgLst>
  <pc:docChgLst>
    <pc:chgData name="Razin Farhan Hussain" clId="Web-{7E3A9A72-46FF-4FD7-9764-4C1663D16F88}"/>
    <pc:docChg chg="modSld">
      <pc:chgData name="Razin Farhan Hussain" userId="" providerId="" clId="Web-{7E3A9A72-46FF-4FD7-9764-4C1663D16F88}" dt="2021-03-05T06:17:48.920" v="28" actId="20577"/>
      <pc:docMkLst>
        <pc:docMk/>
      </pc:docMkLst>
      <pc:sldChg chg="modSp">
        <pc:chgData name="Razin Farhan Hussain" userId="" providerId="" clId="Web-{7E3A9A72-46FF-4FD7-9764-4C1663D16F88}" dt="2021-03-05T06:11:42.662" v="4" actId="1076"/>
        <pc:sldMkLst>
          <pc:docMk/>
          <pc:sldMk cId="2383574042" sldId="363"/>
        </pc:sldMkLst>
        <pc:spChg chg="mod">
          <ac:chgData name="Razin Farhan Hussain" userId="" providerId="" clId="Web-{7E3A9A72-46FF-4FD7-9764-4C1663D16F88}" dt="2021-03-05T06:11:42.662" v="4" actId="1076"/>
          <ac:spMkLst>
            <pc:docMk/>
            <pc:sldMk cId="2383574042" sldId="363"/>
            <ac:spMk id="2" creationId="{00000000-0000-0000-0000-000000000000}"/>
          </ac:spMkLst>
        </pc:spChg>
      </pc:sldChg>
      <pc:sldChg chg="modSp">
        <pc:chgData name="Razin Farhan Hussain" userId="" providerId="" clId="Web-{7E3A9A72-46FF-4FD7-9764-4C1663D16F88}" dt="2021-03-05T06:17:48.920" v="28" actId="20577"/>
        <pc:sldMkLst>
          <pc:docMk/>
          <pc:sldMk cId="4172495775" sldId="412"/>
        </pc:sldMkLst>
        <pc:spChg chg="mod">
          <ac:chgData name="Razin Farhan Hussain" userId="" providerId="" clId="Web-{7E3A9A72-46FF-4FD7-9764-4C1663D16F88}" dt="2021-03-05T06:17:48.920" v="28" actId="20577"/>
          <ac:spMkLst>
            <pc:docMk/>
            <pc:sldMk cId="4172495775" sldId="412"/>
            <ac:spMk id="6" creationId="{61733FF7-0C88-47E7-B657-88608263AC66}"/>
          </ac:spMkLst>
        </pc:spChg>
        <pc:spChg chg="mod">
          <ac:chgData name="Razin Farhan Hussain" userId="" providerId="" clId="Web-{7E3A9A72-46FF-4FD7-9764-4C1663D16F88}" dt="2021-03-05T06:17:18.465" v="18" actId="1076"/>
          <ac:spMkLst>
            <pc:docMk/>
            <pc:sldMk cId="4172495775" sldId="412"/>
            <ac:spMk id="7" creationId="{591B4ABA-B70F-4248-A619-AEBA147AF166}"/>
          </ac:spMkLst>
        </pc:spChg>
      </pc:sldChg>
      <pc:sldChg chg="modSp modNotes">
        <pc:chgData name="Razin Farhan Hussain" userId="" providerId="" clId="Web-{7E3A9A72-46FF-4FD7-9764-4C1663D16F88}" dt="2021-03-05T06:15:34.020" v="8"/>
        <pc:sldMkLst>
          <pc:docMk/>
          <pc:sldMk cId="3140803330" sldId="426"/>
        </pc:sldMkLst>
        <pc:spChg chg="mod">
          <ac:chgData name="Razin Farhan Hussain" userId="" providerId="" clId="Web-{7E3A9A72-46FF-4FD7-9764-4C1663D16F88}" dt="2021-03-05T06:15:25.410" v="6" actId="20577"/>
          <ac:spMkLst>
            <pc:docMk/>
            <pc:sldMk cId="3140803330" sldId="426"/>
            <ac:spMk id="3" creationId="{77EC6A9B-3476-4437-9204-80D9F37BF386}"/>
          </ac:spMkLst>
        </pc:spChg>
      </pc:sldChg>
    </pc:docChg>
  </pc:docChgLst>
  <pc:docChgLst>
    <pc:chgData name="Razin Farhan Hussain" clId="Web-{47C47246-4822-4445-8E13-67484A38A593}"/>
    <pc:docChg chg="addSld modSld">
      <pc:chgData name="Razin Farhan Hussain" userId="" providerId="" clId="Web-{47C47246-4822-4445-8E13-67484A38A593}" dt="2021-07-17T22:10:40.968" v="315"/>
      <pc:docMkLst>
        <pc:docMk/>
      </pc:docMkLst>
      <pc:sldChg chg="delSp modSp">
        <pc:chgData name="Razin Farhan Hussain" userId="" providerId="" clId="Web-{47C47246-4822-4445-8E13-67484A38A593}" dt="2021-07-17T22:10:34.968" v="314" actId="20577"/>
        <pc:sldMkLst>
          <pc:docMk/>
          <pc:sldMk cId="820788569" sldId="449"/>
        </pc:sldMkLst>
        <pc:spChg chg="mod">
          <ac:chgData name="Razin Farhan Hussain" userId="" providerId="" clId="Web-{47C47246-4822-4445-8E13-67484A38A593}" dt="2021-07-17T22:10:34.968" v="314" actId="20577"/>
          <ac:spMkLst>
            <pc:docMk/>
            <pc:sldMk cId="820788569" sldId="449"/>
            <ac:spMk id="2" creationId="{A8C26E1E-6260-4507-89E2-B5CBE3E07233}"/>
          </ac:spMkLst>
        </pc:spChg>
        <pc:graphicFrameChg chg="del">
          <ac:chgData name="Razin Farhan Hussain" userId="" providerId="" clId="Web-{47C47246-4822-4445-8E13-67484A38A593}" dt="2021-07-17T21:58:50.795" v="92"/>
          <ac:graphicFrameMkLst>
            <pc:docMk/>
            <pc:sldMk cId="820788569" sldId="449"/>
            <ac:graphicFrameMk id="6" creationId="{AC748597-D5AD-4CE3-9CCE-BD96EB4F2B5D}"/>
          </ac:graphicFrameMkLst>
        </pc:graphicFrameChg>
      </pc:sldChg>
      <pc:sldChg chg="addSp delSp modSp">
        <pc:chgData name="Razin Farhan Hussain" userId="" providerId="" clId="Web-{47C47246-4822-4445-8E13-67484A38A593}" dt="2021-07-17T21:52:24.688" v="7" actId="1076"/>
        <pc:sldMkLst>
          <pc:docMk/>
          <pc:sldMk cId="1996116548" sldId="457"/>
        </pc:sldMkLst>
        <pc:spChg chg="del">
          <ac:chgData name="Razin Farhan Hussain" userId="" providerId="" clId="Web-{47C47246-4822-4445-8E13-67484A38A593}" dt="2021-07-17T21:51:58.468" v="0"/>
          <ac:spMkLst>
            <pc:docMk/>
            <pc:sldMk cId="1996116548" sldId="457"/>
            <ac:spMk id="3" creationId="{3F8F79F9-6998-4F6D-B208-99BE856B7E9A}"/>
          </ac:spMkLst>
        </pc:spChg>
        <pc:picChg chg="add mod">
          <ac:chgData name="Razin Farhan Hussain" userId="" providerId="" clId="Web-{47C47246-4822-4445-8E13-67484A38A593}" dt="2021-07-17T21:52:24.688" v="7" actId="1076"/>
          <ac:picMkLst>
            <pc:docMk/>
            <pc:sldMk cId="1996116548" sldId="457"/>
            <ac:picMk id="5" creationId="{908B85F7-B712-4500-AFCE-320CD1B67552}"/>
          </ac:picMkLst>
        </pc:picChg>
      </pc:sldChg>
      <pc:sldChg chg="addSp delSp modSp">
        <pc:chgData name="Razin Farhan Hussain" userId="" providerId="" clId="Web-{47C47246-4822-4445-8E13-67484A38A593}" dt="2021-07-17T21:53:34.580" v="15" actId="14100"/>
        <pc:sldMkLst>
          <pc:docMk/>
          <pc:sldMk cId="1423051295" sldId="458"/>
        </pc:sldMkLst>
        <pc:spChg chg="del">
          <ac:chgData name="Razin Farhan Hussain" userId="" providerId="" clId="Web-{47C47246-4822-4445-8E13-67484A38A593}" dt="2021-07-17T21:53:12.142" v="8"/>
          <ac:spMkLst>
            <pc:docMk/>
            <pc:sldMk cId="1423051295" sldId="458"/>
            <ac:spMk id="3" creationId="{7BDEAA3C-A94B-4AD0-900E-4E48BE68720D}"/>
          </ac:spMkLst>
        </pc:spChg>
        <pc:picChg chg="add mod">
          <ac:chgData name="Razin Farhan Hussain" userId="" providerId="" clId="Web-{47C47246-4822-4445-8E13-67484A38A593}" dt="2021-07-17T21:53:34.580" v="15" actId="14100"/>
          <ac:picMkLst>
            <pc:docMk/>
            <pc:sldMk cId="1423051295" sldId="458"/>
            <ac:picMk id="5" creationId="{F0EDC656-1F55-4249-B784-E4874C46C818}"/>
          </ac:picMkLst>
        </pc:picChg>
      </pc:sldChg>
      <pc:sldChg chg="addSp delSp modSp">
        <pc:chgData name="Razin Farhan Hussain" userId="" providerId="" clId="Web-{47C47246-4822-4445-8E13-67484A38A593}" dt="2021-07-17T21:55:08.177" v="21" actId="1076"/>
        <pc:sldMkLst>
          <pc:docMk/>
          <pc:sldMk cId="1055368591" sldId="459"/>
        </pc:sldMkLst>
        <pc:spChg chg="del">
          <ac:chgData name="Razin Farhan Hussain" userId="" providerId="" clId="Web-{47C47246-4822-4445-8E13-67484A38A593}" dt="2021-07-17T21:54:46.067" v="16"/>
          <ac:spMkLst>
            <pc:docMk/>
            <pc:sldMk cId="1055368591" sldId="459"/>
            <ac:spMk id="3" creationId="{991E4F9F-8101-48C9-AA6E-AC1A088EF591}"/>
          </ac:spMkLst>
        </pc:spChg>
        <pc:picChg chg="add mod">
          <ac:chgData name="Razin Farhan Hussain" userId="" providerId="" clId="Web-{47C47246-4822-4445-8E13-67484A38A593}" dt="2021-07-17T21:55:08.177" v="21" actId="1076"/>
          <ac:picMkLst>
            <pc:docMk/>
            <pc:sldMk cId="1055368591" sldId="459"/>
            <ac:picMk id="5" creationId="{30F7A9F2-29F2-4B49-AD83-DD7026EE30A3}"/>
          </ac:picMkLst>
        </pc:picChg>
      </pc:sldChg>
      <pc:sldChg chg="addSp delSp modSp new">
        <pc:chgData name="Razin Farhan Hussain" userId="" providerId="" clId="Web-{47C47246-4822-4445-8E13-67484A38A593}" dt="2021-07-17T22:09:52.154" v="312"/>
        <pc:sldMkLst>
          <pc:docMk/>
          <pc:sldMk cId="3290235452" sldId="461"/>
        </pc:sldMkLst>
        <pc:spChg chg="mod">
          <ac:chgData name="Razin Farhan Hussain" userId="" providerId="" clId="Web-{47C47246-4822-4445-8E13-67484A38A593}" dt="2021-07-17T21:57:27.043" v="34" actId="20577"/>
          <ac:spMkLst>
            <pc:docMk/>
            <pc:sldMk cId="3290235452" sldId="461"/>
            <ac:spMk id="2" creationId="{556BEE3E-30A9-4DAA-8C07-E67A78238B9A}"/>
          </ac:spMkLst>
        </pc:spChg>
        <pc:spChg chg="del">
          <ac:chgData name="Razin Farhan Hussain" userId="" providerId="" clId="Web-{47C47246-4822-4445-8E13-67484A38A593}" dt="2021-07-17T21:57:46.856" v="36"/>
          <ac:spMkLst>
            <pc:docMk/>
            <pc:sldMk cId="3290235452" sldId="461"/>
            <ac:spMk id="3" creationId="{ECBA6147-F4A6-41DA-8808-3A6746B8A996}"/>
          </ac:spMkLst>
        </pc:spChg>
        <pc:spChg chg="add mod">
          <ac:chgData name="Razin Farhan Hussain" userId="" providerId="" clId="Web-{47C47246-4822-4445-8E13-67484A38A593}" dt="2021-07-17T22:04:35.329" v="221" actId="20577"/>
          <ac:spMkLst>
            <pc:docMk/>
            <pc:sldMk cId="3290235452" sldId="461"/>
            <ac:spMk id="7" creationId="{74F458FD-11DD-42B4-A744-E42556900372}"/>
          </ac:spMkLst>
        </pc:spChg>
        <pc:spChg chg="add mod">
          <ac:chgData name="Razin Farhan Hussain" userId="" providerId="" clId="Web-{47C47246-4822-4445-8E13-67484A38A593}" dt="2021-07-17T22:08:27.714" v="289" actId="1076"/>
          <ac:spMkLst>
            <pc:docMk/>
            <pc:sldMk cId="3290235452" sldId="461"/>
            <ac:spMk id="8" creationId="{6B3980B8-E5A9-48E4-9A36-875239D9C051}"/>
          </ac:spMkLst>
        </pc:spChg>
        <pc:graphicFrameChg chg="add mod modGraphic">
          <ac:chgData name="Razin Farhan Hussain" userId="" providerId="" clId="Web-{47C47246-4822-4445-8E13-67484A38A593}" dt="2021-07-17T22:09:52.154" v="312"/>
          <ac:graphicFrameMkLst>
            <pc:docMk/>
            <pc:sldMk cId="3290235452" sldId="461"/>
            <ac:graphicFrameMk id="6" creationId="{172F2464-E5D4-4CA6-8662-25002A93D8A6}"/>
          </ac:graphicFrameMkLst>
        </pc:graphicFrameChg>
      </pc:sldChg>
      <pc:sldChg chg="new">
        <pc:chgData name="Razin Farhan Hussain" userId="" providerId="" clId="Web-{47C47246-4822-4445-8E13-67484A38A593}" dt="2021-07-17T22:10:40.968" v="315"/>
        <pc:sldMkLst>
          <pc:docMk/>
          <pc:sldMk cId="1182690751" sldId="462"/>
        </pc:sldMkLst>
      </pc:sldChg>
    </pc:docChg>
  </pc:docChgLst>
  <pc:docChgLst>
    <pc:chgData name="Razin Farhan Hussain" userId="bL/IyTPea6UEOGjIFjK2ugEKbkBZKWWoFErjYdNQqcM=" providerId="None" clId="Web-{2DE484C6-D0F8-4418-AF13-7BF571B9E0BB}"/>
    <pc:docChg chg="modSld">
      <pc:chgData name="Razin Farhan Hussain" userId="bL/IyTPea6UEOGjIFjK2ugEKbkBZKWWoFErjYdNQqcM=" providerId="None" clId="Web-{2DE484C6-D0F8-4418-AF13-7BF571B9E0BB}" dt="2022-11-05T00:02:40.010" v="96" actId="14100"/>
      <pc:docMkLst>
        <pc:docMk/>
      </pc:docMkLst>
      <pc:sldChg chg="mod modShow">
        <pc:chgData name="Razin Farhan Hussain" userId="bL/IyTPea6UEOGjIFjK2ugEKbkBZKWWoFErjYdNQqcM=" providerId="None" clId="Web-{2DE484C6-D0F8-4418-AF13-7BF571B9E0BB}" dt="2022-11-04T23:54:34.015" v="0"/>
        <pc:sldMkLst>
          <pc:docMk/>
          <pc:sldMk cId="946075807" sldId="494"/>
        </pc:sldMkLst>
      </pc:sldChg>
      <pc:sldChg chg="addSp delSp modSp delAnim">
        <pc:chgData name="Razin Farhan Hussain" userId="bL/IyTPea6UEOGjIFjK2ugEKbkBZKWWoFErjYdNQqcM=" providerId="None" clId="Web-{2DE484C6-D0F8-4418-AF13-7BF571B9E0BB}" dt="2022-11-05T00:02:40.010" v="96" actId="14100"/>
        <pc:sldMkLst>
          <pc:docMk/>
          <pc:sldMk cId="3605648375" sldId="515"/>
        </pc:sldMkLst>
        <pc:spChg chg="mod">
          <ac:chgData name="Razin Farhan Hussain" userId="bL/IyTPea6UEOGjIFjK2ugEKbkBZKWWoFErjYdNQqcM=" providerId="None" clId="Web-{2DE484C6-D0F8-4418-AF13-7BF571B9E0BB}" dt="2022-11-05T00:02:12.806" v="92" actId="20577"/>
          <ac:spMkLst>
            <pc:docMk/>
            <pc:sldMk cId="3605648375" sldId="515"/>
            <ac:spMk id="3" creationId="{30C47A76-40B6-43AE-88E3-33585211C4C8}"/>
          </ac:spMkLst>
        </pc:spChg>
        <pc:spChg chg="add mod">
          <ac:chgData name="Razin Farhan Hussain" userId="bL/IyTPea6UEOGjIFjK2ugEKbkBZKWWoFErjYdNQqcM=" providerId="None" clId="Web-{2DE484C6-D0F8-4418-AF13-7BF571B9E0BB}" dt="2022-11-05T00:02:40.010" v="96" actId="14100"/>
          <ac:spMkLst>
            <pc:docMk/>
            <pc:sldMk cId="3605648375" sldId="515"/>
            <ac:spMk id="5" creationId="{0ECE677B-9076-AF4D-B6E4-DCD2650FD320}"/>
          </ac:spMkLst>
        </pc:spChg>
        <pc:spChg chg="add mod">
          <ac:chgData name="Razin Farhan Hussain" userId="bL/IyTPea6UEOGjIFjK2ugEKbkBZKWWoFErjYdNQqcM=" providerId="None" clId="Web-{2DE484C6-D0F8-4418-AF13-7BF571B9E0BB}" dt="2022-11-05T00:02:31.681" v="93" actId="1076"/>
          <ac:spMkLst>
            <pc:docMk/>
            <pc:sldMk cId="3605648375" sldId="515"/>
            <ac:spMk id="7" creationId="{79A6362C-FDE3-2271-F081-389064327EC0}"/>
          </ac:spMkLst>
        </pc:spChg>
        <pc:spChg chg="del mod">
          <ac:chgData name="Razin Farhan Hussain" userId="bL/IyTPea6UEOGjIFjK2ugEKbkBZKWWoFErjYdNQqcM=" providerId="None" clId="Web-{2DE484C6-D0F8-4418-AF13-7BF571B9E0BB}" dt="2022-11-05T00:01:41.680" v="85"/>
          <ac:spMkLst>
            <pc:docMk/>
            <pc:sldMk cId="3605648375" sldId="515"/>
            <ac:spMk id="14" creationId="{769EE662-C761-7AF4-3082-F708CA16282A}"/>
          </ac:spMkLst>
        </pc:spChg>
        <pc:picChg chg="add mod">
          <ac:chgData name="Razin Farhan Hussain" userId="bL/IyTPea6UEOGjIFjK2ugEKbkBZKWWoFErjYdNQqcM=" providerId="None" clId="Web-{2DE484C6-D0F8-4418-AF13-7BF571B9E0BB}" dt="2022-11-05T00:01:34.726" v="84" actId="1076"/>
          <ac:picMkLst>
            <pc:docMk/>
            <pc:sldMk cId="3605648375" sldId="515"/>
            <ac:picMk id="2" creationId="{C221C530-6F2B-DDB1-7D9D-40A91E16DC52}"/>
          </ac:picMkLst>
        </pc:picChg>
      </pc:sldChg>
    </pc:docChg>
  </pc:docChgLst>
  <pc:docChgLst>
    <pc:chgData name="Razin Farhan Hussain" clId="Web-{F1992076-99F7-4F2F-9AAE-6B0D50F21417}"/>
    <pc:docChg chg="modSld">
      <pc:chgData name="Razin Farhan Hussain" userId="" providerId="" clId="Web-{F1992076-99F7-4F2F-9AAE-6B0D50F21417}" dt="2021-07-24T00:06:35.402" v="6" actId="14100"/>
      <pc:docMkLst>
        <pc:docMk/>
      </pc:docMkLst>
      <pc:sldChg chg="modSp">
        <pc:chgData name="Razin Farhan Hussain" userId="" providerId="" clId="Web-{F1992076-99F7-4F2F-9AAE-6B0D50F21417}" dt="2021-07-24T00:06:22.792" v="5" actId="1076"/>
        <pc:sldMkLst>
          <pc:docMk/>
          <pc:sldMk cId="2876127708" sldId="444"/>
        </pc:sldMkLst>
        <pc:picChg chg="mod">
          <ac:chgData name="Razin Farhan Hussain" userId="" providerId="" clId="Web-{F1992076-99F7-4F2F-9AAE-6B0D50F21417}" dt="2021-07-24T00:06:22.792" v="5" actId="1076"/>
          <ac:picMkLst>
            <pc:docMk/>
            <pc:sldMk cId="2876127708" sldId="444"/>
            <ac:picMk id="5" creationId="{92087200-70CA-411E-B129-E4278207D74C}"/>
          </ac:picMkLst>
        </pc:picChg>
        <pc:picChg chg="mod">
          <ac:chgData name="Razin Farhan Hussain" userId="" providerId="" clId="Web-{F1992076-99F7-4F2F-9AAE-6B0D50F21417}" dt="2021-07-24T00:06:17.823" v="4" actId="14100"/>
          <ac:picMkLst>
            <pc:docMk/>
            <pc:sldMk cId="2876127708" sldId="444"/>
            <ac:picMk id="7" creationId="{0A809D1F-28A6-4B29-AF25-9865A770627B}"/>
          </ac:picMkLst>
        </pc:picChg>
      </pc:sldChg>
      <pc:sldChg chg="modSp">
        <pc:chgData name="Razin Farhan Hussain" userId="" providerId="" clId="Web-{F1992076-99F7-4F2F-9AAE-6B0D50F21417}" dt="2021-07-24T00:06:35.402" v="6" actId="14100"/>
        <pc:sldMkLst>
          <pc:docMk/>
          <pc:sldMk cId="1182690751" sldId="462"/>
        </pc:sldMkLst>
        <pc:picChg chg="mod">
          <ac:chgData name="Razin Farhan Hussain" userId="" providerId="" clId="Web-{F1992076-99F7-4F2F-9AAE-6B0D50F21417}" dt="2021-07-24T00:06:35.402" v="6" actId="14100"/>
          <ac:picMkLst>
            <pc:docMk/>
            <pc:sldMk cId="1182690751" sldId="462"/>
            <ac:picMk id="5" creationId="{178E44B8-7713-448B-B7B0-24143E1C5B8C}"/>
          </ac:picMkLst>
        </pc:picChg>
      </pc:sldChg>
      <pc:sldChg chg="modSp">
        <pc:chgData name="Razin Farhan Hussain" userId="" providerId="" clId="Web-{F1992076-99F7-4F2F-9AAE-6B0D50F21417}" dt="2021-07-23T23:56:32.172" v="3" actId="1076"/>
        <pc:sldMkLst>
          <pc:docMk/>
          <pc:sldMk cId="1224592863" sldId="486"/>
        </pc:sldMkLst>
        <pc:spChg chg="mod">
          <ac:chgData name="Razin Farhan Hussain" userId="" providerId="" clId="Web-{F1992076-99F7-4F2F-9AAE-6B0D50F21417}" dt="2021-07-23T23:56:32.172" v="3" actId="1076"/>
          <ac:spMkLst>
            <pc:docMk/>
            <pc:sldMk cId="1224592863" sldId="486"/>
            <ac:spMk id="3" creationId="{AC287962-E642-4275-9502-CDB360AA89B0}"/>
          </ac:spMkLst>
        </pc:spChg>
      </pc:sldChg>
      <pc:sldChg chg="modSp">
        <pc:chgData name="Razin Farhan Hussain" userId="" providerId="" clId="Web-{F1992076-99F7-4F2F-9AAE-6B0D50F21417}" dt="2021-07-23T23:55:02.808" v="2" actId="20577"/>
        <pc:sldMkLst>
          <pc:docMk/>
          <pc:sldMk cId="586707395" sldId="500"/>
        </pc:sldMkLst>
        <pc:spChg chg="mod">
          <ac:chgData name="Razin Farhan Hussain" userId="" providerId="" clId="Web-{F1992076-99F7-4F2F-9AAE-6B0D50F21417}" dt="2021-07-23T23:55:02.808" v="2" actId="20577"/>
          <ac:spMkLst>
            <pc:docMk/>
            <pc:sldMk cId="586707395" sldId="500"/>
            <ac:spMk id="3" creationId="{0AEEA00F-790B-4906-9CC8-A2303B4C4CDE}"/>
          </ac:spMkLst>
        </pc:spChg>
      </pc:sldChg>
    </pc:docChg>
  </pc:docChgLst>
  <pc:docChgLst>
    <pc:chgData name="Razin Farhan Hussain" clId="Web-{D410EB1D-ABB5-4645-8F81-2D73DBDFD2BB}"/>
    <pc:docChg chg="modSld">
      <pc:chgData name="Razin Farhan Hussain" userId="" providerId="" clId="Web-{D410EB1D-ABB5-4645-8F81-2D73DBDFD2BB}" dt="2021-03-25T05:50:17.940" v="735" actId="20577"/>
      <pc:docMkLst>
        <pc:docMk/>
      </pc:docMkLst>
      <pc:sldChg chg="addSp modSp">
        <pc:chgData name="Razin Farhan Hussain" userId="" providerId="" clId="Web-{D410EB1D-ABB5-4645-8F81-2D73DBDFD2BB}" dt="2021-03-25T05:22:35.653" v="299" actId="1076"/>
        <pc:sldMkLst>
          <pc:docMk/>
          <pc:sldMk cId="1973726866" sldId="397"/>
        </pc:sldMkLst>
        <pc:spChg chg="mod">
          <ac:chgData name="Razin Farhan Hussain" userId="" providerId="" clId="Web-{D410EB1D-ABB5-4645-8F81-2D73DBDFD2BB}" dt="2021-03-25T05:14:54.756" v="20" actId="20577"/>
          <ac:spMkLst>
            <pc:docMk/>
            <pc:sldMk cId="1973726866" sldId="397"/>
            <ac:spMk id="2" creationId="{00000000-0000-0000-0000-000000000000}"/>
          </ac:spMkLst>
        </pc:spChg>
        <pc:spChg chg="mod">
          <ac:chgData name="Razin Farhan Hussain" userId="" providerId="" clId="Web-{D410EB1D-ABB5-4645-8F81-2D73DBDFD2BB}" dt="2021-03-25T05:22:27.809" v="297" actId="20577"/>
          <ac:spMkLst>
            <pc:docMk/>
            <pc:sldMk cId="1973726866" sldId="397"/>
            <ac:spMk id="6" creationId="{00000000-0000-0000-0000-000000000000}"/>
          </ac:spMkLst>
        </pc:spChg>
        <pc:picChg chg="add mod">
          <ac:chgData name="Razin Farhan Hussain" userId="" providerId="" clId="Web-{D410EB1D-ABB5-4645-8F81-2D73DBDFD2BB}" dt="2021-03-25T05:22:35.653" v="299" actId="1076"/>
          <ac:picMkLst>
            <pc:docMk/>
            <pc:sldMk cId="1973726866" sldId="397"/>
            <ac:picMk id="4" creationId="{51F6ADA1-A016-4EC1-8DCE-B2682B08C87A}"/>
          </ac:picMkLst>
        </pc:picChg>
      </pc:sldChg>
      <pc:sldChg chg="modSp">
        <pc:chgData name="Razin Farhan Hussain" userId="" providerId="" clId="Web-{D410EB1D-ABB5-4645-8F81-2D73DBDFD2BB}" dt="2021-03-25T05:50:17.940" v="735" actId="20577"/>
        <pc:sldMkLst>
          <pc:docMk/>
          <pc:sldMk cId="4172495775" sldId="412"/>
        </pc:sldMkLst>
        <pc:spChg chg="mod">
          <ac:chgData name="Razin Farhan Hussain" userId="" providerId="" clId="Web-{D410EB1D-ABB5-4645-8F81-2D73DBDFD2BB}" dt="2021-03-25T05:50:17.940" v="735" actId="20577"/>
          <ac:spMkLst>
            <pc:docMk/>
            <pc:sldMk cId="4172495775" sldId="412"/>
            <ac:spMk id="2" creationId="{F91F8B31-B58C-4EAD-903B-276BEED624C5}"/>
          </ac:spMkLst>
        </pc:spChg>
      </pc:sldChg>
      <pc:sldChg chg="addSp delSp modSp">
        <pc:chgData name="Razin Farhan Hussain" userId="" providerId="" clId="Web-{D410EB1D-ABB5-4645-8F81-2D73DBDFD2BB}" dt="2021-03-25T05:48:03.465" v="710" actId="20577"/>
        <pc:sldMkLst>
          <pc:docMk/>
          <pc:sldMk cId="2188313480" sldId="421"/>
        </pc:sldMkLst>
        <pc:spChg chg="mod">
          <ac:chgData name="Razin Farhan Hussain" userId="" providerId="" clId="Web-{D410EB1D-ABB5-4645-8F81-2D73DBDFD2BB}" dt="2021-03-25T05:27:09.979" v="362" actId="20577"/>
          <ac:spMkLst>
            <pc:docMk/>
            <pc:sldMk cId="2188313480" sldId="421"/>
            <ac:spMk id="2" creationId="{00000000-0000-0000-0000-000000000000}"/>
          </ac:spMkLst>
        </pc:spChg>
        <pc:spChg chg="del">
          <ac:chgData name="Razin Farhan Hussain" userId="" providerId="" clId="Web-{D410EB1D-ABB5-4645-8F81-2D73DBDFD2BB}" dt="2021-03-25T05:27:10.011" v="363"/>
          <ac:spMkLst>
            <pc:docMk/>
            <pc:sldMk cId="2188313480" sldId="421"/>
            <ac:spMk id="6" creationId="{00000000-0000-0000-0000-000000000000}"/>
          </ac:spMkLst>
        </pc:spChg>
        <pc:spChg chg="add mod">
          <ac:chgData name="Razin Farhan Hussain" userId="" providerId="" clId="Web-{D410EB1D-ABB5-4645-8F81-2D73DBDFD2BB}" dt="2021-03-25T05:48:03.465" v="710" actId="20577"/>
          <ac:spMkLst>
            <pc:docMk/>
            <pc:sldMk cId="2188313480" sldId="421"/>
            <ac:spMk id="7" creationId="{7DEF890B-2C1C-4AF8-9171-E97EFCA60A5E}"/>
          </ac:spMkLst>
        </pc:spChg>
        <pc:picChg chg="add mod ord modCrop">
          <ac:chgData name="Razin Farhan Hussain" userId="" providerId="" clId="Web-{D410EB1D-ABB5-4645-8F81-2D73DBDFD2BB}" dt="2021-03-25T05:45:29.973" v="563" actId="14100"/>
          <ac:picMkLst>
            <pc:docMk/>
            <pc:sldMk cId="2188313480" sldId="421"/>
            <ac:picMk id="4" creationId="{3383D6A7-6596-4F72-947B-C3F26D8D36AD}"/>
          </ac:picMkLst>
        </pc:picChg>
        <pc:picChg chg="add mod">
          <ac:chgData name="Razin Farhan Hussain" userId="" providerId="" clId="Web-{D410EB1D-ABB5-4645-8F81-2D73DBDFD2BB}" dt="2021-03-25T05:45:33.848" v="564" actId="14100"/>
          <ac:picMkLst>
            <pc:docMk/>
            <pc:sldMk cId="2188313480" sldId="421"/>
            <ac:picMk id="5" creationId="{96D1C0E3-754C-407C-B05C-1EA53C8B8C38}"/>
          </ac:picMkLst>
        </pc:picChg>
      </pc:sldChg>
    </pc:docChg>
  </pc:docChgLst>
  <pc:docChgLst>
    <pc:chgData name="Razin Farhan Hussain" clId="Web-{4AE0D450-6478-4C22-A2AE-6A727CFACC0B}"/>
    <pc:docChg chg="modSld sldOrd">
      <pc:chgData name="Razin Farhan Hussain" userId="" providerId="" clId="Web-{4AE0D450-6478-4C22-A2AE-6A727CFACC0B}" dt="2021-07-21T22:38:16.887" v="352" actId="1076"/>
      <pc:docMkLst>
        <pc:docMk/>
      </pc:docMkLst>
      <pc:sldChg chg="modSp">
        <pc:chgData name="Razin Farhan Hussain" userId="" providerId="" clId="Web-{4AE0D450-6478-4C22-A2AE-6A727CFACC0B}" dt="2021-07-21T21:35:30.748" v="1" actId="20577"/>
        <pc:sldMkLst>
          <pc:docMk/>
          <pc:sldMk cId="2383574042" sldId="363"/>
        </pc:sldMkLst>
        <pc:spChg chg="mod">
          <ac:chgData name="Razin Farhan Hussain" userId="" providerId="" clId="Web-{4AE0D450-6478-4C22-A2AE-6A727CFACC0B}" dt="2021-07-21T21:35:30.748" v="1" actId="20577"/>
          <ac:spMkLst>
            <pc:docMk/>
            <pc:sldMk cId="2383574042" sldId="363"/>
            <ac:spMk id="3" creationId="{00000000-0000-0000-0000-000000000000}"/>
          </ac:spMkLst>
        </pc:spChg>
      </pc:sldChg>
      <pc:sldChg chg="modSp">
        <pc:chgData name="Razin Farhan Hussain" userId="" providerId="" clId="Web-{4AE0D450-6478-4C22-A2AE-6A727CFACC0B}" dt="2021-07-21T22:17:25.435" v="173" actId="20577"/>
        <pc:sldMkLst>
          <pc:docMk/>
          <pc:sldMk cId="1777782391" sldId="396"/>
        </pc:sldMkLst>
        <pc:spChg chg="mod">
          <ac:chgData name="Razin Farhan Hussain" userId="" providerId="" clId="Web-{4AE0D450-6478-4C22-A2AE-6A727CFACC0B}" dt="2021-07-21T22:17:25.435" v="173" actId="20577"/>
          <ac:spMkLst>
            <pc:docMk/>
            <pc:sldMk cId="1777782391" sldId="396"/>
            <ac:spMk id="6" creationId="{00000000-0000-0000-0000-000000000000}"/>
          </ac:spMkLst>
        </pc:spChg>
      </pc:sldChg>
      <pc:sldChg chg="addSp modSp addAnim">
        <pc:chgData name="Razin Farhan Hussain" userId="" providerId="" clId="Web-{4AE0D450-6478-4C22-A2AE-6A727CFACC0B}" dt="2021-07-21T22:14:28.384" v="161" actId="14100"/>
        <pc:sldMkLst>
          <pc:docMk/>
          <pc:sldMk cId="1204138476" sldId="443"/>
        </pc:sldMkLst>
        <pc:spChg chg="add mod">
          <ac:chgData name="Razin Farhan Hussain" userId="" providerId="" clId="Web-{4AE0D450-6478-4C22-A2AE-6A727CFACC0B}" dt="2021-07-21T22:14:03.977" v="156" actId="1076"/>
          <ac:spMkLst>
            <pc:docMk/>
            <pc:sldMk cId="1204138476" sldId="443"/>
            <ac:spMk id="2" creationId="{8314FDE5-72C6-45CB-812E-83FEF52AB38D}"/>
          </ac:spMkLst>
        </pc:spChg>
        <pc:spChg chg="add mod">
          <ac:chgData name="Razin Farhan Hussain" userId="" providerId="" clId="Web-{4AE0D450-6478-4C22-A2AE-6A727CFACC0B}" dt="2021-07-21T22:14:28.384" v="161" actId="14100"/>
          <ac:spMkLst>
            <pc:docMk/>
            <pc:sldMk cId="1204138476" sldId="443"/>
            <ac:spMk id="3" creationId="{F01B1990-86C0-4B32-B898-BD14540EA5E0}"/>
          </ac:spMkLst>
        </pc:spChg>
        <pc:spChg chg="mod">
          <ac:chgData name="Razin Farhan Hussain" userId="" providerId="" clId="Web-{4AE0D450-6478-4C22-A2AE-6A727CFACC0B}" dt="2021-07-21T22:10:01.877" v="121" actId="1076"/>
          <ac:spMkLst>
            <pc:docMk/>
            <pc:sldMk cId="1204138476" sldId="443"/>
            <ac:spMk id="144" creationId="{00000000-0000-0000-0000-000000000000}"/>
          </ac:spMkLst>
        </pc:spChg>
        <pc:spChg chg="mod">
          <ac:chgData name="Razin Farhan Hussain" userId="" providerId="" clId="Web-{4AE0D450-6478-4C22-A2AE-6A727CFACC0B}" dt="2021-07-21T22:10:19.534" v="125" actId="20577"/>
          <ac:spMkLst>
            <pc:docMk/>
            <pc:sldMk cId="1204138476" sldId="443"/>
            <ac:spMk id="158" creationId="{00000000-0000-0000-0000-000000000000}"/>
          </ac:spMkLst>
        </pc:spChg>
        <pc:spChg chg="mod">
          <ac:chgData name="Razin Farhan Hussain" userId="" providerId="" clId="Web-{4AE0D450-6478-4C22-A2AE-6A727CFACC0B}" dt="2021-07-21T22:14:16.836" v="158" actId="14100"/>
          <ac:spMkLst>
            <pc:docMk/>
            <pc:sldMk cId="1204138476" sldId="443"/>
            <ac:spMk id="159" creationId="{00000000-0000-0000-0000-000000000000}"/>
          </ac:spMkLst>
        </pc:spChg>
      </pc:sldChg>
      <pc:sldChg chg="mod ord modShow">
        <pc:chgData name="Razin Farhan Hussain" userId="" providerId="" clId="Web-{4AE0D450-6478-4C22-A2AE-6A727CFACC0B}" dt="2021-07-21T22:20:57.174" v="192"/>
        <pc:sldMkLst>
          <pc:docMk/>
          <pc:sldMk cId="2002842984" sldId="445"/>
        </pc:sldMkLst>
      </pc:sldChg>
      <pc:sldChg chg="modSp">
        <pc:chgData name="Razin Farhan Hussain" userId="" providerId="" clId="Web-{4AE0D450-6478-4C22-A2AE-6A727CFACC0B}" dt="2021-07-21T22:16:43.590" v="165" actId="20577"/>
        <pc:sldMkLst>
          <pc:docMk/>
          <pc:sldMk cId="2265982532" sldId="447"/>
        </pc:sldMkLst>
        <pc:spChg chg="mod">
          <ac:chgData name="Razin Farhan Hussain" userId="" providerId="" clId="Web-{4AE0D450-6478-4C22-A2AE-6A727CFACC0B}" dt="2021-07-21T22:16:43.590" v="165" actId="20577"/>
          <ac:spMkLst>
            <pc:docMk/>
            <pc:sldMk cId="2265982532" sldId="447"/>
            <ac:spMk id="3" creationId="{36B54CB8-8BBF-4837-B3CF-99B51A3C1C4E}"/>
          </ac:spMkLst>
        </pc:spChg>
      </pc:sldChg>
      <pc:sldChg chg="modSp mod ord modShow">
        <pc:chgData name="Razin Farhan Hussain" userId="" providerId="" clId="Web-{4AE0D450-6478-4C22-A2AE-6A727CFACC0B}" dt="2021-07-21T22:21:58.160" v="201" actId="20577"/>
        <pc:sldMkLst>
          <pc:docMk/>
          <pc:sldMk cId="1509939631" sldId="450"/>
        </pc:sldMkLst>
        <pc:spChg chg="mod">
          <ac:chgData name="Razin Farhan Hussain" userId="" providerId="" clId="Web-{4AE0D450-6478-4C22-A2AE-6A727CFACC0B}" dt="2021-07-21T22:21:58.160" v="201" actId="20577"/>
          <ac:spMkLst>
            <pc:docMk/>
            <pc:sldMk cId="1509939631" sldId="450"/>
            <ac:spMk id="2" creationId="{268B19DB-687E-43B6-BC3E-49222178C0E3}"/>
          </ac:spMkLst>
        </pc:spChg>
      </pc:sldChg>
      <pc:sldChg chg="modSp">
        <pc:chgData name="Razin Farhan Hussain" userId="" providerId="" clId="Web-{4AE0D450-6478-4C22-A2AE-6A727CFACC0B}" dt="2021-07-21T22:18:47.499" v="186" actId="20577"/>
        <pc:sldMkLst>
          <pc:docMk/>
          <pc:sldMk cId="4012275385" sldId="451"/>
        </pc:sldMkLst>
        <pc:spChg chg="mod">
          <ac:chgData name="Razin Farhan Hussain" userId="" providerId="" clId="Web-{4AE0D450-6478-4C22-A2AE-6A727CFACC0B}" dt="2021-07-21T22:17:55.467" v="175" actId="20577"/>
          <ac:spMkLst>
            <pc:docMk/>
            <pc:sldMk cId="4012275385" sldId="451"/>
            <ac:spMk id="2" creationId="{BB274182-59CC-42F1-B2D5-BE552D53CAC1}"/>
          </ac:spMkLst>
        </pc:spChg>
        <pc:spChg chg="mod">
          <ac:chgData name="Razin Farhan Hussain" userId="" providerId="" clId="Web-{4AE0D450-6478-4C22-A2AE-6A727CFACC0B}" dt="2021-07-21T22:18:47.499" v="186" actId="20577"/>
          <ac:spMkLst>
            <pc:docMk/>
            <pc:sldMk cId="4012275385" sldId="451"/>
            <ac:spMk id="3" creationId="{C47AEBF9-AB6D-4E7A-8F4D-AAB7644DCD17}"/>
          </ac:spMkLst>
        </pc:spChg>
      </pc:sldChg>
      <pc:sldChg chg="modSp">
        <pc:chgData name="Razin Farhan Hussain" userId="" providerId="" clId="Web-{4AE0D450-6478-4C22-A2AE-6A727CFACC0B}" dt="2021-07-21T22:18:59.859" v="188" actId="1076"/>
        <pc:sldMkLst>
          <pc:docMk/>
          <pc:sldMk cId="4163349765" sldId="453"/>
        </pc:sldMkLst>
        <pc:picChg chg="mod">
          <ac:chgData name="Razin Farhan Hussain" userId="" providerId="" clId="Web-{4AE0D450-6478-4C22-A2AE-6A727CFACC0B}" dt="2021-07-21T22:18:59.859" v="188" actId="1076"/>
          <ac:picMkLst>
            <pc:docMk/>
            <pc:sldMk cId="4163349765" sldId="453"/>
            <ac:picMk id="6" creationId="{C2828D25-CC4D-40F6-AF3B-F0D801FD86A1}"/>
          </ac:picMkLst>
        </pc:picChg>
        <pc:picChg chg="mod">
          <ac:chgData name="Razin Farhan Hussain" userId="" providerId="" clId="Web-{4AE0D450-6478-4C22-A2AE-6A727CFACC0B}" dt="2021-07-21T22:18:56.749" v="187" actId="1076"/>
          <ac:picMkLst>
            <pc:docMk/>
            <pc:sldMk cId="4163349765" sldId="453"/>
            <ac:picMk id="7" creationId="{74B5ED34-ED13-4598-BE83-631CC80E504C}"/>
          </ac:picMkLst>
        </pc:picChg>
      </pc:sldChg>
      <pc:sldChg chg="modSp">
        <pc:chgData name="Razin Farhan Hussain" userId="" providerId="" clId="Web-{4AE0D450-6478-4C22-A2AE-6A727CFACC0B}" dt="2021-07-21T22:19:43.032" v="190" actId="20577"/>
        <pc:sldMkLst>
          <pc:docMk/>
          <pc:sldMk cId="64418216" sldId="465"/>
        </pc:sldMkLst>
        <pc:spChg chg="mod">
          <ac:chgData name="Razin Farhan Hussain" userId="" providerId="" clId="Web-{4AE0D450-6478-4C22-A2AE-6A727CFACC0B}" dt="2021-07-21T22:19:43.032" v="190" actId="20577"/>
          <ac:spMkLst>
            <pc:docMk/>
            <pc:sldMk cId="64418216" sldId="465"/>
            <ac:spMk id="3" creationId="{40FD509B-2C3E-4DE7-8A79-E66FC99951CA}"/>
          </ac:spMkLst>
        </pc:spChg>
      </pc:sldChg>
      <pc:sldChg chg="addSp modSp">
        <pc:chgData name="Razin Farhan Hussain" userId="" providerId="" clId="Web-{4AE0D450-6478-4C22-A2AE-6A727CFACC0B}" dt="2021-07-21T22:38:16.887" v="352" actId="1076"/>
        <pc:sldMkLst>
          <pc:docMk/>
          <pc:sldMk cId="3206160849" sldId="475"/>
        </pc:sldMkLst>
        <pc:spChg chg="mod">
          <ac:chgData name="Razin Farhan Hussain" userId="" providerId="" clId="Web-{4AE0D450-6478-4C22-A2AE-6A727CFACC0B}" dt="2021-07-21T22:38:14.606" v="351" actId="20577"/>
          <ac:spMkLst>
            <pc:docMk/>
            <pc:sldMk cId="3206160849" sldId="475"/>
            <ac:spMk id="3" creationId="{D85BC693-4A3F-4E93-9DB4-0FBDE066D5FC}"/>
          </ac:spMkLst>
        </pc:spChg>
        <pc:picChg chg="mod">
          <ac:chgData name="Razin Farhan Hussain" userId="" providerId="" clId="Web-{4AE0D450-6478-4C22-A2AE-6A727CFACC0B}" dt="2021-07-21T22:38:07.465" v="342" actId="1076"/>
          <ac:picMkLst>
            <pc:docMk/>
            <pc:sldMk cId="3206160849" sldId="475"/>
            <ac:picMk id="5" creationId="{BD738173-0268-43E1-9830-F3BC23F73978}"/>
          </ac:picMkLst>
        </pc:picChg>
        <pc:picChg chg="add mod">
          <ac:chgData name="Razin Farhan Hussain" userId="" providerId="" clId="Web-{4AE0D450-6478-4C22-A2AE-6A727CFACC0B}" dt="2021-07-21T22:38:16.887" v="352" actId="1076"/>
          <ac:picMkLst>
            <pc:docMk/>
            <pc:sldMk cId="3206160849" sldId="475"/>
            <ac:picMk id="6" creationId="{16496E64-A304-48FB-A90C-C4C14DC5D7D5}"/>
          </ac:picMkLst>
        </pc:picChg>
      </pc:sldChg>
      <pc:sldChg chg="modSp">
        <pc:chgData name="Razin Farhan Hussain" userId="" providerId="" clId="Web-{4AE0D450-6478-4C22-A2AE-6A727CFACC0B}" dt="2021-07-21T22:34:53.023" v="311" actId="20577"/>
        <pc:sldMkLst>
          <pc:docMk/>
          <pc:sldMk cId="3264717776" sldId="479"/>
        </pc:sldMkLst>
        <pc:spChg chg="mod">
          <ac:chgData name="Razin Farhan Hussain" userId="" providerId="" clId="Web-{4AE0D450-6478-4C22-A2AE-6A727CFACC0B}" dt="2021-07-21T22:34:53.023" v="311" actId="20577"/>
          <ac:spMkLst>
            <pc:docMk/>
            <pc:sldMk cId="3264717776" sldId="479"/>
            <ac:spMk id="3" creationId="{84CE732D-DE07-4541-8851-9921BFCABF35}"/>
          </ac:spMkLst>
        </pc:spChg>
      </pc:sldChg>
      <pc:sldChg chg="modSp">
        <pc:chgData name="Razin Farhan Hussain" userId="" providerId="" clId="Web-{4AE0D450-6478-4C22-A2AE-6A727CFACC0B}" dt="2021-07-21T22:22:55.599" v="208" actId="20577"/>
        <pc:sldMkLst>
          <pc:docMk/>
          <pc:sldMk cId="1224592863" sldId="486"/>
        </pc:sldMkLst>
        <pc:spChg chg="mod">
          <ac:chgData name="Razin Farhan Hussain" userId="" providerId="" clId="Web-{4AE0D450-6478-4C22-A2AE-6A727CFACC0B}" dt="2021-07-21T22:22:55.599" v="208" actId="20577"/>
          <ac:spMkLst>
            <pc:docMk/>
            <pc:sldMk cId="1224592863" sldId="486"/>
            <ac:spMk id="3" creationId="{AC287962-E642-4275-9502-CDB360AA89B0}"/>
          </ac:spMkLst>
        </pc:spChg>
      </pc:sldChg>
      <pc:sldChg chg="delSp modSp">
        <pc:chgData name="Razin Farhan Hussain" userId="" providerId="" clId="Web-{4AE0D450-6478-4C22-A2AE-6A727CFACC0B}" dt="2021-07-21T22:09:35.908" v="117" actId="20577"/>
        <pc:sldMkLst>
          <pc:docMk/>
          <pc:sldMk cId="2608860063" sldId="493"/>
        </pc:sldMkLst>
        <pc:spChg chg="del">
          <ac:chgData name="Razin Farhan Hussain" userId="" providerId="" clId="Web-{4AE0D450-6478-4C22-A2AE-6A727CFACC0B}" dt="2021-07-21T21:54:37.745" v="77"/>
          <ac:spMkLst>
            <pc:docMk/>
            <pc:sldMk cId="2608860063" sldId="493"/>
            <ac:spMk id="5" creationId="{3C38A51F-948C-4C19-8C32-775AB938C38A}"/>
          </ac:spMkLst>
        </pc:spChg>
        <pc:spChg chg="mod">
          <ac:chgData name="Razin Farhan Hussain" userId="" providerId="" clId="Web-{4AE0D450-6478-4C22-A2AE-6A727CFACC0B}" dt="2021-07-21T21:54:41.542" v="78" actId="1076"/>
          <ac:spMkLst>
            <pc:docMk/>
            <pc:sldMk cId="2608860063" sldId="493"/>
            <ac:spMk id="6" creationId="{C9CAFA77-8580-4857-B0EC-AB39F683EE26}"/>
          </ac:spMkLst>
        </pc:spChg>
        <pc:spChg chg="mod">
          <ac:chgData name="Razin Farhan Hussain" userId="" providerId="" clId="Web-{4AE0D450-6478-4C22-A2AE-6A727CFACC0B}" dt="2021-07-21T22:09:35.908" v="117" actId="20577"/>
          <ac:spMkLst>
            <pc:docMk/>
            <pc:sldMk cId="2608860063" sldId="493"/>
            <ac:spMk id="7" creationId="{ED6D2DC8-7894-4E6E-B860-72E306A7A372}"/>
          </ac:spMkLst>
        </pc:spChg>
      </pc:sldChg>
      <pc:sldChg chg="modSp">
        <pc:chgData name="Razin Farhan Hussain" userId="" providerId="" clId="Web-{4AE0D450-6478-4C22-A2AE-6A727CFACC0B}" dt="2021-07-21T22:15:59.245" v="163" actId="1076"/>
        <pc:sldMkLst>
          <pc:docMk/>
          <pc:sldMk cId="946075807" sldId="494"/>
        </pc:sldMkLst>
        <pc:picChg chg="mod">
          <ac:chgData name="Razin Farhan Hussain" userId="" providerId="" clId="Web-{4AE0D450-6478-4C22-A2AE-6A727CFACC0B}" dt="2021-07-21T22:15:59.245" v="163" actId="1076"/>
          <ac:picMkLst>
            <pc:docMk/>
            <pc:sldMk cId="946075807" sldId="494"/>
            <ac:picMk id="2" creationId="{D22EDA8F-AAB8-4D16-8782-3FB61D3AAAA5}"/>
          </ac:picMkLst>
        </pc:picChg>
      </pc:sldChg>
    </pc:docChg>
  </pc:docChgLst>
  <pc:docChgLst>
    <pc:chgData name="Razin Farhan Hussain" clId="Web-{0BD180E4-3DE2-4C36-8A42-45943BE7E815}"/>
    <pc:docChg chg="addSld modSld sldOrd">
      <pc:chgData name="Razin Farhan Hussain" userId="" providerId="" clId="Web-{0BD180E4-3DE2-4C36-8A42-45943BE7E815}" dt="2022-11-02T20:21:05.557" v="1229" actId="20577"/>
      <pc:docMkLst>
        <pc:docMk/>
      </pc:docMkLst>
      <pc:sldChg chg="modSp">
        <pc:chgData name="Razin Farhan Hussain" userId="" providerId="" clId="Web-{0BD180E4-3DE2-4C36-8A42-45943BE7E815}" dt="2022-11-02T18:43:40.430" v="46" actId="20577"/>
        <pc:sldMkLst>
          <pc:docMk/>
          <pc:sldMk cId="2383574042" sldId="363"/>
        </pc:sldMkLst>
        <pc:spChg chg="mod">
          <ac:chgData name="Razin Farhan Hussain" userId="" providerId="" clId="Web-{0BD180E4-3DE2-4C36-8A42-45943BE7E815}" dt="2022-11-02T18:43:40.430" v="46" actId="20577"/>
          <ac:spMkLst>
            <pc:docMk/>
            <pc:sldMk cId="2383574042" sldId="363"/>
            <ac:spMk id="2" creationId="{00000000-0000-0000-0000-000000000000}"/>
          </ac:spMkLst>
        </pc:spChg>
      </pc:sldChg>
      <pc:sldChg chg="addSp delSp modSp delAnim">
        <pc:chgData name="Razin Farhan Hussain" userId="" providerId="" clId="Web-{0BD180E4-3DE2-4C36-8A42-45943BE7E815}" dt="2022-11-02T20:14:12.721" v="1141" actId="1076"/>
        <pc:sldMkLst>
          <pc:docMk/>
          <pc:sldMk cId="3102643082" sldId="402"/>
        </pc:sldMkLst>
        <pc:spChg chg="mod">
          <ac:chgData name="Razin Farhan Hussain" userId="" providerId="" clId="Web-{0BD180E4-3DE2-4C36-8A42-45943BE7E815}" dt="2022-11-02T19:22:43.215" v="821" actId="1076"/>
          <ac:spMkLst>
            <pc:docMk/>
            <pc:sldMk cId="3102643082" sldId="402"/>
            <ac:spMk id="3" creationId="{E6A9C0FA-D706-5B92-445E-B1BACCDF5602}"/>
          </ac:spMkLst>
        </pc:spChg>
        <pc:spChg chg="add mod">
          <ac:chgData name="Razin Farhan Hussain" userId="" providerId="" clId="Web-{0BD180E4-3DE2-4C36-8A42-45943BE7E815}" dt="2022-11-02T19:24:05.468" v="879" actId="20577"/>
          <ac:spMkLst>
            <pc:docMk/>
            <pc:sldMk cId="3102643082" sldId="402"/>
            <ac:spMk id="7" creationId="{4AAF8D3C-C4C3-EF2C-C72A-73F55FADE829}"/>
          </ac:spMkLst>
        </pc:spChg>
        <pc:spChg chg="mod">
          <ac:chgData name="Razin Farhan Hussain" userId="" providerId="" clId="Web-{0BD180E4-3DE2-4C36-8A42-45943BE7E815}" dt="2022-11-02T19:22:49.137" v="823" actId="1076"/>
          <ac:spMkLst>
            <pc:docMk/>
            <pc:sldMk cId="3102643082" sldId="402"/>
            <ac:spMk id="9" creationId="{71785723-2B20-96D2-7A93-7A72FE1BB066}"/>
          </ac:spMkLst>
        </pc:spChg>
        <pc:spChg chg="del">
          <ac:chgData name="Razin Farhan Hussain" userId="" providerId="" clId="Web-{0BD180E4-3DE2-4C36-8A42-45943BE7E815}" dt="2022-11-02T19:23:10.263" v="830"/>
          <ac:spMkLst>
            <pc:docMk/>
            <pc:sldMk cId="3102643082" sldId="402"/>
            <ac:spMk id="10" creationId="{D420D454-66C9-4F70-99FC-A2238D7DD61D}"/>
          </ac:spMkLst>
        </pc:spChg>
        <pc:spChg chg="del mod">
          <ac:chgData name="Razin Farhan Hussain" userId="" providerId="" clId="Web-{0BD180E4-3DE2-4C36-8A42-45943BE7E815}" dt="2022-11-02T19:23:15.341" v="833"/>
          <ac:spMkLst>
            <pc:docMk/>
            <pc:sldMk cId="3102643082" sldId="402"/>
            <ac:spMk id="11" creationId="{0B732E6C-85B4-4580-A966-9CF2413A40A8}"/>
          </ac:spMkLst>
        </pc:spChg>
        <pc:spChg chg="del">
          <ac:chgData name="Razin Farhan Hussain" userId="" providerId="" clId="Web-{0BD180E4-3DE2-4C36-8A42-45943BE7E815}" dt="2022-11-02T19:23:18.029" v="835"/>
          <ac:spMkLst>
            <pc:docMk/>
            <pc:sldMk cId="3102643082" sldId="402"/>
            <ac:spMk id="12" creationId="{1A2ADFEB-64DD-4363-821E-9BA3D9A6426A}"/>
          </ac:spMkLst>
        </pc:spChg>
        <pc:spChg chg="del">
          <ac:chgData name="Razin Farhan Hussain" userId="" providerId="" clId="Web-{0BD180E4-3DE2-4C36-8A42-45943BE7E815}" dt="2022-11-02T19:23:16.310" v="834"/>
          <ac:spMkLst>
            <pc:docMk/>
            <pc:sldMk cId="3102643082" sldId="402"/>
            <ac:spMk id="13" creationId="{EA9A8A5B-E27B-4877-A506-7176371D3EB7}"/>
          </ac:spMkLst>
        </pc:spChg>
        <pc:spChg chg="del">
          <ac:chgData name="Razin Farhan Hussain" userId="" providerId="" clId="Web-{0BD180E4-3DE2-4C36-8A42-45943BE7E815}" dt="2022-11-02T19:23:13.529" v="832"/>
          <ac:spMkLst>
            <pc:docMk/>
            <pc:sldMk cId="3102643082" sldId="402"/>
            <ac:spMk id="15" creationId="{98CFC4F5-041C-4C94-A9D4-35886CC31D75}"/>
          </ac:spMkLst>
        </pc:spChg>
        <pc:spChg chg="del">
          <ac:chgData name="Razin Farhan Hussain" userId="" providerId="" clId="Web-{0BD180E4-3DE2-4C36-8A42-45943BE7E815}" dt="2022-11-02T19:23:08.622" v="829"/>
          <ac:spMkLst>
            <pc:docMk/>
            <pc:sldMk cId="3102643082" sldId="402"/>
            <ac:spMk id="16" creationId="{0BEDB9AC-F749-49E0-8964-9541AE102057}"/>
          </ac:spMkLst>
        </pc:spChg>
        <pc:spChg chg="mod">
          <ac:chgData name="Razin Farhan Hussain" userId="" providerId="" clId="Web-{0BD180E4-3DE2-4C36-8A42-45943BE7E815}" dt="2022-11-02T19:22:59.450" v="825" actId="1076"/>
          <ac:spMkLst>
            <pc:docMk/>
            <pc:sldMk cId="3102643082" sldId="402"/>
            <ac:spMk id="17" creationId="{FD45E067-5F34-C930-8DA0-9A20250C22F5}"/>
          </ac:spMkLst>
        </pc:spChg>
        <pc:spChg chg="mod">
          <ac:chgData name="Razin Farhan Hussain" userId="" providerId="" clId="Web-{0BD180E4-3DE2-4C36-8A42-45943BE7E815}" dt="2022-11-02T19:22:39.918" v="820" actId="1076"/>
          <ac:spMkLst>
            <pc:docMk/>
            <pc:sldMk cId="3102643082" sldId="402"/>
            <ac:spMk id="24" creationId="{5BBEAA89-7C2E-428D-8C12-FF739C6C147E}"/>
          </ac:spMkLst>
        </pc:spChg>
        <pc:spChg chg="mod">
          <ac:chgData name="Razin Farhan Hussain" userId="" providerId="" clId="Web-{0BD180E4-3DE2-4C36-8A42-45943BE7E815}" dt="2022-11-02T20:14:12.721" v="1141" actId="1076"/>
          <ac:spMkLst>
            <pc:docMk/>
            <pc:sldMk cId="3102643082" sldId="402"/>
            <ac:spMk id="25" creationId="{30502B51-C127-44D5-9EB3-C691D926030D}"/>
          </ac:spMkLst>
        </pc:spChg>
        <pc:spChg chg="mod">
          <ac:chgData name="Razin Farhan Hussain" userId="" providerId="" clId="Web-{0BD180E4-3DE2-4C36-8A42-45943BE7E815}" dt="2022-11-02T19:22:46.872" v="822" actId="1076"/>
          <ac:spMkLst>
            <pc:docMk/>
            <pc:sldMk cId="3102643082" sldId="402"/>
            <ac:spMk id="26" creationId="{ADD0AF87-5DDF-4B27-9414-E2008A8FAAF0}"/>
          </ac:spMkLst>
        </pc:spChg>
        <pc:spChg chg="mod">
          <ac:chgData name="Razin Farhan Hussain" userId="" providerId="" clId="Web-{0BD180E4-3DE2-4C36-8A42-45943BE7E815}" dt="2022-11-02T19:22:54.200" v="824" actId="1076"/>
          <ac:spMkLst>
            <pc:docMk/>
            <pc:sldMk cId="3102643082" sldId="402"/>
            <ac:spMk id="27" creationId="{81D76BC7-327D-4E2A-96CC-73B1F31C2B81}"/>
          </ac:spMkLst>
        </pc:spChg>
        <pc:picChg chg="del">
          <ac:chgData name="Razin Farhan Hussain" userId="" providerId="" clId="Web-{0BD180E4-3DE2-4C36-8A42-45943BE7E815}" dt="2022-11-02T19:23:05.794" v="826"/>
          <ac:picMkLst>
            <pc:docMk/>
            <pc:sldMk cId="3102643082" sldId="402"/>
            <ac:picMk id="5" creationId="{994E1635-91C5-403E-BDA4-0EC877A4824E}"/>
          </ac:picMkLst>
        </pc:picChg>
        <pc:picChg chg="del">
          <ac:chgData name="Razin Farhan Hussain" userId="" providerId="" clId="Web-{0BD180E4-3DE2-4C36-8A42-45943BE7E815}" dt="2022-11-02T19:23:07.622" v="828"/>
          <ac:picMkLst>
            <pc:docMk/>
            <pc:sldMk cId="3102643082" sldId="402"/>
            <ac:picMk id="6" creationId="{18042614-DCB1-495D-B1B4-7DF8D43B457E}"/>
          </ac:picMkLst>
        </pc:picChg>
        <pc:picChg chg="del">
          <ac:chgData name="Razin Farhan Hussain" userId="" providerId="" clId="Web-{0BD180E4-3DE2-4C36-8A42-45943BE7E815}" dt="2022-11-02T19:23:06.763" v="827"/>
          <ac:picMkLst>
            <pc:docMk/>
            <pc:sldMk cId="3102643082" sldId="402"/>
            <ac:picMk id="8" creationId="{96F96E76-78B2-4119-9BB8-EAA99604FE1E}"/>
          </ac:picMkLst>
        </pc:picChg>
      </pc:sldChg>
      <pc:sldChg chg="modSp modNotes">
        <pc:chgData name="Razin Farhan Hussain" userId="" providerId="" clId="Web-{0BD180E4-3DE2-4C36-8A42-45943BE7E815}" dt="2022-11-02T20:15:59.446" v="1163"/>
        <pc:sldMkLst>
          <pc:docMk/>
          <pc:sldMk cId="3791648276" sldId="407"/>
        </pc:sldMkLst>
        <pc:spChg chg="mod">
          <ac:chgData name="Razin Farhan Hussain" userId="" providerId="" clId="Web-{0BD180E4-3DE2-4C36-8A42-45943BE7E815}" dt="2022-11-02T19:28:55.866" v="909" actId="20577"/>
          <ac:spMkLst>
            <pc:docMk/>
            <pc:sldMk cId="3791648276" sldId="407"/>
            <ac:spMk id="2" creationId="{DA652264-5573-4599-AD9F-AE9D85180E3C}"/>
          </ac:spMkLst>
        </pc:spChg>
      </pc:sldChg>
      <pc:sldChg chg="modSp">
        <pc:chgData name="Razin Farhan Hussain" userId="" providerId="" clId="Web-{0BD180E4-3DE2-4C36-8A42-45943BE7E815}" dt="2022-11-02T19:03:10.151" v="483" actId="20577"/>
        <pc:sldMkLst>
          <pc:docMk/>
          <pc:sldMk cId="2908148847" sldId="441"/>
        </pc:sldMkLst>
        <pc:spChg chg="mod">
          <ac:chgData name="Razin Farhan Hussain" userId="" providerId="" clId="Web-{0BD180E4-3DE2-4C36-8A42-45943BE7E815}" dt="2022-11-02T19:03:10.151" v="483" actId="20577"/>
          <ac:spMkLst>
            <pc:docMk/>
            <pc:sldMk cId="2908148847" sldId="441"/>
            <ac:spMk id="3" creationId="{0AEEA00F-790B-4906-9CC8-A2303B4C4CDE}"/>
          </ac:spMkLst>
        </pc:spChg>
      </pc:sldChg>
      <pc:sldChg chg="mod modShow">
        <pc:chgData name="Razin Farhan Hussain" userId="" providerId="" clId="Web-{0BD180E4-3DE2-4C36-8A42-45943BE7E815}" dt="2022-11-02T19:20:16.774" v="809"/>
        <pc:sldMkLst>
          <pc:docMk/>
          <pc:sldMk cId="2265982532" sldId="447"/>
        </pc:sldMkLst>
      </pc:sldChg>
      <pc:sldChg chg="modSp">
        <pc:chgData name="Razin Farhan Hussain" userId="" providerId="" clId="Web-{0BD180E4-3DE2-4C36-8A42-45943BE7E815}" dt="2022-11-02T20:15:28.803" v="1155" actId="20577"/>
        <pc:sldMkLst>
          <pc:docMk/>
          <pc:sldMk cId="261197914" sldId="448"/>
        </pc:sldMkLst>
        <pc:spChg chg="mod">
          <ac:chgData name="Razin Farhan Hussain" userId="" providerId="" clId="Web-{0BD180E4-3DE2-4C36-8A42-45943BE7E815}" dt="2022-11-02T20:15:28.803" v="1155" actId="20577"/>
          <ac:spMkLst>
            <pc:docMk/>
            <pc:sldMk cId="261197914" sldId="448"/>
            <ac:spMk id="3" creationId="{0AEEA00F-790B-4906-9CC8-A2303B4C4CDE}"/>
          </ac:spMkLst>
        </pc:spChg>
      </pc:sldChg>
      <pc:sldChg chg="modSp">
        <pc:chgData name="Razin Farhan Hussain" userId="" providerId="" clId="Web-{0BD180E4-3DE2-4C36-8A42-45943BE7E815}" dt="2022-11-02T20:21:05.557" v="1229" actId="20577"/>
        <pc:sldMkLst>
          <pc:docMk/>
          <pc:sldMk cId="4012275385" sldId="451"/>
        </pc:sldMkLst>
        <pc:spChg chg="mod">
          <ac:chgData name="Razin Farhan Hussain" userId="" providerId="" clId="Web-{0BD180E4-3DE2-4C36-8A42-45943BE7E815}" dt="2022-11-02T19:54:30.363" v="1113" actId="20577"/>
          <ac:spMkLst>
            <pc:docMk/>
            <pc:sldMk cId="4012275385" sldId="451"/>
            <ac:spMk id="2" creationId="{BB274182-59CC-42F1-B2D5-BE552D53CAC1}"/>
          </ac:spMkLst>
        </pc:spChg>
        <pc:spChg chg="mod">
          <ac:chgData name="Razin Farhan Hussain" userId="" providerId="" clId="Web-{0BD180E4-3DE2-4C36-8A42-45943BE7E815}" dt="2022-11-02T20:21:05.557" v="1229" actId="20577"/>
          <ac:spMkLst>
            <pc:docMk/>
            <pc:sldMk cId="4012275385" sldId="451"/>
            <ac:spMk id="3" creationId="{C47AEBF9-AB6D-4E7A-8F4D-AAB7644DCD17}"/>
          </ac:spMkLst>
        </pc:spChg>
      </pc:sldChg>
      <pc:sldChg chg="ord">
        <pc:chgData name="Razin Farhan Hussain" userId="" providerId="" clId="Web-{0BD180E4-3DE2-4C36-8A42-45943BE7E815}" dt="2022-11-02T19:55:26.021" v="1114"/>
        <pc:sldMkLst>
          <pc:docMk/>
          <pc:sldMk cId="3862659192" sldId="456"/>
        </pc:sldMkLst>
      </pc:sldChg>
      <pc:sldChg chg="modSp">
        <pc:chgData name="Razin Farhan Hussain" userId="" providerId="" clId="Web-{0BD180E4-3DE2-4C36-8A42-45943BE7E815}" dt="2022-11-02T18:29:28.078" v="27" actId="20577"/>
        <pc:sldMkLst>
          <pc:docMk/>
          <pc:sldMk cId="1146854186" sldId="485"/>
        </pc:sldMkLst>
        <pc:spChg chg="mod">
          <ac:chgData name="Razin Farhan Hussain" userId="" providerId="" clId="Web-{0BD180E4-3DE2-4C36-8A42-45943BE7E815}" dt="2022-11-02T18:29:28.078" v="27" actId="20577"/>
          <ac:spMkLst>
            <pc:docMk/>
            <pc:sldMk cId="1146854186" sldId="485"/>
            <ac:spMk id="3" creationId="{A3191EC0-44C7-4AB9-AD47-05ED963AD932}"/>
          </ac:spMkLst>
        </pc:spChg>
        <pc:spChg chg="mod">
          <ac:chgData name="Razin Farhan Hussain" userId="" providerId="" clId="Web-{0BD180E4-3DE2-4C36-8A42-45943BE7E815}" dt="2022-11-02T18:28:36.780" v="21" actId="1076"/>
          <ac:spMkLst>
            <pc:docMk/>
            <pc:sldMk cId="1146854186" sldId="485"/>
            <ac:spMk id="6" creationId="{1BBBD98D-19B6-45C6-9837-1D009F928FF4}"/>
          </ac:spMkLst>
        </pc:spChg>
        <pc:grpChg chg="mod">
          <ac:chgData name="Razin Farhan Hussain" userId="" providerId="" clId="Web-{0BD180E4-3DE2-4C36-8A42-45943BE7E815}" dt="2022-11-02T18:28:43.952" v="22" actId="1076"/>
          <ac:grpSpMkLst>
            <pc:docMk/>
            <pc:sldMk cId="1146854186" sldId="485"/>
            <ac:grpSpMk id="8" creationId="{9A50B588-5C4A-4D31-A229-A6D4A004710B}"/>
          </ac:grpSpMkLst>
        </pc:grpChg>
      </pc:sldChg>
      <pc:sldChg chg="modSp">
        <pc:chgData name="Razin Farhan Hussain" userId="" providerId="" clId="Web-{0BD180E4-3DE2-4C36-8A42-45943BE7E815}" dt="2022-11-02T19:50:20.840" v="1066" actId="20577"/>
        <pc:sldMkLst>
          <pc:docMk/>
          <pc:sldMk cId="3015389942" sldId="490"/>
        </pc:sldMkLst>
        <pc:spChg chg="mod">
          <ac:chgData name="Razin Farhan Hussain" userId="" providerId="" clId="Web-{0BD180E4-3DE2-4C36-8A42-45943BE7E815}" dt="2022-11-02T19:50:20.840" v="1066" actId="20577"/>
          <ac:spMkLst>
            <pc:docMk/>
            <pc:sldMk cId="3015389942" sldId="490"/>
            <ac:spMk id="3" creationId="{603E3B61-5A4C-4BA2-BADE-357670B03BCE}"/>
          </ac:spMkLst>
        </pc:spChg>
      </pc:sldChg>
      <pc:sldChg chg="modSp">
        <pc:chgData name="Razin Farhan Hussain" userId="" providerId="" clId="Web-{0BD180E4-3DE2-4C36-8A42-45943BE7E815}" dt="2022-11-02T20:17:19.591" v="1190" actId="20577"/>
        <pc:sldMkLst>
          <pc:docMk/>
          <pc:sldMk cId="2992218009" sldId="496"/>
        </pc:sldMkLst>
        <pc:spChg chg="mod">
          <ac:chgData name="Razin Farhan Hussain" userId="" providerId="" clId="Web-{0BD180E4-3DE2-4C36-8A42-45943BE7E815}" dt="2022-11-02T20:17:19.591" v="1190" actId="20577"/>
          <ac:spMkLst>
            <pc:docMk/>
            <pc:sldMk cId="2992218009" sldId="496"/>
            <ac:spMk id="3" creationId="{0AEEA00F-790B-4906-9CC8-A2303B4C4CDE}"/>
          </ac:spMkLst>
        </pc:spChg>
      </pc:sldChg>
      <pc:sldChg chg="modSp">
        <pc:chgData name="Razin Farhan Hussain" userId="" providerId="" clId="Web-{0BD180E4-3DE2-4C36-8A42-45943BE7E815}" dt="2022-11-02T19:43:18.203" v="1046" actId="20577"/>
        <pc:sldMkLst>
          <pc:docMk/>
          <pc:sldMk cId="1426105100" sldId="497"/>
        </pc:sldMkLst>
        <pc:spChg chg="mod">
          <ac:chgData name="Razin Farhan Hussain" userId="" providerId="" clId="Web-{0BD180E4-3DE2-4C36-8A42-45943BE7E815}" dt="2022-11-02T19:43:18.203" v="1046" actId="20577"/>
          <ac:spMkLst>
            <pc:docMk/>
            <pc:sldMk cId="1426105100" sldId="497"/>
            <ac:spMk id="3" creationId="{0AEEA00F-790B-4906-9CC8-A2303B4C4CDE}"/>
          </ac:spMkLst>
        </pc:spChg>
      </pc:sldChg>
      <pc:sldChg chg="modSp mod modShow modNotes">
        <pc:chgData name="Razin Farhan Hussain" userId="" providerId="" clId="Web-{0BD180E4-3DE2-4C36-8A42-45943BE7E815}" dt="2022-11-02T19:42:58.437" v="1044"/>
        <pc:sldMkLst>
          <pc:docMk/>
          <pc:sldMk cId="2686476291" sldId="501"/>
        </pc:sldMkLst>
        <pc:spChg chg="mod">
          <ac:chgData name="Razin Farhan Hussain" userId="" providerId="" clId="Web-{0BD180E4-3DE2-4C36-8A42-45943BE7E815}" dt="2022-11-02T19:42:02.857" v="1041" actId="20577"/>
          <ac:spMkLst>
            <pc:docMk/>
            <pc:sldMk cId="2686476291" sldId="501"/>
            <ac:spMk id="3" creationId="{32EA018F-93F1-4ABB-B860-965AB5607CD3}"/>
          </ac:spMkLst>
        </pc:spChg>
      </pc:sldChg>
      <pc:sldChg chg="addSp delSp modSp delAnim">
        <pc:chgData name="Razin Farhan Hussain" userId="" providerId="" clId="Web-{0BD180E4-3DE2-4C36-8A42-45943BE7E815}" dt="2022-11-02T19:07:47.721" v="539"/>
        <pc:sldMkLst>
          <pc:docMk/>
          <pc:sldMk cId="3144612058" sldId="502"/>
        </pc:sldMkLst>
        <pc:spChg chg="mod">
          <ac:chgData name="Razin Farhan Hussain" userId="" providerId="" clId="Web-{0BD180E4-3DE2-4C36-8A42-45943BE7E815}" dt="2022-11-02T19:07:28.986" v="535" actId="20577"/>
          <ac:spMkLst>
            <pc:docMk/>
            <pc:sldMk cId="3144612058" sldId="502"/>
            <ac:spMk id="2" creationId="{9C1E77BE-F07F-4773-9541-05EBD893F94F}"/>
          </ac:spMkLst>
        </pc:spChg>
        <pc:spChg chg="del mod">
          <ac:chgData name="Razin Farhan Hussain" userId="" providerId="" clId="Web-{0BD180E4-3DE2-4C36-8A42-45943BE7E815}" dt="2022-11-02T19:07:44.268" v="538"/>
          <ac:spMkLst>
            <pc:docMk/>
            <pc:sldMk cId="3144612058" sldId="502"/>
            <ac:spMk id="3" creationId="{23C68465-32B8-4AFB-8295-32EB3F2F2AEC}"/>
          </ac:spMkLst>
        </pc:spChg>
        <pc:spChg chg="add del mod">
          <ac:chgData name="Razin Farhan Hussain" userId="" providerId="" clId="Web-{0BD180E4-3DE2-4C36-8A42-45943BE7E815}" dt="2022-11-02T19:07:47.721" v="539"/>
          <ac:spMkLst>
            <pc:docMk/>
            <pc:sldMk cId="3144612058" sldId="502"/>
            <ac:spMk id="16" creationId="{A3BD855E-D8F8-D832-201A-C5231AF10FED}"/>
          </ac:spMkLst>
        </pc:spChg>
      </pc:sldChg>
      <pc:sldChg chg="modSp mod modShow">
        <pc:chgData name="Razin Farhan Hussain" userId="" providerId="" clId="Web-{0BD180E4-3DE2-4C36-8A42-45943BE7E815}" dt="2022-11-02T19:30:52.526" v="915"/>
        <pc:sldMkLst>
          <pc:docMk/>
          <pc:sldMk cId="49504403" sldId="507"/>
        </pc:sldMkLst>
        <pc:spChg chg="mod">
          <ac:chgData name="Razin Farhan Hussain" userId="" providerId="" clId="Web-{0BD180E4-3DE2-4C36-8A42-45943BE7E815}" dt="2022-11-02T19:30:43.838" v="914" actId="20577"/>
          <ac:spMkLst>
            <pc:docMk/>
            <pc:sldMk cId="49504403" sldId="507"/>
            <ac:spMk id="2" creationId="{C0D91D8E-16CC-47B3-BBA8-B48AF22C4677}"/>
          </ac:spMkLst>
        </pc:spChg>
      </pc:sldChg>
      <pc:sldChg chg="mod modShow">
        <pc:chgData name="Razin Farhan Hussain" userId="" providerId="" clId="Web-{0BD180E4-3DE2-4C36-8A42-45943BE7E815}" dt="2022-11-02T19:39:13.790" v="1023"/>
        <pc:sldMkLst>
          <pc:docMk/>
          <pc:sldMk cId="3752426838" sldId="508"/>
        </pc:sldMkLst>
      </pc:sldChg>
      <pc:sldChg chg="delSp modSp delAnim">
        <pc:chgData name="Razin Farhan Hussain" userId="" providerId="" clId="Web-{0BD180E4-3DE2-4C36-8A42-45943BE7E815}" dt="2022-11-02T19:20:29.836" v="810" actId="14100"/>
        <pc:sldMkLst>
          <pc:docMk/>
          <pc:sldMk cId="3605648375" sldId="515"/>
        </pc:sldMkLst>
        <pc:spChg chg="mod">
          <ac:chgData name="Razin Farhan Hussain" userId="" providerId="" clId="Web-{0BD180E4-3DE2-4C36-8A42-45943BE7E815}" dt="2022-11-02T19:20:29.836" v="810" actId="14100"/>
          <ac:spMkLst>
            <pc:docMk/>
            <pc:sldMk cId="3605648375" sldId="515"/>
            <ac:spMk id="3" creationId="{30C47A76-40B6-43AE-88E3-33585211C4C8}"/>
          </ac:spMkLst>
        </pc:spChg>
        <pc:spChg chg="del mod">
          <ac:chgData name="Razin Farhan Hussain" userId="" providerId="" clId="Web-{0BD180E4-3DE2-4C36-8A42-45943BE7E815}" dt="2022-11-02T19:15:07.812" v="681"/>
          <ac:spMkLst>
            <pc:docMk/>
            <pc:sldMk cId="3605648375" sldId="515"/>
            <ac:spMk id="13" creationId="{9A17CF12-F6D9-4E59-9658-79009D1F1969}"/>
          </ac:spMkLst>
        </pc:spChg>
        <pc:spChg chg="mod">
          <ac:chgData name="Razin Farhan Hussain" userId="" providerId="" clId="Web-{0BD180E4-3DE2-4C36-8A42-45943BE7E815}" dt="2022-11-02T19:16:09.251" v="706" actId="20577"/>
          <ac:spMkLst>
            <pc:docMk/>
            <pc:sldMk cId="3605648375" sldId="515"/>
            <ac:spMk id="14" creationId="{769EE662-C761-7AF4-3082-F708CA16282A}"/>
          </ac:spMkLst>
        </pc:spChg>
        <pc:picChg chg="mod">
          <ac:chgData name="Razin Farhan Hussain" userId="" providerId="" clId="Web-{0BD180E4-3DE2-4C36-8A42-45943BE7E815}" dt="2022-11-02T19:19:22.881" v="808" actId="1076"/>
          <ac:picMkLst>
            <pc:docMk/>
            <pc:sldMk cId="3605648375" sldId="515"/>
            <ac:picMk id="7" creationId="{1B9B6F02-B748-C6E9-E5AC-DCBAB4EEDBDC}"/>
          </ac:picMkLst>
        </pc:picChg>
        <pc:picChg chg="mod">
          <ac:chgData name="Razin Farhan Hussain" userId="" providerId="" clId="Web-{0BD180E4-3DE2-4C36-8A42-45943BE7E815}" dt="2022-11-02T19:16:49.596" v="726" actId="1076"/>
          <ac:picMkLst>
            <pc:docMk/>
            <pc:sldMk cId="3605648375" sldId="515"/>
            <ac:picMk id="11" creationId="{07F64D87-19B1-11D7-6291-ECECAC85E20E}"/>
          </ac:picMkLst>
        </pc:picChg>
        <pc:picChg chg="mod">
          <ac:chgData name="Razin Farhan Hussain" userId="" providerId="" clId="Web-{0BD180E4-3DE2-4C36-8A42-45943BE7E815}" dt="2022-11-02T19:19:04.959" v="805" actId="1076"/>
          <ac:picMkLst>
            <pc:docMk/>
            <pc:sldMk cId="3605648375" sldId="515"/>
            <ac:picMk id="12" creationId="{70920D91-C487-9F52-D97A-EB50F7C0DA3B}"/>
          </ac:picMkLst>
        </pc:picChg>
      </pc:sldChg>
      <pc:sldChg chg="modSp new">
        <pc:chgData name="Razin Farhan Hussain" userId="" providerId="" clId="Web-{0BD180E4-3DE2-4C36-8A42-45943BE7E815}" dt="2022-11-02T20:12:08.495" v="1130" actId="20577"/>
        <pc:sldMkLst>
          <pc:docMk/>
          <pc:sldMk cId="1446939272" sldId="524"/>
        </pc:sldMkLst>
        <pc:spChg chg="mod">
          <ac:chgData name="Razin Farhan Hussain" userId="" providerId="" clId="Web-{0BD180E4-3DE2-4C36-8A42-45943BE7E815}" dt="2022-11-02T20:11:37.555" v="1115" actId="20577"/>
          <ac:spMkLst>
            <pc:docMk/>
            <pc:sldMk cId="1446939272" sldId="524"/>
            <ac:spMk id="2" creationId="{F6FACC46-8EEB-600A-1430-02A0696ECFF4}"/>
          </ac:spMkLst>
        </pc:spChg>
        <pc:spChg chg="mod">
          <ac:chgData name="Razin Farhan Hussain" userId="" providerId="" clId="Web-{0BD180E4-3DE2-4C36-8A42-45943BE7E815}" dt="2022-11-02T20:12:08.495" v="1130" actId="20577"/>
          <ac:spMkLst>
            <pc:docMk/>
            <pc:sldMk cId="1446939272" sldId="524"/>
            <ac:spMk id="3" creationId="{E0467D80-67D5-89FF-64DE-677CB2F719A7}"/>
          </ac:spMkLst>
        </pc:spChg>
      </pc:sldChg>
      <pc:sldChg chg="modSp new">
        <pc:chgData name="Razin Farhan Hussain" userId="" providerId="" clId="Web-{0BD180E4-3DE2-4C36-8A42-45943BE7E815}" dt="2022-11-02T20:17:01.402" v="1189" actId="20577"/>
        <pc:sldMkLst>
          <pc:docMk/>
          <pc:sldMk cId="2344497665" sldId="525"/>
        </pc:sldMkLst>
        <pc:spChg chg="mod">
          <ac:chgData name="Razin Farhan Hussain" userId="" providerId="" clId="Web-{0BD180E4-3DE2-4C36-8A42-45943BE7E815}" dt="2022-11-02T20:17:01.402" v="1189" actId="20577"/>
          <ac:spMkLst>
            <pc:docMk/>
            <pc:sldMk cId="2344497665" sldId="525"/>
            <ac:spMk id="2" creationId="{2E2BDBD0-CD80-2219-37EC-6B192F310545}"/>
          </ac:spMkLst>
        </pc:spChg>
      </pc:sldChg>
    </pc:docChg>
  </pc:docChgLst>
  <pc:docChgLst>
    <pc:chgData name="Razin Farhan Hussain" userId="1cVv77yr1ZiNe1UCsVw/FtraFZZMhOB31k/vbZOdZxE=" providerId="None" clId="Web-{11FA87A7-E0A4-4938-97B8-322AF6050473}"/>
    <pc:docChg chg="delSld modSld">
      <pc:chgData name="Razin Farhan Hussain" userId="1cVv77yr1ZiNe1UCsVw/FtraFZZMhOB31k/vbZOdZxE=" providerId="None" clId="Web-{11FA87A7-E0A4-4938-97B8-322AF6050473}" dt="2020-10-01T06:23:45.318" v="3112" actId="20577"/>
      <pc:docMkLst>
        <pc:docMk/>
      </pc:docMkLst>
      <pc:sldChg chg="modSp">
        <pc:chgData name="Razin Farhan Hussain" userId="1cVv77yr1ZiNe1UCsVw/FtraFZZMhOB31k/vbZOdZxE=" providerId="None" clId="Web-{11FA87A7-E0A4-4938-97B8-322AF6050473}" dt="2020-10-01T05:16:00.696" v="2" actId="20577"/>
        <pc:sldMkLst>
          <pc:docMk/>
          <pc:sldMk cId="2383574042" sldId="363"/>
        </pc:sldMkLst>
        <pc:spChg chg="mod">
          <ac:chgData name="Razin Farhan Hussain" userId="1cVv77yr1ZiNe1UCsVw/FtraFZZMhOB31k/vbZOdZxE=" providerId="None" clId="Web-{11FA87A7-E0A4-4938-97B8-322AF6050473}" dt="2020-10-01T05:16:00.696" v="2" actId="20577"/>
          <ac:spMkLst>
            <pc:docMk/>
            <pc:sldMk cId="2383574042" sldId="363"/>
            <ac:spMk id="5" creationId="{27C29BC6-3172-423C-A63D-0E9D39690285}"/>
          </ac:spMkLst>
        </pc:spChg>
      </pc:sldChg>
      <pc:sldChg chg="modSp">
        <pc:chgData name="Razin Farhan Hussain" userId="1cVv77yr1ZiNe1UCsVw/FtraFZZMhOB31k/vbZOdZxE=" providerId="None" clId="Web-{11FA87A7-E0A4-4938-97B8-322AF6050473}" dt="2020-10-01T06:23:45.318" v="3112" actId="20577"/>
        <pc:sldMkLst>
          <pc:docMk/>
          <pc:sldMk cId="332333467" sldId="395"/>
        </pc:sldMkLst>
        <pc:spChg chg="mod">
          <ac:chgData name="Razin Farhan Hussain" userId="1cVv77yr1ZiNe1UCsVw/FtraFZZMhOB31k/vbZOdZxE=" providerId="None" clId="Web-{11FA87A7-E0A4-4938-97B8-322AF6050473}" dt="2020-10-01T06:14:40.087" v="2683" actId="20577"/>
          <ac:spMkLst>
            <pc:docMk/>
            <pc:sldMk cId="332333467" sldId="395"/>
            <ac:spMk id="2" creationId="{00000000-0000-0000-0000-000000000000}"/>
          </ac:spMkLst>
        </pc:spChg>
        <pc:spChg chg="mod">
          <ac:chgData name="Razin Farhan Hussain" userId="1cVv77yr1ZiNe1UCsVw/FtraFZZMhOB31k/vbZOdZxE=" providerId="None" clId="Web-{11FA87A7-E0A4-4938-97B8-322AF6050473}" dt="2020-10-01T06:23:45.318" v="3112" actId="20577"/>
          <ac:spMkLst>
            <pc:docMk/>
            <pc:sldMk cId="332333467" sldId="395"/>
            <ac:spMk id="7" creationId="{756C0FF0-3DC1-40CD-89B9-A273CFB11CD9}"/>
          </ac:spMkLst>
        </pc:spChg>
      </pc:sldChg>
      <pc:sldChg chg="modSp">
        <pc:chgData name="Razin Farhan Hussain" userId="1cVv77yr1ZiNe1UCsVw/FtraFZZMhOB31k/vbZOdZxE=" providerId="None" clId="Web-{11FA87A7-E0A4-4938-97B8-322AF6050473}" dt="2020-10-01T05:50:36.321" v="1476" actId="20577"/>
        <pc:sldMkLst>
          <pc:docMk/>
          <pc:sldMk cId="1777782391" sldId="396"/>
        </pc:sldMkLst>
        <pc:spChg chg="mod">
          <ac:chgData name="Razin Farhan Hussain" userId="1cVv77yr1ZiNe1UCsVw/FtraFZZMhOB31k/vbZOdZxE=" providerId="None" clId="Web-{11FA87A7-E0A4-4938-97B8-322AF6050473}" dt="2020-10-01T05:43:24.733" v="962" actId="20577"/>
          <ac:spMkLst>
            <pc:docMk/>
            <pc:sldMk cId="1777782391" sldId="396"/>
            <ac:spMk id="2" creationId="{00000000-0000-0000-0000-000000000000}"/>
          </ac:spMkLst>
        </pc:spChg>
        <pc:spChg chg="mod">
          <ac:chgData name="Razin Farhan Hussain" userId="1cVv77yr1ZiNe1UCsVw/FtraFZZMhOB31k/vbZOdZxE=" providerId="None" clId="Web-{11FA87A7-E0A4-4938-97B8-322AF6050473}" dt="2020-10-01T05:50:36.321" v="1476" actId="20577"/>
          <ac:spMkLst>
            <pc:docMk/>
            <pc:sldMk cId="1777782391" sldId="396"/>
            <ac:spMk id="6" creationId="{00000000-0000-0000-0000-000000000000}"/>
          </ac:spMkLst>
        </pc:spChg>
      </pc:sldChg>
      <pc:sldChg chg="delSp modSp">
        <pc:chgData name="Razin Farhan Hussain" userId="1cVv77yr1ZiNe1UCsVw/FtraFZZMhOB31k/vbZOdZxE=" providerId="None" clId="Web-{11FA87A7-E0A4-4938-97B8-322AF6050473}" dt="2020-10-01T06:15:13.353" v="2697" actId="20577"/>
        <pc:sldMkLst>
          <pc:docMk/>
          <pc:sldMk cId="1973726866" sldId="397"/>
        </pc:sldMkLst>
        <pc:spChg chg="mod">
          <ac:chgData name="Razin Farhan Hussain" userId="1cVv77yr1ZiNe1UCsVw/FtraFZZMhOB31k/vbZOdZxE=" providerId="None" clId="Web-{11FA87A7-E0A4-4938-97B8-322AF6050473}" dt="2020-10-01T06:15:13.353" v="2697" actId="20577"/>
          <ac:spMkLst>
            <pc:docMk/>
            <pc:sldMk cId="1973726866" sldId="397"/>
            <ac:spMk id="2" creationId="{00000000-0000-0000-0000-000000000000}"/>
          </ac:spMkLst>
        </pc:spChg>
        <pc:spChg chg="del mod">
          <ac:chgData name="Razin Farhan Hussain" userId="1cVv77yr1ZiNe1UCsVw/FtraFZZMhOB31k/vbZOdZxE=" providerId="None" clId="Web-{11FA87A7-E0A4-4938-97B8-322AF6050473}" dt="2020-10-01T06:15:03.291" v="2696"/>
          <ac:spMkLst>
            <pc:docMk/>
            <pc:sldMk cId="1973726866" sldId="397"/>
            <ac:spMk id="3" creationId="{C5BC7C2B-9307-4CAE-B7A9-B684030A1475}"/>
          </ac:spMkLst>
        </pc:spChg>
      </pc:sldChg>
      <pc:sldChg chg="modSp">
        <pc:chgData name="Razin Farhan Hussain" userId="1cVv77yr1ZiNe1UCsVw/FtraFZZMhOB31k/vbZOdZxE=" providerId="None" clId="Web-{11FA87A7-E0A4-4938-97B8-322AF6050473}" dt="2020-10-01T05:17:14.307" v="10" actId="20577"/>
        <pc:sldMkLst>
          <pc:docMk/>
          <pc:sldMk cId="3102643082" sldId="402"/>
        </pc:sldMkLst>
        <pc:spChg chg="mod">
          <ac:chgData name="Razin Farhan Hussain" userId="1cVv77yr1ZiNe1UCsVw/FtraFZZMhOB31k/vbZOdZxE=" providerId="None" clId="Web-{11FA87A7-E0A4-4938-97B8-322AF6050473}" dt="2020-10-01T05:17:14.307" v="10" actId="20577"/>
          <ac:spMkLst>
            <pc:docMk/>
            <pc:sldMk cId="3102643082" sldId="402"/>
            <ac:spMk id="3" creationId="{AFAC5818-0500-41AA-A66B-62FD54125AC3}"/>
          </ac:spMkLst>
        </pc:spChg>
      </pc:sldChg>
      <pc:sldChg chg="addSp delSp modSp del">
        <pc:chgData name="Razin Farhan Hussain" userId="1cVv77yr1ZiNe1UCsVw/FtraFZZMhOB31k/vbZOdZxE=" providerId="None" clId="Web-{11FA87A7-E0A4-4938-97B8-322AF6050473}" dt="2020-10-01T06:16:30.308" v="2724"/>
        <pc:sldMkLst>
          <pc:docMk/>
          <pc:sldMk cId="3513512128" sldId="404"/>
        </pc:sldMkLst>
        <pc:spChg chg="mod">
          <ac:chgData name="Razin Farhan Hussain" userId="1cVv77yr1ZiNe1UCsVw/FtraFZZMhOB31k/vbZOdZxE=" providerId="None" clId="Web-{11FA87A7-E0A4-4938-97B8-322AF6050473}" dt="2020-10-01T06:16:23.449" v="2721" actId="20577"/>
          <ac:spMkLst>
            <pc:docMk/>
            <pc:sldMk cId="3513512128" sldId="404"/>
            <ac:spMk id="2" creationId="{DACECCDD-6852-434B-9CCA-8ABD3A79CBFB}"/>
          </ac:spMkLst>
        </pc:spChg>
        <pc:spChg chg="add del mod">
          <ac:chgData name="Razin Farhan Hussain" userId="1cVv77yr1ZiNe1UCsVw/FtraFZZMhOB31k/vbZOdZxE=" providerId="None" clId="Web-{11FA87A7-E0A4-4938-97B8-322AF6050473}" dt="2020-10-01T06:15:35.245" v="2712"/>
          <ac:spMkLst>
            <pc:docMk/>
            <pc:sldMk cId="3513512128" sldId="404"/>
            <ac:spMk id="3" creationId="{DDCD7EF1-2E40-4C31-A276-42DAB5216F58}"/>
          </ac:spMkLst>
        </pc:spChg>
        <pc:spChg chg="del">
          <ac:chgData name="Razin Farhan Hussain" userId="1cVv77yr1ZiNe1UCsVw/FtraFZZMhOB31k/vbZOdZxE=" providerId="None" clId="Web-{11FA87A7-E0A4-4938-97B8-322AF6050473}" dt="2020-10-01T06:15:19.729" v="2702"/>
          <ac:spMkLst>
            <pc:docMk/>
            <pc:sldMk cId="3513512128" sldId="404"/>
            <ac:spMk id="6" creationId="{E4110F60-4103-43AD-8F85-B87ED1CA0C39}"/>
          </ac:spMkLst>
        </pc:spChg>
        <pc:spChg chg="del mod">
          <ac:chgData name="Razin Farhan Hussain" userId="1cVv77yr1ZiNe1UCsVw/FtraFZZMhOB31k/vbZOdZxE=" providerId="None" clId="Web-{11FA87A7-E0A4-4938-97B8-322AF6050473}" dt="2020-10-01T06:15:27.401" v="2708"/>
          <ac:spMkLst>
            <pc:docMk/>
            <pc:sldMk cId="3513512128" sldId="404"/>
            <ac:spMk id="7" creationId="{FC2862E5-483D-4D52-A270-A76426734D29}"/>
          </ac:spMkLst>
        </pc:spChg>
        <pc:spChg chg="del">
          <ac:chgData name="Razin Farhan Hussain" userId="1cVv77yr1ZiNe1UCsVw/FtraFZZMhOB31k/vbZOdZxE=" providerId="None" clId="Web-{11FA87A7-E0A4-4938-97B8-322AF6050473}" dt="2020-10-01T06:15:21.354" v="2703"/>
          <ac:spMkLst>
            <pc:docMk/>
            <pc:sldMk cId="3513512128" sldId="404"/>
            <ac:spMk id="8" creationId="{DF5A17B8-E356-4AB0-8D5C-9C54B36EBE4C}"/>
          </ac:spMkLst>
        </pc:spChg>
        <pc:spChg chg="add del">
          <ac:chgData name="Razin Farhan Hussain" userId="1cVv77yr1ZiNe1UCsVw/FtraFZZMhOB31k/vbZOdZxE=" providerId="None" clId="Web-{11FA87A7-E0A4-4938-97B8-322AF6050473}" dt="2020-10-01T06:16:02.620" v="2714"/>
          <ac:spMkLst>
            <pc:docMk/>
            <pc:sldMk cId="3513512128" sldId="404"/>
            <ac:spMk id="9" creationId="{263ABCE8-A4FE-45B5-B0FA-69A4AC159A99}"/>
          </ac:spMkLst>
        </pc:spChg>
        <pc:picChg chg="del">
          <ac:chgData name="Razin Farhan Hussain" userId="1cVv77yr1ZiNe1UCsVw/FtraFZZMhOB31k/vbZOdZxE=" providerId="None" clId="Web-{11FA87A7-E0A4-4938-97B8-322AF6050473}" dt="2020-10-01T06:15:17.088" v="2700"/>
          <ac:picMkLst>
            <pc:docMk/>
            <pc:sldMk cId="3513512128" sldId="404"/>
            <ac:picMk id="5" creationId="{CD16B949-C71D-409F-AA81-1095D37F5CA4}"/>
          </ac:picMkLst>
        </pc:picChg>
        <pc:cxnChg chg="del">
          <ac:chgData name="Razin Farhan Hussain" userId="1cVv77yr1ZiNe1UCsVw/FtraFZZMhOB31k/vbZOdZxE=" providerId="None" clId="Web-{11FA87A7-E0A4-4938-97B8-322AF6050473}" dt="2020-10-01T06:15:18.135" v="2701"/>
          <ac:cxnSpMkLst>
            <pc:docMk/>
            <pc:sldMk cId="3513512128" sldId="404"/>
            <ac:cxnSpMk id="10" creationId="{7C46793D-8606-4F6D-841D-62B7BF9190BB}"/>
          </ac:cxnSpMkLst>
        </pc:cxnChg>
        <pc:cxnChg chg="del">
          <ac:chgData name="Razin Farhan Hussain" userId="1cVv77yr1ZiNe1UCsVw/FtraFZZMhOB31k/vbZOdZxE=" providerId="None" clId="Web-{11FA87A7-E0A4-4938-97B8-322AF6050473}" dt="2020-10-01T06:15:22.994" v="2704"/>
          <ac:cxnSpMkLst>
            <pc:docMk/>
            <pc:sldMk cId="3513512128" sldId="404"/>
            <ac:cxnSpMk id="12" creationId="{F8D553EF-50B5-48E8-AD74-F8F95B7CF6B7}"/>
          </ac:cxnSpMkLst>
        </pc:cxnChg>
      </pc:sldChg>
      <pc:sldChg chg="delSp modSp">
        <pc:chgData name="Razin Farhan Hussain" userId="1cVv77yr1ZiNe1UCsVw/FtraFZZMhOB31k/vbZOdZxE=" providerId="None" clId="Web-{11FA87A7-E0A4-4938-97B8-322AF6050473}" dt="2020-10-01T06:16:14.042" v="2720"/>
        <pc:sldMkLst>
          <pc:docMk/>
          <pc:sldMk cId="1552732433" sldId="405"/>
        </pc:sldMkLst>
        <pc:spChg chg="del mod">
          <ac:chgData name="Razin Farhan Hussain" userId="1cVv77yr1ZiNe1UCsVw/FtraFZZMhOB31k/vbZOdZxE=" providerId="None" clId="Web-{11FA87A7-E0A4-4938-97B8-322AF6050473}" dt="2020-10-01T06:16:14.042" v="2720"/>
          <ac:spMkLst>
            <pc:docMk/>
            <pc:sldMk cId="1552732433" sldId="405"/>
            <ac:spMk id="5" creationId="{148DA265-42CC-41E0-B91F-42DF1ABAC178}"/>
          </ac:spMkLst>
        </pc:spChg>
      </pc:sldChg>
      <pc:sldChg chg="modSp">
        <pc:chgData name="Razin Farhan Hussain" userId="1cVv77yr1ZiNe1UCsVw/FtraFZZMhOB31k/vbZOdZxE=" providerId="None" clId="Web-{11FA87A7-E0A4-4938-97B8-322AF6050473}" dt="2020-10-01T06:03:32.135" v="1988" actId="20577"/>
        <pc:sldMkLst>
          <pc:docMk/>
          <pc:sldMk cId="3791648276" sldId="407"/>
        </pc:sldMkLst>
        <pc:spChg chg="mod">
          <ac:chgData name="Razin Farhan Hussain" userId="1cVv77yr1ZiNe1UCsVw/FtraFZZMhOB31k/vbZOdZxE=" providerId="None" clId="Web-{11FA87A7-E0A4-4938-97B8-322AF6050473}" dt="2020-10-01T06:03:32.135" v="1988" actId="20577"/>
          <ac:spMkLst>
            <pc:docMk/>
            <pc:sldMk cId="3791648276" sldId="407"/>
            <ac:spMk id="5" creationId="{ED7F699D-3048-467A-8C00-8B2EE89911EC}"/>
          </ac:spMkLst>
        </pc:spChg>
      </pc:sldChg>
      <pc:sldChg chg="modSp">
        <pc:chgData name="Razin Farhan Hussain" userId="1cVv77yr1ZiNe1UCsVw/FtraFZZMhOB31k/vbZOdZxE=" providerId="None" clId="Web-{11FA87A7-E0A4-4938-97B8-322AF6050473}" dt="2020-10-01T05:42:46.107" v="951" actId="20577"/>
        <pc:sldMkLst>
          <pc:docMk/>
          <pc:sldMk cId="3560319463" sldId="409"/>
        </pc:sldMkLst>
        <pc:spChg chg="mod">
          <ac:chgData name="Razin Farhan Hussain" userId="1cVv77yr1ZiNe1UCsVw/FtraFZZMhOB31k/vbZOdZxE=" providerId="None" clId="Web-{11FA87A7-E0A4-4938-97B8-322AF6050473}" dt="2020-10-01T05:42:46.107" v="951" actId="20577"/>
          <ac:spMkLst>
            <pc:docMk/>
            <pc:sldMk cId="3560319463" sldId="409"/>
            <ac:spMk id="5" creationId="{7C582F44-3903-493C-A9EA-25B931DDBA65}"/>
          </ac:spMkLst>
        </pc:spChg>
      </pc:sldChg>
      <pc:sldChg chg="modSp">
        <pc:chgData name="Razin Farhan Hussain" userId="1cVv77yr1ZiNe1UCsVw/FtraFZZMhOB31k/vbZOdZxE=" providerId="None" clId="Web-{11FA87A7-E0A4-4938-97B8-322AF6050473}" dt="2020-10-01T06:13:36.804" v="2663" actId="20577"/>
        <pc:sldMkLst>
          <pc:docMk/>
          <pc:sldMk cId="3872104825" sldId="410"/>
        </pc:sldMkLst>
        <pc:spChg chg="mod">
          <ac:chgData name="Razin Farhan Hussain" userId="1cVv77yr1ZiNe1UCsVw/FtraFZZMhOB31k/vbZOdZxE=" providerId="None" clId="Web-{11FA87A7-E0A4-4938-97B8-322AF6050473}" dt="2020-10-01T06:13:36.804" v="2663" actId="20577"/>
          <ac:spMkLst>
            <pc:docMk/>
            <pc:sldMk cId="3872104825" sldId="410"/>
            <ac:spMk id="3" creationId="{B5729B93-386D-459B-A29A-1F0D26D3D165}"/>
          </ac:spMkLst>
        </pc:spChg>
      </pc:sldChg>
      <pc:sldChg chg="modSp">
        <pc:chgData name="Razin Farhan Hussain" userId="1cVv77yr1ZiNe1UCsVw/FtraFZZMhOB31k/vbZOdZxE=" providerId="None" clId="Web-{11FA87A7-E0A4-4938-97B8-322AF6050473}" dt="2020-10-01T06:14:50.978" v="2686" actId="20577"/>
        <pc:sldMkLst>
          <pc:docMk/>
          <pc:sldMk cId="2053818889" sldId="411"/>
        </pc:sldMkLst>
        <pc:spChg chg="mod">
          <ac:chgData name="Razin Farhan Hussain" userId="1cVv77yr1ZiNe1UCsVw/FtraFZZMhOB31k/vbZOdZxE=" providerId="None" clId="Web-{11FA87A7-E0A4-4938-97B8-322AF6050473}" dt="2020-10-01T06:14:50.978" v="2686" actId="20577"/>
          <ac:spMkLst>
            <pc:docMk/>
            <pc:sldMk cId="2053818889" sldId="411"/>
            <ac:spMk id="2" creationId="{D470679B-5DFF-46F8-8F36-8EE387000EF7}"/>
          </ac:spMkLst>
        </pc:spChg>
      </pc:sldChg>
      <pc:sldChg chg="delSp modSp">
        <pc:chgData name="Razin Farhan Hussain" userId="1cVv77yr1ZiNe1UCsVw/FtraFZZMhOB31k/vbZOdZxE=" providerId="None" clId="Web-{11FA87A7-E0A4-4938-97B8-322AF6050473}" dt="2020-10-01T06:16:41.996" v="2729" actId="20577"/>
        <pc:sldMkLst>
          <pc:docMk/>
          <pc:sldMk cId="4172495775" sldId="412"/>
        </pc:sldMkLst>
        <pc:spChg chg="mod">
          <ac:chgData name="Razin Farhan Hussain" userId="1cVv77yr1ZiNe1UCsVw/FtraFZZMhOB31k/vbZOdZxE=" providerId="None" clId="Web-{11FA87A7-E0A4-4938-97B8-322AF6050473}" dt="2020-10-01T06:16:41.996" v="2729" actId="20577"/>
          <ac:spMkLst>
            <pc:docMk/>
            <pc:sldMk cId="4172495775" sldId="412"/>
            <ac:spMk id="2" creationId="{F91F8B31-B58C-4EAD-903B-276BEED624C5}"/>
          </ac:spMkLst>
        </pc:spChg>
        <pc:spChg chg="mod">
          <ac:chgData name="Razin Farhan Hussain" userId="1cVv77yr1ZiNe1UCsVw/FtraFZZMhOB31k/vbZOdZxE=" providerId="None" clId="Web-{11FA87A7-E0A4-4938-97B8-322AF6050473}" dt="2020-10-01T06:16:38.496" v="2726" actId="20577"/>
          <ac:spMkLst>
            <pc:docMk/>
            <pc:sldMk cId="4172495775" sldId="412"/>
            <ac:spMk id="3" creationId="{7C7ED7F5-AD3C-4A17-834F-1EA3EF1EB00B}"/>
          </ac:spMkLst>
        </pc:spChg>
        <pc:picChg chg="del">
          <ac:chgData name="Razin Farhan Hussain" userId="1cVv77yr1ZiNe1UCsVw/FtraFZZMhOB31k/vbZOdZxE=" providerId="None" clId="Web-{11FA87A7-E0A4-4938-97B8-322AF6050473}" dt="2020-10-01T06:16:36.683" v="2725"/>
          <ac:picMkLst>
            <pc:docMk/>
            <pc:sldMk cId="4172495775" sldId="412"/>
            <ac:picMk id="6" creationId="{F4274404-F6F7-45FA-A11C-CE7CBCDFAB0A}"/>
          </ac:picMkLst>
        </pc:picChg>
      </pc:sldChg>
      <pc:sldChg chg="modSp">
        <pc:chgData name="Razin Farhan Hussain" userId="1cVv77yr1ZiNe1UCsVw/FtraFZZMhOB31k/vbZOdZxE=" providerId="None" clId="Web-{11FA87A7-E0A4-4938-97B8-322AF6050473}" dt="2020-10-01T06:16:50.277" v="2737" actId="20577"/>
        <pc:sldMkLst>
          <pc:docMk/>
          <pc:sldMk cId="2926804020" sldId="413"/>
        </pc:sldMkLst>
        <pc:spChg chg="mod">
          <ac:chgData name="Razin Farhan Hussain" userId="1cVv77yr1ZiNe1UCsVw/FtraFZZMhOB31k/vbZOdZxE=" providerId="None" clId="Web-{11FA87A7-E0A4-4938-97B8-322AF6050473}" dt="2020-10-01T06:16:50.277" v="2737" actId="20577"/>
          <ac:spMkLst>
            <pc:docMk/>
            <pc:sldMk cId="2926804020" sldId="413"/>
            <ac:spMk id="2" creationId="{D9F09F42-6E70-4ADF-B0F5-8A1773B02FF9}"/>
          </ac:spMkLst>
        </pc:spChg>
        <pc:spChg chg="mod">
          <ac:chgData name="Razin Farhan Hussain" userId="1cVv77yr1ZiNe1UCsVw/FtraFZZMhOB31k/vbZOdZxE=" providerId="None" clId="Web-{11FA87A7-E0A4-4938-97B8-322AF6050473}" dt="2020-10-01T06:16:47.949" v="2734" actId="20577"/>
          <ac:spMkLst>
            <pc:docMk/>
            <pc:sldMk cId="2926804020" sldId="413"/>
            <ac:spMk id="3" creationId="{FEB55FED-B768-44A1-9382-67982BDACBE0}"/>
          </ac:spMkLst>
        </pc:spChg>
      </pc:sldChg>
      <pc:sldChg chg="modSp">
        <pc:chgData name="Razin Farhan Hussain" userId="1cVv77yr1ZiNe1UCsVw/FtraFZZMhOB31k/vbZOdZxE=" providerId="None" clId="Web-{11FA87A7-E0A4-4938-97B8-322AF6050473}" dt="2020-10-01T06:16:56.715" v="2743" actId="20577"/>
        <pc:sldMkLst>
          <pc:docMk/>
          <pc:sldMk cId="3566413393" sldId="414"/>
        </pc:sldMkLst>
        <pc:spChg chg="mod">
          <ac:chgData name="Razin Farhan Hussain" userId="1cVv77yr1ZiNe1UCsVw/FtraFZZMhOB31k/vbZOdZxE=" providerId="None" clId="Web-{11FA87A7-E0A4-4938-97B8-322AF6050473}" dt="2020-10-01T06:16:56.715" v="2743" actId="20577"/>
          <ac:spMkLst>
            <pc:docMk/>
            <pc:sldMk cId="3566413393" sldId="414"/>
            <ac:spMk id="2" creationId="{8F02E94B-00C7-426F-9EA1-2B02AC8EAA37}"/>
          </ac:spMkLst>
        </pc:spChg>
        <pc:spChg chg="mod">
          <ac:chgData name="Razin Farhan Hussain" userId="1cVv77yr1ZiNe1UCsVw/FtraFZZMhOB31k/vbZOdZxE=" providerId="None" clId="Web-{11FA87A7-E0A4-4938-97B8-322AF6050473}" dt="2020-10-01T06:16:53.574" v="2741" actId="20577"/>
          <ac:spMkLst>
            <pc:docMk/>
            <pc:sldMk cId="3566413393" sldId="414"/>
            <ac:spMk id="3" creationId="{A4EC98AD-6CB8-4286-8CDB-21FBF7877923}"/>
          </ac:spMkLst>
        </pc:spChg>
      </pc:sldChg>
    </pc:docChg>
  </pc:docChgLst>
  <pc:docChgLst>
    <pc:chgData name="Razin Farhan Hussain" userId="bL/IyTPea6UEOGjIFjK2ugEKbkBZKWWoFErjYdNQqcM=" providerId="None" clId="Web-{DD772E86-9E32-4257-88FD-46992E86D16D}"/>
    <pc:docChg chg="addSld delSld modSld sldOrd">
      <pc:chgData name="Razin Farhan Hussain" userId="bL/IyTPea6UEOGjIFjK2ugEKbkBZKWWoFErjYdNQqcM=" providerId="None" clId="Web-{DD772E86-9E32-4257-88FD-46992E86D16D}" dt="2021-07-23T18:19:34.349" v="2217" actId="1076"/>
      <pc:docMkLst>
        <pc:docMk/>
      </pc:docMkLst>
      <pc:sldChg chg="mod modShow">
        <pc:chgData name="Razin Farhan Hussain" userId="bL/IyTPea6UEOGjIFjK2ugEKbkBZKWWoFErjYdNQqcM=" providerId="None" clId="Web-{DD772E86-9E32-4257-88FD-46992E86D16D}" dt="2021-07-23T16:31:23.158" v="1159"/>
        <pc:sldMkLst>
          <pc:docMk/>
          <pc:sldMk cId="1777782391" sldId="396"/>
        </pc:sldMkLst>
      </pc:sldChg>
      <pc:sldChg chg="addSp delSp modSp modNotes">
        <pc:chgData name="Razin Farhan Hussain" userId="bL/IyTPea6UEOGjIFjK2ugEKbkBZKWWoFErjYdNQqcM=" providerId="None" clId="Web-{DD772E86-9E32-4257-88FD-46992E86D16D}" dt="2021-07-23T18:18:59.847" v="2216" actId="14100"/>
        <pc:sldMkLst>
          <pc:docMk/>
          <pc:sldMk cId="3102643082" sldId="402"/>
        </pc:sldMkLst>
        <pc:spChg chg="mod">
          <ac:chgData name="Razin Farhan Hussain" userId="bL/IyTPea6UEOGjIFjK2ugEKbkBZKWWoFErjYdNQqcM=" providerId="None" clId="Web-{DD772E86-9E32-4257-88FD-46992E86D16D}" dt="2021-07-23T16:31:43.222" v="1168" actId="20577"/>
          <ac:spMkLst>
            <pc:docMk/>
            <pc:sldMk cId="3102643082" sldId="402"/>
            <ac:spMk id="2" creationId="{C8D10034-440E-4479-ABEA-4EDBE99EA7FB}"/>
          </ac:spMkLst>
        </pc:spChg>
        <pc:spChg chg="mod">
          <ac:chgData name="Razin Farhan Hussain" userId="bL/IyTPea6UEOGjIFjK2ugEKbkBZKWWoFErjYdNQqcM=" providerId="None" clId="Web-{DD772E86-9E32-4257-88FD-46992E86D16D}" dt="2021-07-23T18:18:59.847" v="2216" actId="14100"/>
          <ac:spMkLst>
            <pc:docMk/>
            <pc:sldMk cId="3102643082" sldId="402"/>
            <ac:spMk id="5" creationId="{7D33FA25-F419-423E-9BA4-1C5DFA6EF706}"/>
          </ac:spMkLst>
        </pc:spChg>
        <pc:spChg chg="mod">
          <ac:chgData name="Razin Farhan Hussain" userId="bL/IyTPea6UEOGjIFjK2ugEKbkBZKWWoFErjYdNQqcM=" providerId="None" clId="Web-{DD772E86-9E32-4257-88FD-46992E86D16D}" dt="2021-07-23T18:18:15.641" v="2207" actId="14100"/>
          <ac:spMkLst>
            <pc:docMk/>
            <pc:sldMk cId="3102643082" sldId="402"/>
            <ac:spMk id="8" creationId="{50552A3E-DD16-4BB0-AB23-785C2B96B336}"/>
          </ac:spMkLst>
        </pc:spChg>
        <pc:spChg chg="mod">
          <ac:chgData name="Razin Farhan Hussain" userId="bL/IyTPea6UEOGjIFjK2ugEKbkBZKWWoFErjYdNQqcM=" providerId="None" clId="Web-{DD772E86-9E32-4257-88FD-46992E86D16D}" dt="2021-07-23T18:18:45.252" v="2213" actId="14100"/>
          <ac:spMkLst>
            <pc:docMk/>
            <pc:sldMk cId="3102643082" sldId="402"/>
            <ac:spMk id="9" creationId="{9803CCBF-29EC-4B76-88CC-32B7FD1F207D}"/>
          </ac:spMkLst>
        </pc:spChg>
        <pc:spChg chg="add del mod">
          <ac:chgData name="Razin Farhan Hussain" userId="bL/IyTPea6UEOGjIFjK2ugEKbkBZKWWoFErjYdNQqcM=" providerId="None" clId="Web-{DD772E86-9E32-4257-88FD-46992E86D16D}" dt="2021-07-23T16:16:07.493" v="953"/>
          <ac:spMkLst>
            <pc:docMk/>
            <pc:sldMk cId="3102643082" sldId="402"/>
            <ac:spMk id="14" creationId="{3ED82ACD-798E-4BD4-92F8-5865B11C860A}"/>
          </ac:spMkLst>
        </pc:spChg>
      </pc:sldChg>
      <pc:sldChg chg="addSp modSp ord">
        <pc:chgData name="Razin Farhan Hussain" userId="bL/IyTPea6UEOGjIFjK2ugEKbkBZKWWoFErjYdNQqcM=" providerId="None" clId="Web-{DD772E86-9E32-4257-88FD-46992E86D16D}" dt="2021-07-23T18:13:32.217" v="2176" actId="20577"/>
        <pc:sldMkLst>
          <pc:docMk/>
          <pc:sldMk cId="3791648276" sldId="407"/>
        </pc:sldMkLst>
        <pc:spChg chg="add mod">
          <ac:chgData name="Razin Farhan Hussain" userId="bL/IyTPea6UEOGjIFjK2ugEKbkBZKWWoFErjYdNQqcM=" providerId="None" clId="Web-{DD772E86-9E32-4257-88FD-46992E86D16D}" dt="2021-07-23T18:13:32.217" v="2176" actId="20577"/>
          <ac:spMkLst>
            <pc:docMk/>
            <pc:sldMk cId="3791648276" sldId="407"/>
            <ac:spMk id="3" creationId="{AA8B383B-13D5-4123-B649-8E00BFB18E7F}"/>
          </ac:spMkLst>
        </pc:spChg>
        <pc:picChg chg="mod">
          <ac:chgData name="Razin Farhan Hussain" userId="bL/IyTPea6UEOGjIFjK2ugEKbkBZKWWoFErjYdNQqcM=" providerId="None" clId="Web-{DD772E86-9E32-4257-88FD-46992E86D16D}" dt="2021-07-23T18:13:26.483" v="2174" actId="1076"/>
          <ac:picMkLst>
            <pc:docMk/>
            <pc:sldMk cId="3791648276" sldId="407"/>
            <ac:picMk id="6" creationId="{73FD3627-8DF9-4BC8-9C43-647D8C166EC5}"/>
          </ac:picMkLst>
        </pc:picChg>
      </pc:sldChg>
      <pc:sldChg chg="addSp delSp modSp addAnim delAnim">
        <pc:chgData name="Razin Farhan Hussain" userId="bL/IyTPea6UEOGjIFjK2ugEKbkBZKWWoFErjYdNQqcM=" providerId="None" clId="Web-{DD772E86-9E32-4257-88FD-46992E86D16D}" dt="2021-07-23T18:09:07.701" v="2125" actId="1076"/>
        <pc:sldMkLst>
          <pc:docMk/>
          <pc:sldMk cId="3560319463" sldId="409"/>
        </pc:sldMkLst>
        <pc:spChg chg="mod">
          <ac:chgData name="Razin Farhan Hussain" userId="bL/IyTPea6UEOGjIFjK2ugEKbkBZKWWoFErjYdNQqcM=" providerId="None" clId="Web-{DD772E86-9E32-4257-88FD-46992E86D16D}" dt="2021-07-23T18:00:55.109" v="2105" actId="1076"/>
          <ac:spMkLst>
            <pc:docMk/>
            <pc:sldMk cId="3560319463" sldId="409"/>
            <ac:spMk id="2" creationId="{AAE52FF9-7221-4A20-AA7C-C58C9A06453F}"/>
          </ac:spMkLst>
        </pc:spChg>
        <pc:spChg chg="add del mod">
          <ac:chgData name="Razin Farhan Hussain" userId="bL/IyTPea6UEOGjIFjK2ugEKbkBZKWWoFErjYdNQqcM=" providerId="None" clId="Web-{DD772E86-9E32-4257-88FD-46992E86D16D}" dt="2021-07-23T18:01:08.829" v="2116"/>
          <ac:spMkLst>
            <pc:docMk/>
            <pc:sldMk cId="3560319463" sldId="409"/>
            <ac:spMk id="5" creationId="{BB0DBA25-8AFD-41F0-88B7-7EE3BCA82532}"/>
          </ac:spMkLst>
        </pc:spChg>
        <pc:spChg chg="mod">
          <ac:chgData name="Razin Farhan Hussain" userId="bL/IyTPea6UEOGjIFjK2ugEKbkBZKWWoFErjYdNQqcM=" providerId="None" clId="Web-{DD772E86-9E32-4257-88FD-46992E86D16D}" dt="2021-07-23T15:07:50.731" v="41" actId="20577"/>
          <ac:spMkLst>
            <pc:docMk/>
            <pc:sldMk cId="3560319463" sldId="409"/>
            <ac:spMk id="6" creationId="{3D393135-3FFA-4111-8F1E-5C944F1D229F}"/>
          </ac:spMkLst>
        </pc:spChg>
        <pc:spChg chg="mod">
          <ac:chgData name="Razin Farhan Hussain" userId="bL/IyTPea6UEOGjIFjK2ugEKbkBZKWWoFErjYdNQqcM=" providerId="None" clId="Web-{DD772E86-9E32-4257-88FD-46992E86D16D}" dt="2021-07-23T15:08:15.498" v="45" actId="14100"/>
          <ac:spMkLst>
            <pc:docMk/>
            <pc:sldMk cId="3560319463" sldId="409"/>
            <ac:spMk id="11" creationId="{C858B60A-BCF4-4C65-AFD8-9AACB5E29434}"/>
          </ac:spMkLst>
        </pc:spChg>
        <pc:spChg chg="add del mod">
          <ac:chgData name="Razin Farhan Hussain" userId="bL/IyTPea6UEOGjIFjK2ugEKbkBZKWWoFErjYdNQqcM=" providerId="None" clId="Web-{DD772E86-9E32-4257-88FD-46992E86D16D}" dt="2021-07-23T18:01:08.829" v="2113"/>
          <ac:spMkLst>
            <pc:docMk/>
            <pc:sldMk cId="3560319463" sldId="409"/>
            <ac:spMk id="13" creationId="{67FD881B-C0F9-447D-8243-53BDE83878A1}"/>
          </ac:spMkLst>
        </pc:spChg>
        <pc:spChg chg="mod">
          <ac:chgData name="Razin Farhan Hussain" userId="bL/IyTPea6UEOGjIFjK2ugEKbkBZKWWoFErjYdNQqcM=" providerId="None" clId="Web-{DD772E86-9E32-4257-88FD-46992E86D16D}" dt="2021-07-23T15:12:40.561" v="79" actId="20577"/>
          <ac:spMkLst>
            <pc:docMk/>
            <pc:sldMk cId="3560319463" sldId="409"/>
            <ac:spMk id="20" creationId="{69445334-B0F9-4A8C-BD50-262E4995A984}"/>
          </ac:spMkLst>
        </pc:spChg>
        <pc:picChg chg="add del">
          <ac:chgData name="Razin Farhan Hussain" userId="bL/IyTPea6UEOGjIFjK2ugEKbkBZKWWoFErjYdNQqcM=" providerId="None" clId="Web-{DD772E86-9E32-4257-88FD-46992E86D16D}" dt="2021-07-23T18:08:43.825" v="2120"/>
          <ac:picMkLst>
            <pc:docMk/>
            <pc:sldMk cId="3560319463" sldId="409"/>
            <ac:picMk id="3" creationId="{0A245A36-5922-42C0-B86E-4FB95BB437F4}"/>
          </ac:picMkLst>
        </pc:picChg>
        <pc:picChg chg="add del mod">
          <ac:chgData name="Razin Farhan Hussain" userId="bL/IyTPea6UEOGjIFjK2ugEKbkBZKWWoFErjYdNQqcM=" providerId="None" clId="Web-{DD772E86-9E32-4257-88FD-46992E86D16D}" dt="2021-07-23T18:01:08.829" v="2115"/>
          <ac:picMkLst>
            <pc:docMk/>
            <pc:sldMk cId="3560319463" sldId="409"/>
            <ac:picMk id="7" creationId="{37D96F84-F840-465A-BB99-ED02A6A088A0}"/>
          </ac:picMkLst>
        </pc:picChg>
        <pc:picChg chg="mod">
          <ac:chgData name="Razin Farhan Hussain" userId="bL/IyTPea6UEOGjIFjK2ugEKbkBZKWWoFErjYdNQqcM=" providerId="None" clId="Web-{DD772E86-9E32-4257-88FD-46992E86D16D}" dt="2021-07-23T15:08:05.857" v="44" actId="14100"/>
          <ac:picMkLst>
            <pc:docMk/>
            <pc:sldMk cId="3560319463" sldId="409"/>
            <ac:picMk id="8" creationId="{7A7727ED-44CA-457A-A97B-4D9845F4FD30}"/>
          </ac:picMkLst>
        </pc:picChg>
        <pc:picChg chg="add del mod">
          <ac:chgData name="Razin Farhan Hussain" userId="bL/IyTPea6UEOGjIFjK2ugEKbkBZKWWoFErjYdNQqcM=" providerId="None" clId="Web-{DD772E86-9E32-4257-88FD-46992E86D16D}" dt="2021-07-23T18:01:08.829" v="2114"/>
          <ac:picMkLst>
            <pc:docMk/>
            <pc:sldMk cId="3560319463" sldId="409"/>
            <ac:picMk id="9" creationId="{3E5B9DF9-612E-4942-803B-67C25C5649A6}"/>
          </ac:picMkLst>
        </pc:picChg>
        <pc:picChg chg="add mod">
          <ac:chgData name="Razin Farhan Hussain" userId="bL/IyTPea6UEOGjIFjK2ugEKbkBZKWWoFErjYdNQqcM=" providerId="None" clId="Web-{DD772E86-9E32-4257-88FD-46992E86D16D}" dt="2021-07-23T18:09:07.701" v="2125" actId="1076"/>
          <ac:picMkLst>
            <pc:docMk/>
            <pc:sldMk cId="3560319463" sldId="409"/>
            <ac:picMk id="15" creationId="{4C226312-DC47-4EE0-8FA7-C5B661DC65BC}"/>
          </ac:picMkLst>
        </pc:picChg>
      </pc:sldChg>
      <pc:sldChg chg="modSp">
        <pc:chgData name="Razin Farhan Hussain" userId="bL/IyTPea6UEOGjIFjK2ugEKbkBZKWWoFErjYdNQqcM=" providerId="None" clId="Web-{DD772E86-9E32-4257-88FD-46992E86D16D}" dt="2021-07-23T16:34:51.624" v="1171" actId="20577"/>
        <pc:sldMkLst>
          <pc:docMk/>
          <pc:sldMk cId="3872104825" sldId="410"/>
        </pc:sldMkLst>
        <pc:spChg chg="mod">
          <ac:chgData name="Razin Farhan Hussain" userId="bL/IyTPea6UEOGjIFjK2ugEKbkBZKWWoFErjYdNQqcM=" providerId="None" clId="Web-{DD772E86-9E32-4257-88FD-46992E86D16D}" dt="2021-07-23T16:34:51.624" v="1171" actId="20577"/>
          <ac:spMkLst>
            <pc:docMk/>
            <pc:sldMk cId="3872104825" sldId="410"/>
            <ac:spMk id="3" creationId="{B5729B93-386D-459B-A29A-1F0D26D3D165}"/>
          </ac:spMkLst>
        </pc:spChg>
      </pc:sldChg>
      <pc:sldChg chg="mod modShow">
        <pc:chgData name="Razin Farhan Hussain" userId="bL/IyTPea6UEOGjIFjK2ugEKbkBZKWWoFErjYdNQqcM=" providerId="None" clId="Web-{DD772E86-9E32-4257-88FD-46992E86D16D}" dt="2021-07-23T16:35:40.877" v="1172"/>
        <pc:sldMkLst>
          <pc:docMk/>
          <pc:sldMk cId="4264709361" sldId="425"/>
        </pc:sldMkLst>
      </pc:sldChg>
      <pc:sldChg chg="modSp">
        <pc:chgData name="Razin Farhan Hussain" userId="bL/IyTPea6UEOGjIFjK2ugEKbkBZKWWoFErjYdNQqcM=" providerId="None" clId="Web-{DD772E86-9E32-4257-88FD-46992E86D16D}" dt="2021-07-23T15:05:55.896" v="15" actId="20577"/>
        <pc:sldMkLst>
          <pc:docMk/>
          <pc:sldMk cId="2908148847" sldId="441"/>
        </pc:sldMkLst>
        <pc:spChg chg="mod">
          <ac:chgData name="Razin Farhan Hussain" userId="bL/IyTPea6UEOGjIFjK2ugEKbkBZKWWoFErjYdNQqcM=" providerId="None" clId="Web-{DD772E86-9E32-4257-88FD-46992E86D16D}" dt="2021-07-23T15:05:55.896" v="15" actId="20577"/>
          <ac:spMkLst>
            <pc:docMk/>
            <pc:sldMk cId="2908148847" sldId="441"/>
            <ac:spMk id="3" creationId="{0AEEA00F-790B-4906-9CC8-A2303B4C4CDE}"/>
          </ac:spMkLst>
        </pc:spChg>
      </pc:sldChg>
      <pc:sldChg chg="mod ord modShow modNotes">
        <pc:chgData name="Razin Farhan Hussain" userId="bL/IyTPea6UEOGjIFjK2ugEKbkBZKWWoFErjYdNQqcM=" providerId="None" clId="Web-{DD772E86-9E32-4257-88FD-46992E86D16D}" dt="2021-07-23T15:44:48.786" v="386"/>
        <pc:sldMkLst>
          <pc:docMk/>
          <pc:sldMk cId="1204138476" sldId="443"/>
        </pc:sldMkLst>
      </pc:sldChg>
      <pc:sldChg chg="modSp mod ord modShow modNotes">
        <pc:chgData name="Razin Farhan Hussain" userId="bL/IyTPea6UEOGjIFjK2ugEKbkBZKWWoFErjYdNQqcM=" providerId="None" clId="Web-{DD772E86-9E32-4257-88FD-46992E86D16D}" dt="2021-07-23T18:15:55.664" v="2191" actId="20577"/>
        <pc:sldMkLst>
          <pc:docMk/>
          <pc:sldMk cId="2876127708" sldId="444"/>
        </pc:sldMkLst>
        <pc:spChg chg="mod">
          <ac:chgData name="Razin Farhan Hussain" userId="bL/IyTPea6UEOGjIFjK2ugEKbkBZKWWoFErjYdNQqcM=" providerId="None" clId="Web-{DD772E86-9E32-4257-88FD-46992E86D16D}" dt="2021-07-23T18:15:55.664" v="2191" actId="20577"/>
          <ac:spMkLst>
            <pc:docMk/>
            <pc:sldMk cId="2876127708" sldId="444"/>
            <ac:spMk id="3" creationId="{789EEDB4-98C0-4846-92AA-6B700329CC17}"/>
          </ac:spMkLst>
        </pc:spChg>
        <pc:spChg chg="mod">
          <ac:chgData name="Razin Farhan Hussain" userId="bL/IyTPea6UEOGjIFjK2ugEKbkBZKWWoFErjYdNQqcM=" providerId="None" clId="Web-{DD772E86-9E32-4257-88FD-46992E86D16D}" dt="2021-07-23T17:10:41.457" v="1503" actId="20577"/>
          <ac:spMkLst>
            <pc:docMk/>
            <pc:sldMk cId="2876127708" sldId="444"/>
            <ac:spMk id="6" creationId="{CB092747-9E38-453B-9920-DEEB623584B9}"/>
          </ac:spMkLst>
        </pc:spChg>
        <pc:picChg chg="mod">
          <ac:chgData name="Razin Farhan Hussain" userId="bL/IyTPea6UEOGjIFjK2ugEKbkBZKWWoFErjYdNQqcM=" providerId="None" clId="Web-{DD772E86-9E32-4257-88FD-46992E86D16D}" dt="2021-07-23T18:15:26.084" v="2183" actId="1076"/>
          <ac:picMkLst>
            <pc:docMk/>
            <pc:sldMk cId="2876127708" sldId="444"/>
            <ac:picMk id="2" creationId="{D72210C0-1582-4560-83EB-76BB56C4B23F}"/>
          </ac:picMkLst>
        </pc:picChg>
        <pc:picChg chg="mod">
          <ac:chgData name="Razin Farhan Hussain" userId="bL/IyTPea6UEOGjIFjK2ugEKbkBZKWWoFErjYdNQqcM=" providerId="None" clId="Web-{DD772E86-9E32-4257-88FD-46992E86D16D}" dt="2021-07-23T18:15:40.600" v="2186" actId="1076"/>
          <ac:picMkLst>
            <pc:docMk/>
            <pc:sldMk cId="2876127708" sldId="444"/>
            <ac:picMk id="5" creationId="{92087200-70CA-411E-B129-E4278207D74C}"/>
          </ac:picMkLst>
        </pc:picChg>
        <pc:picChg chg="mod">
          <ac:chgData name="Razin Farhan Hussain" userId="bL/IyTPea6UEOGjIFjK2ugEKbkBZKWWoFErjYdNQqcM=" providerId="None" clId="Web-{DD772E86-9E32-4257-88FD-46992E86D16D}" dt="2021-07-23T18:15:28.803" v="2184" actId="1076"/>
          <ac:picMkLst>
            <pc:docMk/>
            <pc:sldMk cId="2876127708" sldId="444"/>
            <ac:picMk id="7" creationId="{0A809D1F-28A6-4B29-AF25-9865A770627B}"/>
          </ac:picMkLst>
        </pc:picChg>
      </pc:sldChg>
      <pc:sldChg chg="addSp delSp modSp delAnim modAnim modNotes">
        <pc:chgData name="Razin Farhan Hussain" userId="bL/IyTPea6UEOGjIFjK2ugEKbkBZKWWoFErjYdNQqcM=" providerId="None" clId="Web-{DD772E86-9E32-4257-88FD-46992E86D16D}" dt="2021-07-23T18:10:59.693" v="2139" actId="14100"/>
        <pc:sldMkLst>
          <pc:docMk/>
          <pc:sldMk cId="3579129065" sldId="446"/>
        </pc:sldMkLst>
        <pc:spChg chg="mod">
          <ac:chgData name="Razin Farhan Hussain" userId="bL/IyTPea6UEOGjIFjK2ugEKbkBZKWWoFErjYdNQqcM=" providerId="None" clId="Web-{DD772E86-9E32-4257-88FD-46992E86D16D}" dt="2021-07-23T18:10:47.770" v="2137" actId="14100"/>
          <ac:spMkLst>
            <pc:docMk/>
            <pc:sldMk cId="3579129065" sldId="446"/>
            <ac:spMk id="3" creationId="{601F2B53-DCD1-4604-B1E8-DA49E946803B}"/>
          </ac:spMkLst>
        </pc:spChg>
        <pc:spChg chg="del">
          <ac:chgData name="Razin Farhan Hussain" userId="bL/IyTPea6UEOGjIFjK2ugEKbkBZKWWoFErjYdNQqcM=" providerId="None" clId="Web-{DD772E86-9E32-4257-88FD-46992E86D16D}" dt="2021-07-23T15:14:21.208" v="87"/>
          <ac:spMkLst>
            <pc:docMk/>
            <pc:sldMk cId="3579129065" sldId="446"/>
            <ac:spMk id="5" creationId="{04A4CD97-21D7-4DCB-AEF1-A711A2284FD3}"/>
          </ac:spMkLst>
        </pc:spChg>
        <pc:spChg chg="mod">
          <ac:chgData name="Razin Farhan Hussain" userId="bL/IyTPea6UEOGjIFjK2ugEKbkBZKWWoFErjYdNQqcM=" providerId="None" clId="Web-{DD772E86-9E32-4257-88FD-46992E86D16D}" dt="2021-07-23T15:14:02.738" v="85" actId="20577"/>
          <ac:spMkLst>
            <pc:docMk/>
            <pc:sldMk cId="3579129065" sldId="446"/>
            <ac:spMk id="6" creationId="{A30B26C5-9C86-4918-A9BD-4559652233F3}"/>
          </ac:spMkLst>
        </pc:spChg>
        <pc:spChg chg="del mod">
          <ac:chgData name="Razin Farhan Hussain" userId="bL/IyTPea6UEOGjIFjK2ugEKbkBZKWWoFErjYdNQqcM=" providerId="None" clId="Web-{DD772E86-9E32-4257-88FD-46992E86D16D}" dt="2021-07-23T15:17:37.876" v="105"/>
          <ac:spMkLst>
            <pc:docMk/>
            <pc:sldMk cId="3579129065" sldId="446"/>
            <ac:spMk id="7" creationId="{F948EC95-F8E9-471C-B158-ADD18EEF9ED9}"/>
          </ac:spMkLst>
        </pc:spChg>
        <pc:spChg chg="mod">
          <ac:chgData name="Razin Farhan Hussain" userId="bL/IyTPea6UEOGjIFjK2ugEKbkBZKWWoFErjYdNQqcM=" providerId="None" clId="Web-{DD772E86-9E32-4257-88FD-46992E86D16D}" dt="2021-07-23T18:10:55.927" v="2138" actId="1076"/>
          <ac:spMkLst>
            <pc:docMk/>
            <pc:sldMk cId="3579129065" sldId="446"/>
            <ac:spMk id="8" creationId="{41C43654-7E4F-4B39-8FFF-9E33CCDEF978}"/>
          </ac:spMkLst>
        </pc:spChg>
        <pc:spChg chg="add del mod">
          <ac:chgData name="Razin Farhan Hussain" userId="bL/IyTPea6UEOGjIFjK2ugEKbkBZKWWoFErjYdNQqcM=" providerId="None" clId="Web-{DD772E86-9E32-4257-88FD-46992E86D16D}" dt="2021-07-23T18:10:21.862" v="2127"/>
          <ac:spMkLst>
            <pc:docMk/>
            <pc:sldMk cId="3579129065" sldId="446"/>
            <ac:spMk id="9" creationId="{CA16969D-0BA2-4D63-946F-DEDCE6842855}"/>
          </ac:spMkLst>
        </pc:spChg>
        <pc:picChg chg="mod">
          <ac:chgData name="Razin Farhan Hussain" userId="bL/IyTPea6UEOGjIFjK2ugEKbkBZKWWoFErjYdNQqcM=" providerId="None" clId="Web-{DD772E86-9E32-4257-88FD-46992E86D16D}" dt="2021-07-23T18:10:59.693" v="2139" actId="14100"/>
          <ac:picMkLst>
            <pc:docMk/>
            <pc:sldMk cId="3579129065" sldId="446"/>
            <ac:picMk id="2" creationId="{B729E293-D8DB-422A-83D3-63E246679F00}"/>
          </ac:picMkLst>
        </pc:picChg>
      </pc:sldChg>
      <pc:sldChg chg="modSp modNotes">
        <pc:chgData name="Razin Farhan Hussain" userId="bL/IyTPea6UEOGjIFjK2ugEKbkBZKWWoFErjYdNQqcM=" providerId="None" clId="Web-{DD772E86-9E32-4257-88FD-46992E86D16D}" dt="2021-07-23T16:29:23.573" v="1139" actId="20577"/>
        <pc:sldMkLst>
          <pc:docMk/>
          <pc:sldMk cId="2265982532" sldId="447"/>
        </pc:sldMkLst>
        <pc:spChg chg="mod">
          <ac:chgData name="Razin Farhan Hussain" userId="bL/IyTPea6UEOGjIFjK2ugEKbkBZKWWoFErjYdNQqcM=" providerId="None" clId="Web-{DD772E86-9E32-4257-88FD-46992E86D16D}" dt="2021-07-23T16:29:23.573" v="1139" actId="20577"/>
          <ac:spMkLst>
            <pc:docMk/>
            <pc:sldMk cId="2265982532" sldId="447"/>
            <ac:spMk id="3" creationId="{36B54CB8-8BBF-4837-B3CF-99B51A3C1C4E}"/>
          </ac:spMkLst>
        </pc:spChg>
      </pc:sldChg>
      <pc:sldChg chg="modSp">
        <pc:chgData name="Razin Farhan Hussain" userId="bL/IyTPea6UEOGjIFjK2ugEKbkBZKWWoFErjYdNQqcM=" providerId="None" clId="Web-{DD772E86-9E32-4257-88FD-46992E86D16D}" dt="2021-07-23T18:14:37.081" v="2178" actId="20577"/>
        <pc:sldMkLst>
          <pc:docMk/>
          <pc:sldMk cId="261197914" sldId="448"/>
        </pc:sldMkLst>
        <pc:spChg chg="mod">
          <ac:chgData name="Razin Farhan Hussain" userId="bL/IyTPea6UEOGjIFjK2ugEKbkBZKWWoFErjYdNQqcM=" providerId="None" clId="Web-{DD772E86-9E32-4257-88FD-46992E86D16D}" dt="2021-07-23T18:14:37.081" v="2178" actId="20577"/>
          <ac:spMkLst>
            <pc:docMk/>
            <pc:sldMk cId="261197914" sldId="448"/>
            <ac:spMk id="3" creationId="{0AEEA00F-790B-4906-9CC8-A2303B4C4CDE}"/>
          </ac:spMkLst>
        </pc:spChg>
      </pc:sldChg>
      <pc:sldChg chg="modSp">
        <pc:chgData name="Razin Farhan Hussain" userId="bL/IyTPea6UEOGjIFjK2ugEKbkBZKWWoFErjYdNQqcM=" providerId="None" clId="Web-{DD772E86-9E32-4257-88FD-46992E86D16D}" dt="2021-07-23T16:54:37.618" v="1361" actId="1076"/>
        <pc:sldMkLst>
          <pc:docMk/>
          <pc:sldMk cId="820788569" sldId="449"/>
        </pc:sldMkLst>
        <pc:spChg chg="mod">
          <ac:chgData name="Razin Farhan Hussain" userId="bL/IyTPea6UEOGjIFjK2ugEKbkBZKWWoFErjYdNQqcM=" providerId="None" clId="Web-{DD772E86-9E32-4257-88FD-46992E86D16D}" dt="2021-07-23T16:54:29.133" v="1360" actId="20577"/>
          <ac:spMkLst>
            <pc:docMk/>
            <pc:sldMk cId="820788569" sldId="449"/>
            <ac:spMk id="2" creationId="{A8C26E1E-6260-4507-89E2-B5CBE3E07233}"/>
          </ac:spMkLst>
        </pc:spChg>
        <pc:picChg chg="mod">
          <ac:chgData name="Razin Farhan Hussain" userId="bL/IyTPea6UEOGjIFjK2ugEKbkBZKWWoFErjYdNQqcM=" providerId="None" clId="Web-{DD772E86-9E32-4257-88FD-46992E86D16D}" dt="2021-07-23T16:54:37.618" v="1361" actId="1076"/>
          <ac:picMkLst>
            <pc:docMk/>
            <pc:sldMk cId="820788569" sldId="449"/>
            <ac:picMk id="10" creationId="{5A6D0FA9-C00F-455E-A2A6-5E8D7030714C}"/>
          </ac:picMkLst>
        </pc:picChg>
      </pc:sldChg>
      <pc:sldChg chg="modNotes">
        <pc:chgData name="Razin Farhan Hussain" userId="bL/IyTPea6UEOGjIFjK2ugEKbkBZKWWoFErjYdNQqcM=" providerId="None" clId="Web-{DD772E86-9E32-4257-88FD-46992E86D16D}" dt="2021-07-23T16:42:05.681" v="1203"/>
        <pc:sldMkLst>
          <pc:docMk/>
          <pc:sldMk cId="4207908615" sldId="454"/>
        </pc:sldMkLst>
      </pc:sldChg>
      <pc:sldChg chg="delSp modSp modNotes">
        <pc:chgData name="Razin Farhan Hussain" userId="bL/IyTPea6UEOGjIFjK2ugEKbkBZKWWoFErjYdNQqcM=" providerId="None" clId="Web-{DD772E86-9E32-4257-88FD-46992E86D16D}" dt="2021-07-23T16:47:12.106" v="1265"/>
        <pc:sldMkLst>
          <pc:docMk/>
          <pc:sldMk cId="2856254661" sldId="455"/>
        </pc:sldMkLst>
        <pc:spChg chg="mod">
          <ac:chgData name="Razin Farhan Hussain" userId="bL/IyTPea6UEOGjIFjK2ugEKbkBZKWWoFErjYdNQqcM=" providerId="None" clId="Web-{DD772E86-9E32-4257-88FD-46992E86D16D}" dt="2021-07-23T16:47:00.683" v="1255" actId="20577"/>
          <ac:spMkLst>
            <pc:docMk/>
            <pc:sldMk cId="2856254661" sldId="455"/>
            <ac:spMk id="3" creationId="{5CD029A2-0CCE-4CA7-B4F2-0E86D8F7167B}"/>
          </ac:spMkLst>
        </pc:spChg>
        <pc:spChg chg="del">
          <ac:chgData name="Razin Farhan Hussain" userId="bL/IyTPea6UEOGjIFjK2ugEKbkBZKWWoFErjYdNQqcM=" providerId="None" clId="Web-{DD772E86-9E32-4257-88FD-46992E86D16D}" dt="2021-07-23T16:46:29.322" v="1250"/>
          <ac:spMkLst>
            <pc:docMk/>
            <pc:sldMk cId="2856254661" sldId="455"/>
            <ac:spMk id="12" creationId="{FDD653EA-0DEC-4552-9A4B-89AC39EEE426}"/>
          </ac:spMkLst>
        </pc:spChg>
      </pc:sldChg>
      <pc:sldChg chg="modSp modNotes">
        <pc:chgData name="Razin Farhan Hussain" userId="bL/IyTPea6UEOGjIFjK2ugEKbkBZKWWoFErjYdNQqcM=" providerId="None" clId="Web-{DD772E86-9E32-4257-88FD-46992E86D16D}" dt="2021-07-23T17:42:11.353" v="1964" actId="14100"/>
        <pc:sldMkLst>
          <pc:docMk/>
          <pc:sldMk cId="3862659192" sldId="456"/>
        </pc:sldMkLst>
        <pc:spChg chg="mod">
          <ac:chgData name="Razin Farhan Hussain" userId="bL/IyTPea6UEOGjIFjK2ugEKbkBZKWWoFErjYdNQqcM=" providerId="None" clId="Web-{DD772E86-9E32-4257-88FD-46992E86D16D}" dt="2021-07-23T16:49:35.740" v="1306" actId="20577"/>
          <ac:spMkLst>
            <pc:docMk/>
            <pc:sldMk cId="3862659192" sldId="456"/>
            <ac:spMk id="2" creationId="{466EE985-A2EF-46EA-B3CD-0803BC942B4C}"/>
          </ac:spMkLst>
        </pc:spChg>
        <pc:spChg chg="mod">
          <ac:chgData name="Razin Farhan Hussain" userId="bL/IyTPea6UEOGjIFjK2ugEKbkBZKWWoFErjYdNQqcM=" providerId="None" clId="Web-{DD772E86-9E32-4257-88FD-46992E86D16D}" dt="2021-07-23T17:42:11.353" v="1964" actId="14100"/>
          <ac:spMkLst>
            <pc:docMk/>
            <pc:sldMk cId="3862659192" sldId="456"/>
            <ac:spMk id="7" creationId="{1FD30A8E-14F3-4C95-BE8F-13F961CC0528}"/>
          </ac:spMkLst>
        </pc:spChg>
        <pc:picChg chg="mod">
          <ac:chgData name="Razin Farhan Hussain" userId="bL/IyTPea6UEOGjIFjK2ugEKbkBZKWWoFErjYdNQqcM=" providerId="None" clId="Web-{DD772E86-9E32-4257-88FD-46992E86D16D}" dt="2021-07-23T17:41:58.931" v="1963" actId="14100"/>
          <ac:picMkLst>
            <pc:docMk/>
            <pc:sldMk cId="3862659192" sldId="456"/>
            <ac:picMk id="5" creationId="{0074CAE4-561B-4E35-9266-E193F981E672}"/>
          </ac:picMkLst>
        </pc:picChg>
      </pc:sldChg>
      <pc:sldChg chg="modSp">
        <pc:chgData name="Razin Farhan Hussain" userId="bL/IyTPea6UEOGjIFjK2ugEKbkBZKWWoFErjYdNQqcM=" providerId="None" clId="Web-{DD772E86-9E32-4257-88FD-46992E86D16D}" dt="2021-07-23T16:50:22.071" v="1308" actId="1076"/>
        <pc:sldMkLst>
          <pc:docMk/>
          <pc:sldMk cId="1996116548" sldId="457"/>
        </pc:sldMkLst>
        <pc:picChg chg="mod">
          <ac:chgData name="Razin Farhan Hussain" userId="bL/IyTPea6UEOGjIFjK2ugEKbkBZKWWoFErjYdNQqcM=" providerId="None" clId="Web-{DD772E86-9E32-4257-88FD-46992E86D16D}" dt="2021-07-23T16:50:22.071" v="1308" actId="1076"/>
          <ac:picMkLst>
            <pc:docMk/>
            <pc:sldMk cId="1996116548" sldId="457"/>
            <ac:picMk id="5" creationId="{908B85F7-B712-4500-AFCE-320CD1B67552}"/>
          </ac:picMkLst>
        </pc:picChg>
      </pc:sldChg>
      <pc:sldChg chg="modSp">
        <pc:chgData name="Razin Farhan Hussain" userId="bL/IyTPea6UEOGjIFjK2ugEKbkBZKWWoFErjYdNQqcM=" providerId="None" clId="Web-{DD772E86-9E32-4257-88FD-46992E86D16D}" dt="2021-07-23T16:50:27.571" v="1309" actId="1076"/>
        <pc:sldMkLst>
          <pc:docMk/>
          <pc:sldMk cId="1423051295" sldId="458"/>
        </pc:sldMkLst>
        <pc:picChg chg="mod">
          <ac:chgData name="Razin Farhan Hussain" userId="bL/IyTPea6UEOGjIFjK2ugEKbkBZKWWoFErjYdNQqcM=" providerId="None" clId="Web-{DD772E86-9E32-4257-88FD-46992E86D16D}" dt="2021-07-23T16:50:27.571" v="1309" actId="1076"/>
          <ac:picMkLst>
            <pc:docMk/>
            <pc:sldMk cId="1423051295" sldId="458"/>
            <ac:picMk id="5" creationId="{F0EDC656-1F55-4249-B784-E4874C46C818}"/>
          </ac:picMkLst>
        </pc:picChg>
      </pc:sldChg>
      <pc:sldChg chg="modSp">
        <pc:chgData name="Razin Farhan Hussain" userId="bL/IyTPea6UEOGjIFjK2ugEKbkBZKWWoFErjYdNQqcM=" providerId="None" clId="Web-{DD772E86-9E32-4257-88FD-46992E86D16D}" dt="2021-07-23T16:50:39.650" v="1310" actId="1076"/>
        <pc:sldMkLst>
          <pc:docMk/>
          <pc:sldMk cId="1055368591" sldId="459"/>
        </pc:sldMkLst>
        <pc:picChg chg="mod">
          <ac:chgData name="Razin Farhan Hussain" userId="bL/IyTPea6UEOGjIFjK2ugEKbkBZKWWoFErjYdNQqcM=" providerId="None" clId="Web-{DD772E86-9E32-4257-88FD-46992E86D16D}" dt="2021-07-23T16:50:39.650" v="1310" actId="1076"/>
          <ac:picMkLst>
            <pc:docMk/>
            <pc:sldMk cId="1055368591" sldId="459"/>
            <ac:picMk id="5" creationId="{30F7A9F2-29F2-4B49-AD83-DD7026EE30A3}"/>
          </ac:picMkLst>
        </pc:picChg>
      </pc:sldChg>
      <pc:sldChg chg="modSp ord">
        <pc:chgData name="Razin Farhan Hussain" userId="bL/IyTPea6UEOGjIFjK2ugEKbkBZKWWoFErjYdNQqcM=" providerId="None" clId="Web-{DD772E86-9E32-4257-88FD-46992E86D16D}" dt="2021-07-23T17:14:04.641" v="1573"/>
        <pc:sldMkLst>
          <pc:docMk/>
          <pc:sldMk cId="3290235452" sldId="461"/>
        </pc:sldMkLst>
        <pc:graphicFrameChg chg="mod modGraphic">
          <ac:chgData name="Razin Farhan Hussain" userId="bL/IyTPea6UEOGjIFjK2ugEKbkBZKWWoFErjYdNQqcM=" providerId="None" clId="Web-{DD772E86-9E32-4257-88FD-46992E86D16D}" dt="2021-07-23T16:59:29.135" v="1412"/>
          <ac:graphicFrameMkLst>
            <pc:docMk/>
            <pc:sldMk cId="3290235452" sldId="461"/>
            <ac:graphicFrameMk id="6" creationId="{172F2464-E5D4-4CA6-8662-25002A93D8A6}"/>
          </ac:graphicFrameMkLst>
        </pc:graphicFrameChg>
      </pc:sldChg>
      <pc:sldChg chg="addSp modSp modNotes">
        <pc:chgData name="Razin Farhan Hussain" userId="bL/IyTPea6UEOGjIFjK2ugEKbkBZKWWoFErjYdNQqcM=" providerId="None" clId="Web-{DD772E86-9E32-4257-88FD-46992E86D16D}" dt="2021-07-23T18:16:45.714" v="2196" actId="1076"/>
        <pc:sldMkLst>
          <pc:docMk/>
          <pc:sldMk cId="3010086427" sldId="464"/>
        </pc:sldMkLst>
        <pc:spChg chg="add mod">
          <ac:chgData name="Razin Farhan Hussain" userId="bL/IyTPea6UEOGjIFjK2ugEKbkBZKWWoFErjYdNQqcM=" providerId="None" clId="Web-{DD772E86-9E32-4257-88FD-46992E86D16D}" dt="2021-07-23T18:16:28.728" v="2193" actId="1076"/>
          <ac:spMkLst>
            <pc:docMk/>
            <pc:sldMk cId="3010086427" sldId="464"/>
            <ac:spMk id="5" creationId="{4AF7ED0C-23C5-46D2-8810-B52F91157293}"/>
          </ac:spMkLst>
        </pc:spChg>
        <pc:spChg chg="add mod">
          <ac:chgData name="Razin Farhan Hussain" userId="bL/IyTPea6UEOGjIFjK2ugEKbkBZKWWoFErjYdNQqcM=" providerId="None" clId="Web-{DD772E86-9E32-4257-88FD-46992E86D16D}" dt="2021-07-23T18:16:45.714" v="2196" actId="1076"/>
          <ac:spMkLst>
            <pc:docMk/>
            <pc:sldMk cId="3010086427" sldId="464"/>
            <ac:spMk id="7" creationId="{D66A1224-F7D8-41CF-AA2D-E11DE6CEC021}"/>
          </ac:spMkLst>
        </pc:spChg>
        <pc:picChg chg="mod">
          <ac:chgData name="Razin Farhan Hussain" userId="bL/IyTPea6UEOGjIFjK2ugEKbkBZKWWoFErjYdNQqcM=" providerId="None" clId="Web-{DD772E86-9E32-4257-88FD-46992E86D16D}" dt="2021-07-23T16:56:14.858" v="1367" actId="1076"/>
          <ac:picMkLst>
            <pc:docMk/>
            <pc:sldMk cId="3010086427" sldId="464"/>
            <ac:picMk id="6" creationId="{0793E5A9-9E79-46EE-A76A-D77B7BC06A66}"/>
          </ac:picMkLst>
        </pc:picChg>
      </pc:sldChg>
      <pc:sldChg chg="modSp">
        <pc:chgData name="Razin Farhan Hussain" userId="bL/IyTPea6UEOGjIFjK2ugEKbkBZKWWoFErjYdNQqcM=" providerId="None" clId="Web-{DD772E86-9E32-4257-88FD-46992E86D16D}" dt="2021-07-23T17:00:51.078" v="1448" actId="20577"/>
        <pc:sldMkLst>
          <pc:docMk/>
          <pc:sldMk cId="1409167575" sldId="466"/>
        </pc:sldMkLst>
        <pc:spChg chg="mod">
          <ac:chgData name="Razin Farhan Hussain" userId="bL/IyTPea6UEOGjIFjK2ugEKbkBZKWWoFErjYdNQqcM=" providerId="None" clId="Web-{DD772E86-9E32-4257-88FD-46992E86D16D}" dt="2021-07-23T17:00:51.078" v="1448" actId="20577"/>
          <ac:spMkLst>
            <pc:docMk/>
            <pc:sldMk cId="1409167575" sldId="466"/>
            <ac:spMk id="6" creationId="{A95A6EAC-3A9E-45CF-8A23-24CAE42CA1E4}"/>
          </ac:spMkLst>
        </pc:spChg>
      </pc:sldChg>
      <pc:sldChg chg="modSp">
        <pc:chgData name="Razin Farhan Hussain" userId="bL/IyTPea6UEOGjIFjK2ugEKbkBZKWWoFErjYdNQqcM=" providerId="None" clId="Web-{DD772E86-9E32-4257-88FD-46992E86D16D}" dt="2021-07-23T17:40:11.112" v="1940" actId="20577"/>
        <pc:sldMkLst>
          <pc:docMk/>
          <pc:sldMk cId="2296020464" sldId="471"/>
        </pc:sldMkLst>
        <pc:spChg chg="mod">
          <ac:chgData name="Razin Farhan Hussain" userId="bL/IyTPea6UEOGjIFjK2ugEKbkBZKWWoFErjYdNQqcM=" providerId="None" clId="Web-{DD772E86-9E32-4257-88FD-46992E86D16D}" dt="2021-07-23T17:40:11.112" v="1940" actId="20577"/>
          <ac:spMkLst>
            <pc:docMk/>
            <pc:sldMk cId="2296020464" sldId="471"/>
            <ac:spMk id="2" creationId="{EE721729-4964-44C3-83F9-9D22EB7F9602}"/>
          </ac:spMkLst>
        </pc:spChg>
      </pc:sldChg>
      <pc:sldChg chg="modSp ord">
        <pc:chgData name="Razin Farhan Hussain" userId="bL/IyTPea6UEOGjIFjK2ugEKbkBZKWWoFErjYdNQqcM=" providerId="None" clId="Web-{DD772E86-9E32-4257-88FD-46992E86D16D}" dt="2021-07-23T17:39:14.077" v="1927" actId="1076"/>
        <pc:sldMkLst>
          <pc:docMk/>
          <pc:sldMk cId="4133325502" sldId="472"/>
        </pc:sldMkLst>
        <pc:spChg chg="mod">
          <ac:chgData name="Razin Farhan Hussain" userId="bL/IyTPea6UEOGjIFjK2ugEKbkBZKWWoFErjYdNQqcM=" providerId="None" clId="Web-{DD772E86-9E32-4257-88FD-46992E86D16D}" dt="2021-07-23T17:39:14.077" v="1927" actId="1076"/>
          <ac:spMkLst>
            <pc:docMk/>
            <pc:sldMk cId="4133325502" sldId="472"/>
            <ac:spMk id="7" creationId="{9BD09B52-B662-4102-81F5-EDEEE6A73353}"/>
          </ac:spMkLst>
        </pc:spChg>
        <pc:picChg chg="mod">
          <ac:chgData name="Razin Farhan Hussain" userId="bL/IyTPea6UEOGjIFjK2ugEKbkBZKWWoFErjYdNQqcM=" providerId="None" clId="Web-{DD772E86-9E32-4257-88FD-46992E86D16D}" dt="2021-07-23T17:39:03.389" v="1926" actId="14100"/>
          <ac:picMkLst>
            <pc:docMk/>
            <pc:sldMk cId="4133325502" sldId="472"/>
            <ac:picMk id="5" creationId="{AD53721D-FF46-4C26-BD6D-661BF3BC82D8}"/>
          </ac:picMkLst>
        </pc:picChg>
      </pc:sldChg>
      <pc:sldChg chg="mod modShow">
        <pc:chgData name="Razin Farhan Hussain" userId="bL/IyTPea6UEOGjIFjK2ugEKbkBZKWWoFErjYdNQqcM=" providerId="None" clId="Web-{DD772E86-9E32-4257-88FD-46992E86D16D}" dt="2021-07-23T17:16:06.274" v="1612"/>
        <pc:sldMkLst>
          <pc:docMk/>
          <pc:sldMk cId="1906881945" sldId="480"/>
        </pc:sldMkLst>
      </pc:sldChg>
      <pc:sldChg chg="mod modShow">
        <pc:chgData name="Razin Farhan Hussain" userId="bL/IyTPea6UEOGjIFjK2ugEKbkBZKWWoFErjYdNQqcM=" providerId="None" clId="Web-{DD772E86-9E32-4257-88FD-46992E86D16D}" dt="2021-07-23T17:15:41.429" v="1611"/>
        <pc:sldMkLst>
          <pc:docMk/>
          <pc:sldMk cId="2262643740" sldId="483"/>
        </pc:sldMkLst>
      </pc:sldChg>
      <pc:sldChg chg="modSp">
        <pc:chgData name="Razin Farhan Hussain" userId="bL/IyTPea6UEOGjIFjK2ugEKbkBZKWWoFErjYdNQqcM=" providerId="None" clId="Web-{DD772E86-9E32-4257-88FD-46992E86D16D}" dt="2021-07-23T17:30:30.670" v="1785" actId="20577"/>
        <pc:sldMkLst>
          <pc:docMk/>
          <pc:sldMk cId="1146854186" sldId="485"/>
        </pc:sldMkLst>
        <pc:spChg chg="mod">
          <ac:chgData name="Razin Farhan Hussain" userId="bL/IyTPea6UEOGjIFjK2ugEKbkBZKWWoFErjYdNQqcM=" providerId="None" clId="Web-{DD772E86-9E32-4257-88FD-46992E86D16D}" dt="2021-07-23T17:30:30.670" v="1785" actId="20577"/>
          <ac:spMkLst>
            <pc:docMk/>
            <pc:sldMk cId="1146854186" sldId="485"/>
            <ac:spMk id="3" creationId="{A3191EC0-44C7-4AB9-AD47-05ED963AD932}"/>
          </ac:spMkLst>
        </pc:spChg>
      </pc:sldChg>
      <pc:sldChg chg="modSp">
        <pc:chgData name="Razin Farhan Hussain" userId="bL/IyTPea6UEOGjIFjK2ugEKbkBZKWWoFErjYdNQqcM=" providerId="None" clId="Web-{DD772E86-9E32-4257-88FD-46992E86D16D}" dt="2021-07-23T17:29:27.041" v="1774" actId="20577"/>
        <pc:sldMkLst>
          <pc:docMk/>
          <pc:sldMk cId="1224592863" sldId="486"/>
        </pc:sldMkLst>
        <pc:spChg chg="mod">
          <ac:chgData name="Razin Farhan Hussain" userId="bL/IyTPea6UEOGjIFjK2ugEKbkBZKWWoFErjYdNQqcM=" providerId="None" clId="Web-{DD772E86-9E32-4257-88FD-46992E86D16D}" dt="2021-07-23T17:26:14.217" v="1683" actId="20577"/>
          <ac:spMkLst>
            <pc:docMk/>
            <pc:sldMk cId="1224592863" sldId="486"/>
            <ac:spMk id="2" creationId="{270ED146-E476-4E29-A062-853CB6B35DC3}"/>
          </ac:spMkLst>
        </pc:spChg>
        <pc:spChg chg="mod">
          <ac:chgData name="Razin Farhan Hussain" userId="bL/IyTPea6UEOGjIFjK2ugEKbkBZKWWoFErjYdNQqcM=" providerId="None" clId="Web-{DD772E86-9E32-4257-88FD-46992E86D16D}" dt="2021-07-23T17:29:27.041" v="1774" actId="20577"/>
          <ac:spMkLst>
            <pc:docMk/>
            <pc:sldMk cId="1224592863" sldId="486"/>
            <ac:spMk id="3" creationId="{AC287962-E642-4275-9502-CDB360AA89B0}"/>
          </ac:spMkLst>
        </pc:spChg>
      </pc:sldChg>
      <pc:sldChg chg="modSp">
        <pc:chgData name="Razin Farhan Hussain" userId="bL/IyTPea6UEOGjIFjK2ugEKbkBZKWWoFErjYdNQqcM=" providerId="None" clId="Web-{DD772E86-9E32-4257-88FD-46992E86D16D}" dt="2021-07-23T16:45:34.788" v="1249" actId="1076"/>
        <pc:sldMkLst>
          <pc:docMk/>
          <pc:sldMk cId="3774550931" sldId="488"/>
        </pc:sldMkLst>
        <pc:spChg chg="mod">
          <ac:chgData name="Razin Farhan Hussain" userId="bL/IyTPea6UEOGjIFjK2ugEKbkBZKWWoFErjYdNQqcM=" providerId="None" clId="Web-{DD772E86-9E32-4257-88FD-46992E86D16D}" dt="2021-07-23T16:45:30.069" v="1248" actId="20577"/>
          <ac:spMkLst>
            <pc:docMk/>
            <pc:sldMk cId="3774550931" sldId="488"/>
            <ac:spMk id="3" creationId="{58CC8F8D-1719-49BF-9C95-13884A63BB70}"/>
          </ac:spMkLst>
        </pc:spChg>
        <pc:picChg chg="mod">
          <ac:chgData name="Razin Farhan Hussain" userId="bL/IyTPea6UEOGjIFjK2ugEKbkBZKWWoFErjYdNQqcM=" providerId="None" clId="Web-{DD772E86-9E32-4257-88FD-46992E86D16D}" dt="2021-07-23T16:45:34.788" v="1249" actId="1076"/>
          <ac:picMkLst>
            <pc:docMk/>
            <pc:sldMk cId="3774550931" sldId="488"/>
            <ac:picMk id="10" creationId="{8632B1EA-A130-436B-ACC3-F51D51C65DFD}"/>
          </ac:picMkLst>
        </pc:picChg>
      </pc:sldChg>
      <pc:sldChg chg="modSp">
        <pc:chgData name="Razin Farhan Hussain" userId="bL/IyTPea6UEOGjIFjK2ugEKbkBZKWWoFErjYdNQqcM=" providerId="None" clId="Web-{DD772E86-9E32-4257-88FD-46992E86D16D}" dt="2021-07-23T16:52:51.580" v="1334" actId="20577"/>
        <pc:sldMkLst>
          <pc:docMk/>
          <pc:sldMk cId="4190056132" sldId="489"/>
        </pc:sldMkLst>
        <pc:spChg chg="mod">
          <ac:chgData name="Razin Farhan Hussain" userId="bL/IyTPea6UEOGjIFjK2ugEKbkBZKWWoFErjYdNQqcM=" providerId="None" clId="Web-{DD772E86-9E32-4257-88FD-46992E86D16D}" dt="2021-07-23T16:52:51.580" v="1334" actId="20577"/>
          <ac:spMkLst>
            <pc:docMk/>
            <pc:sldMk cId="4190056132" sldId="489"/>
            <ac:spMk id="3" creationId="{9FCD961E-8EB3-4F14-A1A0-57ED82895595}"/>
          </ac:spMkLst>
        </pc:spChg>
      </pc:sldChg>
      <pc:sldChg chg="modSp">
        <pc:chgData name="Razin Farhan Hussain" userId="bL/IyTPea6UEOGjIFjK2ugEKbkBZKWWoFErjYdNQqcM=" providerId="None" clId="Web-{DD772E86-9E32-4257-88FD-46992E86D16D}" dt="2021-07-23T17:01:49.097" v="1451" actId="20577"/>
        <pc:sldMkLst>
          <pc:docMk/>
          <pc:sldMk cId="3015389942" sldId="490"/>
        </pc:sldMkLst>
        <pc:spChg chg="mod">
          <ac:chgData name="Razin Farhan Hussain" userId="bL/IyTPea6UEOGjIFjK2ugEKbkBZKWWoFErjYdNQqcM=" providerId="None" clId="Web-{DD772E86-9E32-4257-88FD-46992E86D16D}" dt="2021-07-23T17:01:49.097" v="1451" actId="20577"/>
          <ac:spMkLst>
            <pc:docMk/>
            <pc:sldMk cId="3015389942" sldId="490"/>
            <ac:spMk id="3" creationId="{603E3B61-5A4C-4BA2-BADE-357670B03BCE}"/>
          </ac:spMkLst>
        </pc:spChg>
      </pc:sldChg>
      <pc:sldChg chg="modSp">
        <pc:chgData name="Razin Farhan Hussain" userId="bL/IyTPea6UEOGjIFjK2ugEKbkBZKWWoFErjYdNQqcM=" providerId="None" clId="Web-{DD772E86-9E32-4257-88FD-46992E86D16D}" dt="2021-07-23T18:17:52.936" v="2206" actId="20577"/>
        <pc:sldMkLst>
          <pc:docMk/>
          <pc:sldMk cId="1854109288" sldId="491"/>
        </pc:sldMkLst>
        <pc:spChg chg="mod">
          <ac:chgData name="Razin Farhan Hussain" userId="bL/IyTPea6UEOGjIFjK2ugEKbkBZKWWoFErjYdNQqcM=" providerId="None" clId="Web-{DD772E86-9E32-4257-88FD-46992E86D16D}" dt="2021-07-23T18:17:52.936" v="2206" actId="20577"/>
          <ac:spMkLst>
            <pc:docMk/>
            <pc:sldMk cId="1854109288" sldId="491"/>
            <ac:spMk id="3" creationId="{9889CF90-D4ED-46CB-90C6-C569B17E72D8}"/>
          </ac:spMkLst>
        </pc:spChg>
      </pc:sldChg>
      <pc:sldChg chg="modSp">
        <pc:chgData name="Razin Farhan Hussain" userId="bL/IyTPea6UEOGjIFjK2ugEKbkBZKWWoFErjYdNQqcM=" providerId="None" clId="Web-{DD772E86-9E32-4257-88FD-46992E86D16D}" dt="2021-07-23T16:58:58.180" v="1399" actId="1076"/>
        <pc:sldMkLst>
          <pc:docMk/>
          <pc:sldMk cId="1439307830" sldId="492"/>
        </pc:sldMkLst>
        <pc:picChg chg="mod">
          <ac:chgData name="Razin Farhan Hussain" userId="bL/IyTPea6UEOGjIFjK2ugEKbkBZKWWoFErjYdNQqcM=" providerId="None" clId="Web-{DD772E86-9E32-4257-88FD-46992E86D16D}" dt="2021-07-23T16:58:58.180" v="1399" actId="1076"/>
          <ac:picMkLst>
            <pc:docMk/>
            <pc:sldMk cId="1439307830" sldId="492"/>
            <ac:picMk id="6" creationId="{2622833E-9093-4B3F-B857-2F1F03D90DAB}"/>
          </ac:picMkLst>
        </pc:picChg>
      </pc:sldChg>
      <pc:sldChg chg="modSp ord modNotes">
        <pc:chgData name="Razin Farhan Hussain" userId="bL/IyTPea6UEOGjIFjK2ugEKbkBZKWWoFErjYdNQqcM=" providerId="None" clId="Web-{DD772E86-9E32-4257-88FD-46992E86D16D}" dt="2021-07-23T15:40:11.504" v="376"/>
        <pc:sldMkLst>
          <pc:docMk/>
          <pc:sldMk cId="2608860063" sldId="493"/>
        </pc:sldMkLst>
        <pc:spChg chg="mod">
          <ac:chgData name="Razin Farhan Hussain" userId="bL/IyTPea6UEOGjIFjK2ugEKbkBZKWWoFErjYdNQqcM=" providerId="None" clId="Web-{DD772E86-9E32-4257-88FD-46992E86D16D}" dt="2021-07-23T15:38:19.388" v="327" actId="1076"/>
          <ac:spMkLst>
            <pc:docMk/>
            <pc:sldMk cId="2608860063" sldId="493"/>
            <ac:spMk id="3" creationId="{596E9BE3-F443-4257-904B-1A442709FA66}"/>
          </ac:spMkLst>
        </pc:spChg>
        <pc:spChg chg="mod">
          <ac:chgData name="Razin Farhan Hussain" userId="bL/IyTPea6UEOGjIFjK2ugEKbkBZKWWoFErjYdNQqcM=" providerId="None" clId="Web-{DD772E86-9E32-4257-88FD-46992E86D16D}" dt="2021-07-23T15:26:26.189" v="181" actId="20577"/>
          <ac:spMkLst>
            <pc:docMk/>
            <pc:sldMk cId="2608860063" sldId="493"/>
            <ac:spMk id="6" creationId="{C9CAFA77-8580-4857-B0EC-AB39F683EE26}"/>
          </ac:spMkLst>
        </pc:spChg>
        <pc:spChg chg="mod">
          <ac:chgData name="Razin Farhan Hussain" userId="bL/IyTPea6UEOGjIFjK2ugEKbkBZKWWoFErjYdNQqcM=" providerId="None" clId="Web-{DD772E86-9E32-4257-88FD-46992E86D16D}" dt="2021-07-23T15:39:50.753" v="360" actId="20577"/>
          <ac:spMkLst>
            <pc:docMk/>
            <pc:sldMk cId="2608860063" sldId="493"/>
            <ac:spMk id="7" creationId="{ED6D2DC8-7894-4E6E-B860-72E306A7A372}"/>
          </ac:spMkLst>
        </pc:spChg>
        <pc:picChg chg="mod">
          <ac:chgData name="Razin Farhan Hussain" userId="bL/IyTPea6UEOGjIFjK2ugEKbkBZKWWoFErjYdNQqcM=" providerId="None" clId="Web-{DD772E86-9E32-4257-88FD-46992E86D16D}" dt="2021-07-23T15:39:57.034" v="362" actId="14100"/>
          <ac:picMkLst>
            <pc:docMk/>
            <pc:sldMk cId="2608860063" sldId="493"/>
            <ac:picMk id="2" creationId="{85613B62-7A32-4AD0-A6CD-E247BE2DCB97}"/>
          </ac:picMkLst>
        </pc:picChg>
      </pc:sldChg>
      <pc:sldChg chg="modSp ord modNotes">
        <pc:chgData name="Razin Farhan Hussain" userId="bL/IyTPea6UEOGjIFjK2ugEKbkBZKWWoFErjYdNQqcM=" providerId="None" clId="Web-{DD772E86-9E32-4257-88FD-46992E86D16D}" dt="2021-07-23T16:13:08.529" v="938" actId="20577"/>
        <pc:sldMkLst>
          <pc:docMk/>
          <pc:sldMk cId="946075807" sldId="494"/>
        </pc:sldMkLst>
        <pc:spChg chg="mod">
          <ac:chgData name="Razin Farhan Hussain" userId="bL/IyTPea6UEOGjIFjK2ugEKbkBZKWWoFErjYdNQqcM=" providerId="None" clId="Web-{DD772E86-9E32-4257-88FD-46992E86D16D}" dt="2021-07-23T16:13:08.529" v="938" actId="20577"/>
          <ac:spMkLst>
            <pc:docMk/>
            <pc:sldMk cId="946075807" sldId="494"/>
            <ac:spMk id="3" creationId="{30C47A76-40B6-43AE-88E3-33585211C4C8}"/>
          </ac:spMkLst>
        </pc:spChg>
        <pc:spChg chg="mod">
          <ac:chgData name="Razin Farhan Hussain" userId="bL/IyTPea6UEOGjIFjK2ugEKbkBZKWWoFErjYdNQqcM=" providerId="None" clId="Web-{DD772E86-9E32-4257-88FD-46992E86D16D}" dt="2021-07-23T16:10:49.990" v="897" actId="20577"/>
          <ac:spMkLst>
            <pc:docMk/>
            <pc:sldMk cId="946075807" sldId="494"/>
            <ac:spMk id="6" creationId="{25FB9D84-6F8B-4A9D-97E1-67CB951C8F35}"/>
          </ac:spMkLst>
        </pc:spChg>
        <pc:spChg chg="mod">
          <ac:chgData name="Razin Farhan Hussain" userId="bL/IyTPea6UEOGjIFjK2ugEKbkBZKWWoFErjYdNQqcM=" providerId="None" clId="Web-{DD772E86-9E32-4257-88FD-46992E86D16D}" dt="2021-07-23T16:09:34.141" v="895" actId="1076"/>
          <ac:spMkLst>
            <pc:docMk/>
            <pc:sldMk cId="946075807" sldId="494"/>
            <ac:spMk id="13" creationId="{9A17CF12-F6D9-4E59-9658-79009D1F1969}"/>
          </ac:spMkLst>
        </pc:spChg>
        <pc:picChg chg="mod">
          <ac:chgData name="Razin Farhan Hussain" userId="bL/IyTPea6UEOGjIFjK2ugEKbkBZKWWoFErjYdNQqcM=" providerId="None" clId="Web-{DD772E86-9E32-4257-88FD-46992E86D16D}" dt="2021-07-23T15:49:05.239" v="421" actId="14100"/>
          <ac:picMkLst>
            <pc:docMk/>
            <pc:sldMk cId="946075807" sldId="494"/>
            <ac:picMk id="5" creationId="{1F34BE6D-0D78-4412-B3EC-97E50DC65242}"/>
          </ac:picMkLst>
        </pc:picChg>
      </pc:sldChg>
      <pc:sldChg chg="modNotes">
        <pc:chgData name="Razin Farhan Hussain" userId="bL/IyTPea6UEOGjIFjK2ugEKbkBZKWWoFErjYdNQqcM=" providerId="None" clId="Web-{DD772E86-9E32-4257-88FD-46992E86D16D}" dt="2021-07-23T16:38:57.795" v="1187"/>
        <pc:sldMkLst>
          <pc:docMk/>
          <pc:sldMk cId="178039305" sldId="499"/>
        </pc:sldMkLst>
      </pc:sldChg>
      <pc:sldChg chg="modSp">
        <pc:chgData name="Razin Farhan Hussain" userId="bL/IyTPea6UEOGjIFjK2ugEKbkBZKWWoFErjYdNQqcM=" providerId="None" clId="Web-{DD772E86-9E32-4257-88FD-46992E86D16D}" dt="2021-07-23T16:40:21.706" v="1194" actId="20577"/>
        <pc:sldMkLst>
          <pc:docMk/>
          <pc:sldMk cId="2686476291" sldId="501"/>
        </pc:sldMkLst>
        <pc:spChg chg="mod">
          <ac:chgData name="Razin Farhan Hussain" userId="bL/IyTPea6UEOGjIFjK2ugEKbkBZKWWoFErjYdNQqcM=" providerId="None" clId="Web-{DD772E86-9E32-4257-88FD-46992E86D16D}" dt="2021-07-23T16:40:21.706" v="1194" actId="20577"/>
          <ac:spMkLst>
            <pc:docMk/>
            <pc:sldMk cId="2686476291" sldId="501"/>
            <ac:spMk id="3" creationId="{32EA018F-93F1-4ABB-B860-965AB5607CD3}"/>
          </ac:spMkLst>
        </pc:spChg>
      </pc:sldChg>
      <pc:sldChg chg="addSp modSp new addAnim modNotes">
        <pc:chgData name="Razin Farhan Hussain" userId="bL/IyTPea6UEOGjIFjK2ugEKbkBZKWWoFErjYdNQqcM=" providerId="None" clId="Web-{DD772E86-9E32-4257-88FD-46992E86D16D}" dt="2021-07-23T16:02:10.677" v="682" actId="1076"/>
        <pc:sldMkLst>
          <pc:docMk/>
          <pc:sldMk cId="3144612058" sldId="502"/>
        </pc:sldMkLst>
        <pc:spChg chg="mod">
          <ac:chgData name="Razin Farhan Hussain" userId="bL/IyTPea6UEOGjIFjK2ugEKbkBZKWWoFErjYdNQqcM=" providerId="None" clId="Web-{DD772E86-9E32-4257-88FD-46992E86D16D}" dt="2021-07-23T15:58:51.493" v="644" actId="20577"/>
          <ac:spMkLst>
            <pc:docMk/>
            <pc:sldMk cId="3144612058" sldId="502"/>
            <ac:spMk id="2" creationId="{9C1E77BE-F07F-4773-9541-05EBD893F94F}"/>
          </ac:spMkLst>
        </pc:spChg>
        <pc:spChg chg="mod">
          <ac:chgData name="Razin Farhan Hussain" userId="bL/IyTPea6UEOGjIFjK2ugEKbkBZKWWoFErjYdNQqcM=" providerId="None" clId="Web-{DD772E86-9E32-4257-88FD-46992E86D16D}" dt="2021-07-23T15:58:59.666" v="648" actId="20577"/>
          <ac:spMkLst>
            <pc:docMk/>
            <pc:sldMk cId="3144612058" sldId="502"/>
            <ac:spMk id="3" creationId="{23C68465-32B8-4AFB-8295-32EB3F2F2AEC}"/>
          </ac:spMkLst>
        </pc:spChg>
        <pc:picChg chg="add mod">
          <ac:chgData name="Razin Farhan Hussain" userId="bL/IyTPea6UEOGjIFjK2ugEKbkBZKWWoFErjYdNQqcM=" providerId="None" clId="Web-{DD772E86-9E32-4257-88FD-46992E86D16D}" dt="2021-07-23T16:02:10.677" v="682" actId="1076"/>
          <ac:picMkLst>
            <pc:docMk/>
            <pc:sldMk cId="3144612058" sldId="502"/>
            <ac:picMk id="6" creationId="{E87BB28A-5008-4612-A8C5-45C071BE80FE}"/>
          </ac:picMkLst>
        </pc:picChg>
      </pc:sldChg>
      <pc:sldChg chg="modSp new">
        <pc:chgData name="Razin Farhan Hussain" userId="bL/IyTPea6UEOGjIFjK2ugEKbkBZKWWoFErjYdNQqcM=" providerId="None" clId="Web-{DD772E86-9E32-4257-88FD-46992E86D16D}" dt="2021-07-23T18:19:34.349" v="2217" actId="1076"/>
        <pc:sldMkLst>
          <pc:docMk/>
          <pc:sldMk cId="2390402707" sldId="503"/>
        </pc:sldMkLst>
        <pc:spChg chg="mod">
          <ac:chgData name="Razin Farhan Hussain" userId="bL/IyTPea6UEOGjIFjK2ugEKbkBZKWWoFErjYdNQqcM=" providerId="None" clId="Web-{DD772E86-9E32-4257-88FD-46992E86D16D}" dt="2021-07-23T17:31:30.986" v="1789" actId="20577"/>
          <ac:spMkLst>
            <pc:docMk/>
            <pc:sldMk cId="2390402707" sldId="503"/>
            <ac:spMk id="2" creationId="{FAB46ED6-E2DD-4F1B-8B75-F749C3D854BE}"/>
          </ac:spMkLst>
        </pc:spChg>
        <pc:spChg chg="mod">
          <ac:chgData name="Razin Farhan Hussain" userId="bL/IyTPea6UEOGjIFjK2ugEKbkBZKWWoFErjYdNQqcM=" providerId="None" clId="Web-{DD772E86-9E32-4257-88FD-46992E86D16D}" dt="2021-07-23T18:19:34.349" v="2217" actId="1076"/>
          <ac:spMkLst>
            <pc:docMk/>
            <pc:sldMk cId="2390402707" sldId="503"/>
            <ac:spMk id="3" creationId="{4C7DBDD7-791C-4AC9-B85C-B0136281DD37}"/>
          </ac:spMkLst>
        </pc:spChg>
      </pc:sldChg>
      <pc:sldChg chg="addSp delSp modSp new mod modShow">
        <pc:chgData name="Razin Farhan Hussain" userId="bL/IyTPea6UEOGjIFjK2ugEKbkBZKWWoFErjYdNQqcM=" providerId="None" clId="Web-{DD772E86-9E32-4257-88FD-46992E86D16D}" dt="2021-07-23T17:14:07.735" v="1574"/>
        <pc:sldMkLst>
          <pc:docMk/>
          <pc:sldMk cId="2837498001" sldId="504"/>
        </pc:sldMkLst>
        <pc:spChg chg="del">
          <ac:chgData name="Razin Farhan Hussain" userId="bL/IyTPea6UEOGjIFjK2ugEKbkBZKWWoFErjYdNQqcM=" providerId="None" clId="Web-{DD772E86-9E32-4257-88FD-46992E86D16D}" dt="2021-07-23T17:07:01.116" v="1475"/>
          <ac:spMkLst>
            <pc:docMk/>
            <pc:sldMk cId="2837498001" sldId="504"/>
            <ac:spMk id="2" creationId="{F6608599-D8E4-4535-8D94-8E2EC262C10A}"/>
          </ac:spMkLst>
        </pc:spChg>
        <pc:spChg chg="mod">
          <ac:chgData name="Razin Farhan Hussain" userId="bL/IyTPea6UEOGjIFjK2ugEKbkBZKWWoFErjYdNQqcM=" providerId="None" clId="Web-{DD772E86-9E32-4257-88FD-46992E86D16D}" dt="2021-07-23T17:08:40.419" v="1478" actId="20577"/>
          <ac:spMkLst>
            <pc:docMk/>
            <pc:sldMk cId="2837498001" sldId="504"/>
            <ac:spMk id="3" creationId="{16F34861-61AD-403C-80D3-ECBE8B696185}"/>
          </ac:spMkLst>
        </pc:spChg>
        <pc:spChg chg="add del mod">
          <ac:chgData name="Razin Farhan Hussain" userId="bL/IyTPea6UEOGjIFjK2ugEKbkBZKWWoFErjYdNQqcM=" providerId="None" clId="Web-{DD772E86-9E32-4257-88FD-46992E86D16D}" dt="2021-07-23T17:12:39.574" v="1533"/>
          <ac:spMkLst>
            <pc:docMk/>
            <pc:sldMk cId="2837498001" sldId="504"/>
            <ac:spMk id="5" creationId="{B5861344-AB71-4972-869B-91A130B8C3A8}"/>
          </ac:spMkLst>
        </pc:spChg>
        <pc:spChg chg="add">
          <ac:chgData name="Razin Farhan Hussain" userId="bL/IyTPea6UEOGjIFjK2ugEKbkBZKWWoFErjYdNQqcM=" providerId="None" clId="Web-{DD772E86-9E32-4257-88FD-46992E86D16D}" dt="2021-07-23T17:13:17.560" v="1572"/>
          <ac:spMkLst>
            <pc:docMk/>
            <pc:sldMk cId="2837498001" sldId="504"/>
            <ac:spMk id="7" creationId="{07671FDE-12A3-4167-9900-B49FA5870198}"/>
          </ac:spMkLst>
        </pc:spChg>
      </pc:sldChg>
      <pc:sldChg chg="modSp new del">
        <pc:chgData name="Razin Farhan Hussain" userId="bL/IyTPea6UEOGjIFjK2ugEKbkBZKWWoFErjYdNQqcM=" providerId="None" clId="Web-{DD772E86-9E32-4257-88FD-46992E86D16D}" dt="2021-07-23T17:26:17.217" v="1684"/>
        <pc:sldMkLst>
          <pc:docMk/>
          <pc:sldMk cId="1317571455" sldId="505"/>
        </pc:sldMkLst>
        <pc:spChg chg="mod">
          <ac:chgData name="Razin Farhan Hussain" userId="bL/IyTPea6UEOGjIFjK2ugEKbkBZKWWoFErjYdNQqcM=" providerId="None" clId="Web-{DD772E86-9E32-4257-88FD-46992E86D16D}" dt="2021-07-23T17:26:11.295" v="1682" actId="20577"/>
          <ac:spMkLst>
            <pc:docMk/>
            <pc:sldMk cId="1317571455" sldId="505"/>
            <ac:spMk id="2" creationId="{FEDF7121-1F65-47ED-8B68-D2D578C6B63C}"/>
          </ac:spMkLst>
        </pc:spChg>
        <pc:spChg chg="mod">
          <ac:chgData name="Razin Farhan Hussain" userId="bL/IyTPea6UEOGjIFjK2ugEKbkBZKWWoFErjYdNQqcM=" providerId="None" clId="Web-{DD772E86-9E32-4257-88FD-46992E86D16D}" dt="2021-07-23T17:26:10.779" v="1678" actId="20577"/>
          <ac:spMkLst>
            <pc:docMk/>
            <pc:sldMk cId="1317571455" sldId="505"/>
            <ac:spMk id="3" creationId="{3D7A2C2C-59C7-44B0-AB5B-475DAD35D0C5}"/>
          </ac:spMkLst>
        </pc:spChg>
      </pc:sldChg>
      <pc:sldChg chg="modSp new">
        <pc:chgData name="Razin Farhan Hussain" userId="bL/IyTPea6UEOGjIFjK2ugEKbkBZKWWoFErjYdNQqcM=" providerId="None" clId="Web-{DD772E86-9E32-4257-88FD-46992E86D16D}" dt="2021-07-23T17:29:52.511" v="1782" actId="20577"/>
        <pc:sldMkLst>
          <pc:docMk/>
          <pc:sldMk cId="1766656685" sldId="505"/>
        </pc:sldMkLst>
        <pc:spChg chg="mod">
          <ac:chgData name="Razin Farhan Hussain" userId="bL/IyTPea6UEOGjIFjK2ugEKbkBZKWWoFErjYdNQqcM=" providerId="None" clId="Web-{DD772E86-9E32-4257-88FD-46992E86D16D}" dt="2021-07-23T17:29:44.870" v="1778" actId="20577"/>
          <ac:spMkLst>
            <pc:docMk/>
            <pc:sldMk cId="1766656685" sldId="505"/>
            <ac:spMk id="2" creationId="{880DEFCA-2188-4357-B43D-895D02C91F05}"/>
          </ac:spMkLst>
        </pc:spChg>
        <pc:spChg chg="mod">
          <ac:chgData name="Razin Farhan Hussain" userId="bL/IyTPea6UEOGjIFjK2ugEKbkBZKWWoFErjYdNQqcM=" providerId="None" clId="Web-{DD772E86-9E32-4257-88FD-46992E86D16D}" dt="2021-07-23T17:29:52.511" v="1782" actId="20577"/>
          <ac:spMkLst>
            <pc:docMk/>
            <pc:sldMk cId="1766656685" sldId="505"/>
            <ac:spMk id="3" creationId="{2A939727-A3D5-4B35-A1CA-33CF90AF638E}"/>
          </ac:spMkLst>
        </pc:spChg>
      </pc:sldChg>
      <pc:sldChg chg="addSp delSp modSp new del mod modShow">
        <pc:chgData name="Razin Farhan Hussain" userId="bL/IyTPea6UEOGjIFjK2ugEKbkBZKWWoFErjYdNQqcM=" providerId="None" clId="Web-{DD772E86-9E32-4257-88FD-46992E86D16D}" dt="2021-07-23T18:10:18.206" v="2126"/>
        <pc:sldMkLst>
          <pc:docMk/>
          <pc:sldMk cId="221579597" sldId="506"/>
        </pc:sldMkLst>
        <pc:spChg chg="del">
          <ac:chgData name="Razin Farhan Hussain" userId="bL/IyTPea6UEOGjIFjK2ugEKbkBZKWWoFErjYdNQqcM=" providerId="None" clId="Web-{DD772E86-9E32-4257-88FD-46992E86D16D}" dt="2021-07-23T17:51:26.403" v="1998"/>
          <ac:spMkLst>
            <pc:docMk/>
            <pc:sldMk cId="221579597" sldId="506"/>
            <ac:spMk id="3" creationId="{1B991E3F-E95B-465E-A400-34C4F033E1C8}"/>
          </ac:spMkLst>
        </pc:spChg>
        <pc:spChg chg="add mod">
          <ac:chgData name="Razin Farhan Hussain" userId="bL/IyTPea6UEOGjIFjK2ugEKbkBZKWWoFErjYdNQqcM=" providerId="None" clId="Web-{DD772E86-9E32-4257-88FD-46992E86D16D}" dt="2021-07-23T17:57:12.283" v="2032" actId="14100"/>
          <ac:spMkLst>
            <pc:docMk/>
            <pc:sldMk cId="221579597" sldId="506"/>
            <ac:spMk id="5" creationId="{0379AD92-AC6E-4786-ABD2-92C6D25BA4D1}"/>
          </ac:spMkLst>
        </pc:spChg>
        <pc:spChg chg="add mod">
          <ac:chgData name="Razin Farhan Hussain" userId="bL/IyTPea6UEOGjIFjK2ugEKbkBZKWWoFErjYdNQqcM=" providerId="None" clId="Web-{DD772E86-9E32-4257-88FD-46992E86D16D}" dt="2021-07-23T17:59:09.118" v="2077" actId="1076"/>
          <ac:spMkLst>
            <pc:docMk/>
            <pc:sldMk cId="221579597" sldId="506"/>
            <ac:spMk id="10" creationId="{4B0199E4-1473-458B-A925-67FD818EB557}"/>
          </ac:spMkLst>
        </pc:spChg>
        <pc:picChg chg="add mod ord">
          <ac:chgData name="Razin Farhan Hussain" userId="bL/IyTPea6UEOGjIFjK2ugEKbkBZKWWoFErjYdNQqcM=" providerId="None" clId="Web-{DD772E86-9E32-4257-88FD-46992E86D16D}" dt="2021-07-23T17:57:04.907" v="2030" actId="1076"/>
          <ac:picMkLst>
            <pc:docMk/>
            <pc:sldMk cId="221579597" sldId="506"/>
            <ac:picMk id="7" creationId="{4D17C069-A5C6-49BB-A950-20E0F9847CB4}"/>
          </ac:picMkLst>
        </pc:picChg>
        <pc:picChg chg="add del mod">
          <ac:chgData name="Razin Farhan Hussain" userId="bL/IyTPea6UEOGjIFjK2ugEKbkBZKWWoFErjYdNQqcM=" providerId="None" clId="Web-{DD772E86-9E32-4257-88FD-46992E86D16D}" dt="2021-07-23T17:55:06.775" v="2021"/>
          <ac:picMkLst>
            <pc:docMk/>
            <pc:sldMk cId="221579597" sldId="506"/>
            <ac:picMk id="8" creationId="{F0297E5C-A3A3-4E68-973B-E64D965D5A3C}"/>
          </ac:picMkLst>
        </pc:picChg>
        <pc:picChg chg="add mod">
          <ac:chgData name="Razin Farhan Hussain" userId="bL/IyTPea6UEOGjIFjK2ugEKbkBZKWWoFErjYdNQqcM=" providerId="None" clId="Web-{DD772E86-9E32-4257-88FD-46992E86D16D}" dt="2021-07-23T17:57:08.267" v="2031" actId="1076"/>
          <ac:picMkLst>
            <pc:docMk/>
            <pc:sldMk cId="221579597" sldId="506"/>
            <ac:picMk id="9" creationId="{B3F57CC7-DE2D-4351-BEC7-193E86879F10}"/>
          </ac:picMkLst>
        </pc:picChg>
        <pc:cxnChg chg="add mod">
          <ac:chgData name="Razin Farhan Hussain" userId="bL/IyTPea6UEOGjIFjK2ugEKbkBZKWWoFErjYdNQqcM=" providerId="None" clId="Web-{DD772E86-9E32-4257-88FD-46992E86D16D}" dt="2021-07-23T17:57:01.313" v="2029" actId="1076"/>
          <ac:cxnSpMkLst>
            <pc:docMk/>
            <pc:sldMk cId="221579597" sldId="506"/>
            <ac:cxnSpMk id="6" creationId="{672A5373-A638-4617-A629-CDDD0AF32EF8}"/>
          </ac:cxnSpMkLst>
        </pc:cxnChg>
      </pc:sldChg>
    </pc:docChg>
  </pc:docChgLst>
  <pc:docChgLst>
    <pc:chgData name="Razin Farhan Hussain" clId="Web-{8B3529C9-F9AA-409D-8BB3-C7F28F1036FB}"/>
    <pc:docChg chg="addSld modSld">
      <pc:chgData name="Razin Farhan Hussain" userId="" providerId="" clId="Web-{8B3529C9-F9AA-409D-8BB3-C7F28F1036FB}" dt="2022-10-23T16:43:37.933" v="781" actId="1076"/>
      <pc:docMkLst>
        <pc:docMk/>
      </pc:docMkLst>
      <pc:sldChg chg="modSp">
        <pc:chgData name="Razin Farhan Hussain" userId="" providerId="" clId="Web-{8B3529C9-F9AA-409D-8BB3-C7F28F1036FB}" dt="2022-10-23T15:08:37.986" v="101" actId="20577"/>
        <pc:sldMkLst>
          <pc:docMk/>
          <pc:sldMk cId="2908148847" sldId="441"/>
        </pc:sldMkLst>
        <pc:spChg chg="mod">
          <ac:chgData name="Razin Farhan Hussain" userId="" providerId="" clId="Web-{8B3529C9-F9AA-409D-8BB3-C7F28F1036FB}" dt="2022-10-23T15:08:37.986" v="101" actId="20577"/>
          <ac:spMkLst>
            <pc:docMk/>
            <pc:sldMk cId="2908148847" sldId="441"/>
            <ac:spMk id="3" creationId="{0AEEA00F-790B-4906-9CC8-A2303B4C4CDE}"/>
          </ac:spMkLst>
        </pc:spChg>
      </pc:sldChg>
      <pc:sldChg chg="modSp">
        <pc:chgData name="Razin Farhan Hussain" userId="" providerId="" clId="Web-{8B3529C9-F9AA-409D-8BB3-C7F28F1036FB}" dt="2022-10-23T15:14:35.895" v="161" actId="20577"/>
        <pc:sldMkLst>
          <pc:docMk/>
          <pc:sldMk cId="4012275385" sldId="451"/>
        </pc:sldMkLst>
        <pc:spChg chg="mod">
          <ac:chgData name="Razin Farhan Hussain" userId="" providerId="" clId="Web-{8B3529C9-F9AA-409D-8BB3-C7F28F1036FB}" dt="2022-10-23T15:14:35.895" v="161" actId="20577"/>
          <ac:spMkLst>
            <pc:docMk/>
            <pc:sldMk cId="4012275385" sldId="451"/>
            <ac:spMk id="3" creationId="{C47AEBF9-AB6D-4E7A-8F4D-AAB7644DCD17}"/>
          </ac:spMkLst>
        </pc:spChg>
      </pc:sldChg>
      <pc:sldChg chg="addSp delSp modSp addAnim delAnim modAnim">
        <pc:chgData name="Razin Farhan Hussain" userId="" providerId="" clId="Web-{8B3529C9-F9AA-409D-8BB3-C7F28F1036FB}" dt="2022-10-23T15:21:57.333" v="230"/>
        <pc:sldMkLst>
          <pc:docMk/>
          <pc:sldMk cId="4163349765" sldId="453"/>
        </pc:sldMkLst>
        <pc:spChg chg="mod">
          <ac:chgData name="Razin Farhan Hussain" userId="" providerId="" clId="Web-{8B3529C9-F9AA-409D-8BB3-C7F28F1036FB}" dt="2022-10-23T15:17:00.572" v="175" actId="1076"/>
          <ac:spMkLst>
            <pc:docMk/>
            <pc:sldMk cId="4163349765" sldId="453"/>
            <ac:spMk id="3" creationId="{58CC8F8D-1719-49BF-9C95-13884A63BB70}"/>
          </ac:spMkLst>
        </pc:spChg>
        <pc:spChg chg="add mod">
          <ac:chgData name="Razin Farhan Hussain" userId="" providerId="" clId="Web-{8B3529C9-F9AA-409D-8BB3-C7F28F1036FB}" dt="2022-10-23T15:20:05.142" v="209" actId="1076"/>
          <ac:spMkLst>
            <pc:docMk/>
            <pc:sldMk cId="4163349765" sldId="453"/>
            <ac:spMk id="16" creationId="{1CD185D9-82C1-178F-C029-59D86663EABD}"/>
          </ac:spMkLst>
        </pc:spChg>
        <pc:spChg chg="add mod">
          <ac:chgData name="Razin Farhan Hussain" userId="" providerId="" clId="Web-{8B3529C9-F9AA-409D-8BB3-C7F28F1036FB}" dt="2022-10-23T15:21:02.300" v="220" actId="1076"/>
          <ac:spMkLst>
            <pc:docMk/>
            <pc:sldMk cId="4163349765" sldId="453"/>
            <ac:spMk id="19" creationId="{EAA619EC-AD6C-D291-F796-1DA2464C8D61}"/>
          </ac:spMkLst>
        </pc:spChg>
        <pc:grpChg chg="add">
          <ac:chgData name="Razin Farhan Hussain" userId="" providerId="" clId="Web-{8B3529C9-F9AA-409D-8BB3-C7F28F1036FB}" dt="2022-10-23T15:21:44.786" v="225"/>
          <ac:grpSpMkLst>
            <pc:docMk/>
            <pc:sldMk cId="4163349765" sldId="453"/>
            <ac:grpSpMk id="22" creationId="{385727B3-A47A-8122-BEF8-07B2EAC9E66B}"/>
          </ac:grpSpMkLst>
        </pc:grpChg>
        <pc:grpChg chg="add">
          <ac:chgData name="Razin Farhan Hussain" userId="" providerId="" clId="Web-{8B3529C9-F9AA-409D-8BB3-C7F28F1036FB}" dt="2022-10-23T15:21:55.208" v="228"/>
          <ac:grpSpMkLst>
            <pc:docMk/>
            <pc:sldMk cId="4163349765" sldId="453"/>
            <ac:grpSpMk id="23" creationId="{5F7CFF29-1045-3555-AF12-A97B4E2B6D2D}"/>
          </ac:grpSpMkLst>
        </pc:grpChg>
        <pc:picChg chg="add mod">
          <ac:chgData name="Razin Farhan Hussain" userId="" providerId="" clId="Web-{8B3529C9-F9AA-409D-8BB3-C7F28F1036FB}" dt="2022-10-23T15:19:59.767" v="208" actId="1076"/>
          <ac:picMkLst>
            <pc:docMk/>
            <pc:sldMk cId="4163349765" sldId="453"/>
            <ac:picMk id="13" creationId="{DCC533C2-4021-B7C1-6C66-70EF942303AF}"/>
          </ac:picMkLst>
        </pc:picChg>
        <pc:picChg chg="add mod">
          <ac:chgData name="Razin Farhan Hussain" userId="" providerId="" clId="Web-{8B3529C9-F9AA-409D-8BB3-C7F28F1036FB}" dt="2022-10-23T15:17:56.653" v="185" actId="1076"/>
          <ac:picMkLst>
            <pc:docMk/>
            <pc:sldMk cId="4163349765" sldId="453"/>
            <ac:picMk id="15" creationId="{4ED6CA3D-3C30-C2DB-CDFB-4865C8CC5BC9}"/>
          </ac:picMkLst>
        </pc:picChg>
        <pc:picChg chg="add del">
          <ac:chgData name="Razin Farhan Hussain" userId="" providerId="" clId="Web-{8B3529C9-F9AA-409D-8BB3-C7F28F1036FB}" dt="2022-10-23T15:18:42.732" v="197"/>
          <ac:picMkLst>
            <pc:docMk/>
            <pc:sldMk cId="4163349765" sldId="453"/>
            <ac:picMk id="18" creationId="{7E59F657-D8ED-0AD6-A55A-055D154BDCFA}"/>
          </ac:picMkLst>
        </pc:picChg>
        <pc:cxnChg chg="add mod">
          <ac:chgData name="Razin Farhan Hussain" userId="" providerId="" clId="Web-{8B3529C9-F9AA-409D-8BB3-C7F28F1036FB}" dt="2022-10-23T15:20:45.346" v="215"/>
          <ac:cxnSpMkLst>
            <pc:docMk/>
            <pc:sldMk cId="4163349765" sldId="453"/>
            <ac:cxnSpMk id="20" creationId="{FB25B568-5D3A-B206-3F87-E6617D9C4EEC}"/>
          </ac:cxnSpMkLst>
        </pc:cxnChg>
        <pc:cxnChg chg="add mod">
          <ac:chgData name="Razin Farhan Hussain" userId="" providerId="" clId="Web-{8B3529C9-F9AA-409D-8BB3-C7F28F1036FB}" dt="2022-10-23T15:21:07.769" v="221" actId="1076"/>
          <ac:cxnSpMkLst>
            <pc:docMk/>
            <pc:sldMk cId="4163349765" sldId="453"/>
            <ac:cxnSpMk id="21" creationId="{2B2F10BF-630B-0595-70F0-33D8EBC6FA19}"/>
          </ac:cxnSpMkLst>
        </pc:cxnChg>
      </pc:sldChg>
      <pc:sldChg chg="mod modShow">
        <pc:chgData name="Razin Farhan Hussain" userId="" providerId="" clId="Web-{8B3529C9-F9AA-409D-8BB3-C7F28F1036FB}" dt="2022-10-23T15:01:09.095" v="0"/>
        <pc:sldMkLst>
          <pc:docMk/>
          <pc:sldMk cId="1055368591" sldId="459"/>
        </pc:sldMkLst>
      </pc:sldChg>
      <pc:sldChg chg="modSp mod modShow">
        <pc:chgData name="Razin Farhan Hussain" userId="" providerId="" clId="Web-{8B3529C9-F9AA-409D-8BB3-C7F28F1036FB}" dt="2022-10-23T15:17:45.152" v="183"/>
        <pc:sldMkLst>
          <pc:docMk/>
          <pc:sldMk cId="3774550931" sldId="488"/>
        </pc:sldMkLst>
        <pc:picChg chg="mod">
          <ac:chgData name="Razin Farhan Hussain" userId="" providerId="" clId="Web-{8B3529C9-F9AA-409D-8BB3-C7F28F1036FB}" dt="2022-10-23T15:16:02.430" v="169" actId="1076"/>
          <ac:picMkLst>
            <pc:docMk/>
            <pc:sldMk cId="3774550931" sldId="488"/>
            <ac:picMk id="5" creationId="{668D3832-5B63-474F-8305-4AF14935233F}"/>
          </ac:picMkLst>
        </pc:picChg>
      </pc:sldChg>
      <pc:sldChg chg="modSp">
        <pc:chgData name="Razin Farhan Hussain" userId="" providerId="" clId="Web-{8B3529C9-F9AA-409D-8BB3-C7F28F1036FB}" dt="2022-10-23T15:11:23.133" v="119" actId="20577"/>
        <pc:sldMkLst>
          <pc:docMk/>
          <pc:sldMk cId="2608860063" sldId="493"/>
        </pc:sldMkLst>
        <pc:spChg chg="mod">
          <ac:chgData name="Razin Farhan Hussain" userId="" providerId="" clId="Web-{8B3529C9-F9AA-409D-8BB3-C7F28F1036FB}" dt="2022-10-23T15:11:23.133" v="119" actId="20577"/>
          <ac:spMkLst>
            <pc:docMk/>
            <pc:sldMk cId="2608860063" sldId="493"/>
            <ac:spMk id="6" creationId="{C9CAFA77-8580-4857-B0EC-AB39F683EE26}"/>
          </ac:spMkLst>
        </pc:spChg>
      </pc:sldChg>
      <pc:sldChg chg="modSp">
        <pc:chgData name="Razin Farhan Hussain" userId="" providerId="" clId="Web-{8B3529C9-F9AA-409D-8BB3-C7F28F1036FB}" dt="2022-10-23T15:13:59.488" v="153" actId="20577"/>
        <pc:sldMkLst>
          <pc:docMk/>
          <pc:sldMk cId="2992218009" sldId="496"/>
        </pc:sldMkLst>
        <pc:spChg chg="mod">
          <ac:chgData name="Razin Farhan Hussain" userId="" providerId="" clId="Web-{8B3529C9-F9AA-409D-8BB3-C7F28F1036FB}" dt="2022-10-23T15:13:59.488" v="153" actId="20577"/>
          <ac:spMkLst>
            <pc:docMk/>
            <pc:sldMk cId="2992218009" sldId="496"/>
            <ac:spMk id="3" creationId="{0AEEA00F-790B-4906-9CC8-A2303B4C4CDE}"/>
          </ac:spMkLst>
        </pc:spChg>
      </pc:sldChg>
      <pc:sldChg chg="modSp">
        <pc:chgData name="Razin Farhan Hussain" userId="" providerId="" clId="Web-{8B3529C9-F9AA-409D-8BB3-C7F28F1036FB}" dt="2022-10-23T15:42:04.187" v="269" actId="20577"/>
        <pc:sldMkLst>
          <pc:docMk/>
          <pc:sldMk cId="3761818323" sldId="498"/>
        </pc:sldMkLst>
        <pc:spChg chg="mod">
          <ac:chgData name="Razin Farhan Hussain" userId="" providerId="" clId="Web-{8B3529C9-F9AA-409D-8BB3-C7F28F1036FB}" dt="2022-10-23T15:42:04.187" v="269" actId="20577"/>
          <ac:spMkLst>
            <pc:docMk/>
            <pc:sldMk cId="3761818323" sldId="498"/>
            <ac:spMk id="3" creationId="{0AEEA00F-790B-4906-9CC8-A2303B4C4CDE}"/>
          </ac:spMkLst>
        </pc:spChg>
      </pc:sldChg>
      <pc:sldChg chg="modSp new">
        <pc:chgData name="Razin Farhan Hussain" userId="" providerId="" clId="Web-{8B3529C9-F9AA-409D-8BB3-C7F28F1036FB}" dt="2022-10-23T15:42:17.360" v="271" actId="20577"/>
        <pc:sldMkLst>
          <pc:docMk/>
          <pc:sldMk cId="3739991173" sldId="516"/>
        </pc:sldMkLst>
        <pc:spChg chg="mod">
          <ac:chgData name="Razin Farhan Hussain" userId="" providerId="" clId="Web-{8B3529C9-F9AA-409D-8BB3-C7F28F1036FB}" dt="2022-10-23T15:25:05.043" v="254" actId="20577"/>
          <ac:spMkLst>
            <pc:docMk/>
            <pc:sldMk cId="3739991173" sldId="516"/>
            <ac:spMk id="2" creationId="{B22CE246-D3AB-C00B-8EA7-9C0A07257729}"/>
          </ac:spMkLst>
        </pc:spChg>
        <pc:spChg chg="mod">
          <ac:chgData name="Razin Farhan Hussain" userId="" providerId="" clId="Web-{8B3529C9-F9AA-409D-8BB3-C7F28F1036FB}" dt="2022-10-23T15:42:17.360" v="271" actId="20577"/>
          <ac:spMkLst>
            <pc:docMk/>
            <pc:sldMk cId="3739991173" sldId="516"/>
            <ac:spMk id="3" creationId="{8A896F50-CBB7-8B26-5DF7-7B33087C0D83}"/>
          </ac:spMkLst>
        </pc:spChg>
      </pc:sldChg>
      <pc:sldChg chg="addSp modSp new">
        <pc:chgData name="Razin Farhan Hussain" userId="" providerId="" clId="Web-{8B3529C9-F9AA-409D-8BB3-C7F28F1036FB}" dt="2022-10-23T16:25:58.628" v="573" actId="20577"/>
        <pc:sldMkLst>
          <pc:docMk/>
          <pc:sldMk cId="1628425605" sldId="517"/>
        </pc:sldMkLst>
        <pc:spChg chg="mod">
          <ac:chgData name="Razin Farhan Hussain" userId="" providerId="" clId="Web-{8B3529C9-F9AA-409D-8BB3-C7F28F1036FB}" dt="2022-10-23T15:45:08.382" v="285" actId="20577"/>
          <ac:spMkLst>
            <pc:docMk/>
            <pc:sldMk cId="1628425605" sldId="517"/>
            <ac:spMk id="2" creationId="{D4FE5545-76A5-C37C-B4CC-8C2BC4552E8B}"/>
          </ac:spMkLst>
        </pc:spChg>
        <pc:spChg chg="mod">
          <ac:chgData name="Razin Farhan Hussain" userId="" providerId="" clId="Web-{8B3529C9-F9AA-409D-8BB3-C7F28F1036FB}" dt="2022-10-23T16:14:38.285" v="442" actId="14100"/>
          <ac:spMkLst>
            <pc:docMk/>
            <pc:sldMk cId="1628425605" sldId="517"/>
            <ac:spMk id="3" creationId="{54B238D0-ACE9-AA11-A078-439048B2C772}"/>
          </ac:spMkLst>
        </pc:spChg>
        <pc:spChg chg="add mod">
          <ac:chgData name="Razin Farhan Hussain" userId="" providerId="" clId="Web-{8B3529C9-F9AA-409D-8BB3-C7F28F1036FB}" dt="2022-10-23T16:24:04.687" v="560" actId="1076"/>
          <ac:spMkLst>
            <pc:docMk/>
            <pc:sldMk cId="1628425605" sldId="517"/>
            <ac:spMk id="7" creationId="{C6E4FF9A-F83E-655A-17DB-A130C4390240}"/>
          </ac:spMkLst>
        </pc:spChg>
        <pc:spChg chg="add mod">
          <ac:chgData name="Razin Farhan Hussain" userId="" providerId="" clId="Web-{8B3529C9-F9AA-409D-8BB3-C7F28F1036FB}" dt="2022-10-23T16:24:10.703" v="562" actId="1076"/>
          <ac:spMkLst>
            <pc:docMk/>
            <pc:sldMk cId="1628425605" sldId="517"/>
            <ac:spMk id="8" creationId="{C7F429FA-2928-46C3-5931-9E3184950421}"/>
          </ac:spMkLst>
        </pc:spChg>
        <pc:spChg chg="add mod">
          <ac:chgData name="Razin Farhan Hussain" userId="" providerId="" clId="Web-{8B3529C9-F9AA-409D-8BB3-C7F28F1036FB}" dt="2022-10-23T16:25:44.784" v="570" actId="20577"/>
          <ac:spMkLst>
            <pc:docMk/>
            <pc:sldMk cId="1628425605" sldId="517"/>
            <ac:spMk id="9" creationId="{07453E77-F2C2-1423-B033-39CE07382FFD}"/>
          </ac:spMkLst>
        </pc:spChg>
        <pc:spChg chg="add mod">
          <ac:chgData name="Razin Farhan Hussain" userId="" providerId="" clId="Web-{8B3529C9-F9AA-409D-8BB3-C7F28F1036FB}" dt="2022-10-23T16:25:58.628" v="573" actId="20577"/>
          <ac:spMkLst>
            <pc:docMk/>
            <pc:sldMk cId="1628425605" sldId="517"/>
            <ac:spMk id="10" creationId="{DA640EFF-030D-C056-6D4E-92B92E11B32C}"/>
          </ac:spMkLst>
        </pc:spChg>
        <pc:picChg chg="add mod">
          <ac:chgData name="Razin Farhan Hussain" userId="" providerId="" clId="Web-{8B3529C9-F9AA-409D-8BB3-C7F28F1036FB}" dt="2022-10-23T16:13:03.547" v="432" actId="1076"/>
          <ac:picMkLst>
            <pc:docMk/>
            <pc:sldMk cId="1628425605" sldId="517"/>
            <ac:picMk id="5" creationId="{18A78592-7CBB-D320-959E-DA4A7322278B}"/>
          </ac:picMkLst>
        </pc:picChg>
        <pc:picChg chg="add mod">
          <ac:chgData name="Razin Farhan Hussain" userId="" providerId="" clId="Web-{8B3529C9-F9AA-409D-8BB3-C7F28F1036FB}" dt="2022-10-23T16:24:08.421" v="561" actId="1076"/>
          <ac:picMkLst>
            <pc:docMk/>
            <pc:sldMk cId="1628425605" sldId="517"/>
            <ac:picMk id="6" creationId="{B2CCC2B9-6770-30B5-5703-33DDE297355B}"/>
          </ac:picMkLst>
        </pc:picChg>
      </pc:sldChg>
      <pc:sldChg chg="addSp modSp new">
        <pc:chgData name="Razin Farhan Hussain" userId="" providerId="" clId="Web-{8B3529C9-F9AA-409D-8BB3-C7F28F1036FB}" dt="2022-10-23T16:26:30.645" v="575" actId="1076"/>
        <pc:sldMkLst>
          <pc:docMk/>
          <pc:sldMk cId="1496545145" sldId="518"/>
        </pc:sldMkLst>
        <pc:spChg chg="mod">
          <ac:chgData name="Razin Farhan Hussain" userId="" providerId="" clId="Web-{8B3529C9-F9AA-409D-8BB3-C7F28F1036FB}" dt="2022-10-23T15:54:55.985" v="422" actId="20577"/>
          <ac:spMkLst>
            <pc:docMk/>
            <pc:sldMk cId="1496545145" sldId="518"/>
            <ac:spMk id="2" creationId="{CB598DDD-310C-0F36-5614-827B9E6F1392}"/>
          </ac:spMkLst>
        </pc:spChg>
        <pc:spChg chg="mod">
          <ac:chgData name="Razin Farhan Hussain" userId="" providerId="" clId="Web-{8B3529C9-F9AA-409D-8BB3-C7F28F1036FB}" dt="2022-10-23T16:26:30.645" v="575" actId="1076"/>
          <ac:spMkLst>
            <pc:docMk/>
            <pc:sldMk cId="1496545145" sldId="518"/>
            <ac:spMk id="3" creationId="{2B4CCA23-BE9B-D69B-CE5A-9CA26F7E6C9F}"/>
          </ac:spMkLst>
        </pc:spChg>
        <pc:picChg chg="add mod">
          <ac:chgData name="Razin Farhan Hussain" userId="" providerId="" clId="Web-{8B3529C9-F9AA-409D-8BB3-C7F28F1036FB}" dt="2022-10-23T16:19:03.685" v="517" actId="1076"/>
          <ac:picMkLst>
            <pc:docMk/>
            <pc:sldMk cId="1496545145" sldId="518"/>
            <ac:picMk id="5" creationId="{61E52BCF-3AFF-E3D8-5D1C-358FC97D3A79}"/>
          </ac:picMkLst>
        </pc:picChg>
      </pc:sldChg>
      <pc:sldChg chg="addSp delSp modSp new">
        <pc:chgData name="Razin Farhan Hussain" userId="" providerId="" clId="Web-{8B3529C9-F9AA-409D-8BB3-C7F28F1036FB}" dt="2022-10-23T16:43:37.933" v="781" actId="1076"/>
        <pc:sldMkLst>
          <pc:docMk/>
          <pc:sldMk cId="4182605228" sldId="519"/>
        </pc:sldMkLst>
        <pc:spChg chg="mod">
          <ac:chgData name="Razin Farhan Hussain" userId="" providerId="" clId="Web-{8B3529C9-F9AA-409D-8BB3-C7F28F1036FB}" dt="2022-10-23T16:20:58.455" v="550" actId="20577"/>
          <ac:spMkLst>
            <pc:docMk/>
            <pc:sldMk cId="4182605228" sldId="519"/>
            <ac:spMk id="2" creationId="{159F9B19-7AF2-B9C4-3BEC-300C4D15B264}"/>
          </ac:spMkLst>
        </pc:spChg>
        <pc:spChg chg="del">
          <ac:chgData name="Razin Farhan Hussain" userId="" providerId="" clId="Web-{8B3529C9-F9AA-409D-8BB3-C7F28F1036FB}" dt="2022-10-23T16:21:03.861" v="551"/>
          <ac:spMkLst>
            <pc:docMk/>
            <pc:sldMk cId="4182605228" sldId="519"/>
            <ac:spMk id="3" creationId="{855B3F9D-7176-7B00-3FAA-90313A4A2FC6}"/>
          </ac:spMkLst>
        </pc:spChg>
        <pc:spChg chg="add mod">
          <ac:chgData name="Razin Farhan Hussain" userId="" providerId="" clId="Web-{8B3529C9-F9AA-409D-8BB3-C7F28F1036FB}" dt="2022-10-23T16:43:37.933" v="781" actId="1076"/>
          <ac:spMkLst>
            <pc:docMk/>
            <pc:sldMk cId="4182605228" sldId="519"/>
            <ac:spMk id="6" creationId="{39AAFA0D-3D7C-C826-C454-6FA763CD345F}"/>
          </ac:spMkLst>
        </pc:spChg>
        <pc:picChg chg="add mod">
          <ac:chgData name="Razin Farhan Hussain" userId="" providerId="" clId="Web-{8B3529C9-F9AA-409D-8BB3-C7F28F1036FB}" dt="2022-10-23T16:43:34.464" v="780" actId="1076"/>
          <ac:picMkLst>
            <pc:docMk/>
            <pc:sldMk cId="4182605228" sldId="519"/>
            <ac:picMk id="5" creationId="{008E4DE0-6DE6-2253-DBB7-C3B70E742352}"/>
          </ac:picMkLst>
        </pc:picChg>
      </pc:sldChg>
      <pc:sldChg chg="addSp delSp modSp new">
        <pc:chgData name="Razin Farhan Hussain" userId="" providerId="" clId="Web-{8B3529C9-F9AA-409D-8BB3-C7F28F1036FB}" dt="2022-10-23T16:34:26.444" v="717" actId="20577"/>
        <pc:sldMkLst>
          <pc:docMk/>
          <pc:sldMk cId="3104733042" sldId="520"/>
        </pc:sldMkLst>
        <pc:spChg chg="mod">
          <ac:chgData name="Razin Farhan Hussain" userId="" providerId="" clId="Web-{8B3529C9-F9AA-409D-8BB3-C7F28F1036FB}" dt="2022-10-23T16:34:26.444" v="717" actId="20577"/>
          <ac:spMkLst>
            <pc:docMk/>
            <pc:sldMk cId="3104733042" sldId="520"/>
            <ac:spMk id="2" creationId="{AF2C0704-4907-8274-009D-36CEB4964FA8}"/>
          </ac:spMkLst>
        </pc:spChg>
        <pc:spChg chg="add del">
          <ac:chgData name="Razin Farhan Hussain" userId="" providerId="" clId="Web-{8B3529C9-F9AA-409D-8BB3-C7F28F1036FB}" dt="2022-10-23T16:33:37.895" v="697"/>
          <ac:spMkLst>
            <pc:docMk/>
            <pc:sldMk cId="3104733042" sldId="520"/>
            <ac:spMk id="3" creationId="{968FC6B7-B73F-3011-23ED-E9B5453E9718}"/>
          </ac:spMkLst>
        </pc:spChg>
        <pc:graphicFrameChg chg="add del mod ord modGraphic">
          <ac:chgData name="Razin Farhan Hussain" userId="" providerId="" clId="Web-{8B3529C9-F9AA-409D-8BB3-C7F28F1036FB}" dt="2022-10-23T16:33:33.333" v="696"/>
          <ac:graphicFrameMkLst>
            <pc:docMk/>
            <pc:sldMk cId="3104733042" sldId="520"/>
            <ac:graphicFrameMk id="5" creationId="{2C876DB9-9D1F-C960-F06D-77FE4F9E99C9}"/>
          </ac:graphicFrameMkLst>
        </pc:graphicFrameChg>
      </pc:sldChg>
      <pc:sldChg chg="modSp new">
        <pc:chgData name="Razin Farhan Hussain" userId="" providerId="" clId="Web-{8B3529C9-F9AA-409D-8BB3-C7F28F1036FB}" dt="2022-10-23T16:34:45.804" v="721" actId="20577"/>
        <pc:sldMkLst>
          <pc:docMk/>
          <pc:sldMk cId="1184310240" sldId="521"/>
        </pc:sldMkLst>
        <pc:spChg chg="mod">
          <ac:chgData name="Razin Farhan Hussain" userId="" providerId="" clId="Web-{8B3529C9-F9AA-409D-8BB3-C7F28F1036FB}" dt="2022-10-23T16:34:45.804" v="721" actId="20577"/>
          <ac:spMkLst>
            <pc:docMk/>
            <pc:sldMk cId="1184310240" sldId="521"/>
            <ac:spMk id="2" creationId="{9A907C6B-ECE6-6730-B7C5-22F1BB8A92E3}"/>
          </ac:spMkLst>
        </pc:spChg>
      </pc:sldChg>
      <pc:sldChg chg="modSp new">
        <pc:chgData name="Razin Farhan Hussain" userId="" providerId="" clId="Web-{8B3529C9-F9AA-409D-8BB3-C7F28F1036FB}" dt="2022-10-23T16:40:52.146" v="778" actId="20577"/>
        <pc:sldMkLst>
          <pc:docMk/>
          <pc:sldMk cId="1393263477" sldId="522"/>
        </pc:sldMkLst>
        <pc:spChg chg="mod">
          <ac:chgData name="Razin Farhan Hussain" userId="" providerId="" clId="Web-{8B3529C9-F9AA-409D-8BB3-C7F28F1036FB}" dt="2022-10-23T16:37:17.216" v="742" actId="20577"/>
          <ac:spMkLst>
            <pc:docMk/>
            <pc:sldMk cId="1393263477" sldId="522"/>
            <ac:spMk id="2" creationId="{6E977803-C19A-B73E-7D6A-D8241F504A0B}"/>
          </ac:spMkLst>
        </pc:spChg>
        <pc:spChg chg="mod">
          <ac:chgData name="Razin Farhan Hussain" userId="" providerId="" clId="Web-{8B3529C9-F9AA-409D-8BB3-C7F28F1036FB}" dt="2022-10-23T16:40:52.146" v="778" actId="20577"/>
          <ac:spMkLst>
            <pc:docMk/>
            <pc:sldMk cId="1393263477" sldId="522"/>
            <ac:spMk id="3" creationId="{D47AAD74-CAEF-1F1A-8619-062A7062817F}"/>
          </ac:spMkLst>
        </pc:spChg>
      </pc:sldChg>
    </pc:docChg>
  </pc:docChgLst>
  <pc:docChgLst>
    <pc:chgData name="Razin Farhan Hussain" clId="Web-{98C0B1AE-A9E6-4C80-8D8A-8ACA4BB55165}"/>
    <pc:docChg chg="modSld">
      <pc:chgData name="Razin Farhan Hussain" userId="" providerId="" clId="Web-{98C0B1AE-A9E6-4C80-8D8A-8ACA4BB55165}" dt="2021-02-27T21:06:07.554" v="423" actId="20577"/>
      <pc:docMkLst>
        <pc:docMk/>
      </pc:docMkLst>
      <pc:sldChg chg="modSp">
        <pc:chgData name="Razin Farhan Hussain" userId="" providerId="" clId="Web-{98C0B1AE-A9E6-4C80-8D8A-8ACA4BB55165}" dt="2021-02-27T20:51:16.128" v="230" actId="20577"/>
        <pc:sldMkLst>
          <pc:docMk/>
          <pc:sldMk cId="332333467" sldId="395"/>
        </pc:sldMkLst>
        <pc:spChg chg="mod">
          <ac:chgData name="Razin Farhan Hussain" userId="" providerId="" clId="Web-{98C0B1AE-A9E6-4C80-8D8A-8ACA4BB55165}" dt="2021-02-27T20:51:16.128" v="230" actId="20577"/>
          <ac:spMkLst>
            <pc:docMk/>
            <pc:sldMk cId="332333467" sldId="395"/>
            <ac:spMk id="2" creationId="{00000000-0000-0000-0000-000000000000}"/>
          </ac:spMkLst>
        </pc:spChg>
        <pc:spChg chg="mod">
          <ac:chgData name="Razin Farhan Hussain" userId="" providerId="" clId="Web-{98C0B1AE-A9E6-4C80-8D8A-8ACA4BB55165}" dt="2021-02-27T20:50:59.971" v="225" actId="20577"/>
          <ac:spMkLst>
            <pc:docMk/>
            <pc:sldMk cId="332333467" sldId="395"/>
            <ac:spMk id="7" creationId="{756C0FF0-3DC1-40CD-89B9-A273CFB11CD9}"/>
          </ac:spMkLst>
        </pc:spChg>
      </pc:sldChg>
      <pc:sldChg chg="modSp">
        <pc:chgData name="Razin Farhan Hussain" userId="" providerId="" clId="Web-{98C0B1AE-A9E6-4C80-8D8A-8ACA4BB55165}" dt="2021-02-27T20:48:47.026" v="191" actId="20577"/>
        <pc:sldMkLst>
          <pc:docMk/>
          <pc:sldMk cId="1777782391" sldId="396"/>
        </pc:sldMkLst>
        <pc:spChg chg="mod">
          <ac:chgData name="Razin Farhan Hussain" userId="" providerId="" clId="Web-{98C0B1AE-A9E6-4C80-8D8A-8ACA4BB55165}" dt="2021-02-27T20:48:47.026" v="191" actId="20577"/>
          <ac:spMkLst>
            <pc:docMk/>
            <pc:sldMk cId="1777782391" sldId="396"/>
            <ac:spMk id="6" creationId="{00000000-0000-0000-0000-000000000000}"/>
          </ac:spMkLst>
        </pc:spChg>
      </pc:sldChg>
      <pc:sldChg chg="modSp">
        <pc:chgData name="Razin Farhan Hussain" userId="" providerId="" clId="Web-{98C0B1AE-A9E6-4C80-8D8A-8ACA4BB55165}" dt="2021-02-27T21:06:07.554" v="423" actId="20577"/>
        <pc:sldMkLst>
          <pc:docMk/>
          <pc:sldMk cId="3791648276" sldId="407"/>
        </pc:sldMkLst>
        <pc:spChg chg="mod">
          <ac:chgData name="Razin Farhan Hussain" userId="" providerId="" clId="Web-{98C0B1AE-A9E6-4C80-8D8A-8ACA4BB55165}" dt="2021-02-27T20:50:20.813" v="211" actId="20577"/>
          <ac:spMkLst>
            <pc:docMk/>
            <pc:sldMk cId="3791648276" sldId="407"/>
            <ac:spMk id="2" creationId="{DA652264-5573-4599-AD9F-AE9D85180E3C}"/>
          </ac:spMkLst>
        </pc:spChg>
        <pc:spChg chg="mod">
          <ac:chgData name="Razin Farhan Hussain" userId="" providerId="" clId="Web-{98C0B1AE-A9E6-4C80-8D8A-8ACA4BB55165}" dt="2021-02-27T21:06:07.554" v="423" actId="20577"/>
          <ac:spMkLst>
            <pc:docMk/>
            <pc:sldMk cId="3791648276" sldId="407"/>
            <ac:spMk id="5" creationId="{ED7F699D-3048-467A-8C00-8B2EE89911EC}"/>
          </ac:spMkLst>
        </pc:spChg>
      </pc:sldChg>
      <pc:sldChg chg="modSp">
        <pc:chgData name="Razin Farhan Hussain" userId="" providerId="" clId="Web-{98C0B1AE-A9E6-4C80-8D8A-8ACA4BB55165}" dt="2021-02-27T20:43:05.241" v="98" actId="20577"/>
        <pc:sldMkLst>
          <pc:docMk/>
          <pc:sldMk cId="3560319463" sldId="409"/>
        </pc:sldMkLst>
        <pc:spChg chg="mod">
          <ac:chgData name="Razin Farhan Hussain" userId="" providerId="" clId="Web-{98C0B1AE-A9E6-4C80-8D8A-8ACA4BB55165}" dt="2021-02-27T20:43:05.241" v="98" actId="20577"/>
          <ac:spMkLst>
            <pc:docMk/>
            <pc:sldMk cId="3560319463" sldId="409"/>
            <ac:spMk id="5" creationId="{7C582F44-3903-493C-A9EA-25B931DDBA65}"/>
          </ac:spMkLst>
        </pc:spChg>
      </pc:sldChg>
      <pc:sldChg chg="modSp">
        <pc:chgData name="Razin Farhan Hussain" userId="" providerId="" clId="Web-{98C0B1AE-A9E6-4C80-8D8A-8ACA4BB55165}" dt="2021-02-27T20:50:55.987" v="223" actId="20577"/>
        <pc:sldMkLst>
          <pc:docMk/>
          <pc:sldMk cId="3872104825" sldId="410"/>
        </pc:sldMkLst>
        <pc:spChg chg="mod">
          <ac:chgData name="Razin Farhan Hussain" userId="" providerId="" clId="Web-{98C0B1AE-A9E6-4C80-8D8A-8ACA4BB55165}" dt="2021-02-27T20:50:55.987" v="223" actId="20577"/>
          <ac:spMkLst>
            <pc:docMk/>
            <pc:sldMk cId="3872104825" sldId="410"/>
            <ac:spMk id="2" creationId="{9A02BB28-24CF-4F81-BC85-91E3B870C8F6}"/>
          </ac:spMkLst>
        </pc:spChg>
        <pc:spChg chg="mod">
          <ac:chgData name="Razin Farhan Hussain" userId="" providerId="" clId="Web-{98C0B1AE-A9E6-4C80-8D8A-8ACA4BB55165}" dt="2021-02-27T20:50:28.704" v="213" actId="20577"/>
          <ac:spMkLst>
            <pc:docMk/>
            <pc:sldMk cId="3872104825" sldId="410"/>
            <ac:spMk id="3" creationId="{B5729B93-386D-459B-A29A-1F0D26D3D165}"/>
          </ac:spMkLst>
        </pc:spChg>
      </pc:sldChg>
    </pc:docChg>
  </pc:docChgLst>
  <pc:docChgLst>
    <pc:chgData name="Razin Farhan Hussain" userId="bL/IyTPea6UEOGjIFjK2ugEKbkBZKWWoFErjYdNQqcM=" providerId="None" clId="Web-{5B7A50B2-B199-4A78-836A-444F306CC223}"/>
    <pc:docChg chg="modSld">
      <pc:chgData name="Razin Farhan Hussain" userId="bL/IyTPea6UEOGjIFjK2ugEKbkBZKWWoFErjYdNQqcM=" providerId="None" clId="Web-{5B7A50B2-B199-4A78-836A-444F306CC223}" dt="2022-11-06T23:55:47.187" v="57" actId="1076"/>
      <pc:docMkLst>
        <pc:docMk/>
      </pc:docMkLst>
      <pc:sldChg chg="addSp modSp addAnim modAnim">
        <pc:chgData name="Razin Farhan Hussain" userId="bL/IyTPea6UEOGjIFjK2ugEKbkBZKWWoFErjYdNQqcM=" providerId="None" clId="Web-{5B7A50B2-B199-4A78-836A-444F306CC223}" dt="2022-11-06T23:40:08.739" v="19"/>
        <pc:sldMkLst>
          <pc:docMk/>
          <pc:sldMk cId="1628425605" sldId="517"/>
        </pc:sldMkLst>
        <pc:spChg chg="add mod">
          <ac:chgData name="Razin Farhan Hussain" userId="bL/IyTPea6UEOGjIFjK2ugEKbkBZKWWoFErjYdNQqcM=" providerId="None" clId="Web-{5B7A50B2-B199-4A78-836A-444F306CC223}" dt="2022-11-06T23:39:58.692" v="17"/>
          <ac:spMkLst>
            <pc:docMk/>
            <pc:sldMk cId="1628425605" sldId="517"/>
            <ac:spMk id="6" creationId="{8830CF6F-71F0-8DF6-7995-24C1BBFB518F}"/>
          </ac:spMkLst>
        </pc:spChg>
        <pc:spChg chg="mod">
          <ac:chgData name="Razin Farhan Hussain" userId="bL/IyTPea6UEOGjIFjK2ugEKbkBZKWWoFErjYdNQqcM=" providerId="None" clId="Web-{5B7A50B2-B199-4A78-836A-444F306CC223}" dt="2022-11-06T23:39:31.456" v="1" actId="1076"/>
          <ac:spMkLst>
            <pc:docMk/>
            <pc:sldMk cId="1628425605" sldId="517"/>
            <ac:spMk id="14" creationId="{442A577B-6493-5666-0DC5-C7E68FDAE965}"/>
          </ac:spMkLst>
        </pc:spChg>
      </pc:sldChg>
      <pc:sldChg chg="modSp">
        <pc:chgData name="Razin Farhan Hussain" userId="bL/IyTPea6UEOGjIFjK2ugEKbkBZKWWoFErjYdNQqcM=" providerId="None" clId="Web-{5B7A50B2-B199-4A78-836A-444F306CC223}" dt="2022-11-06T23:43:54.683" v="27" actId="1076"/>
        <pc:sldMkLst>
          <pc:docMk/>
          <pc:sldMk cId="4182605228" sldId="519"/>
        </pc:sldMkLst>
        <pc:grpChg chg="mod">
          <ac:chgData name="Razin Farhan Hussain" userId="bL/IyTPea6UEOGjIFjK2ugEKbkBZKWWoFErjYdNQqcM=" providerId="None" clId="Web-{5B7A50B2-B199-4A78-836A-444F306CC223}" dt="2022-11-06T23:43:32.323" v="24" actId="1076"/>
          <ac:grpSpMkLst>
            <pc:docMk/>
            <pc:sldMk cId="4182605228" sldId="519"/>
            <ac:grpSpMk id="9" creationId="{0D555A9C-AF27-9C1B-DD89-36C86D137ED4}"/>
          </ac:grpSpMkLst>
        </pc:grpChg>
        <pc:grpChg chg="mod">
          <ac:chgData name="Razin Farhan Hussain" userId="bL/IyTPea6UEOGjIFjK2ugEKbkBZKWWoFErjYdNQqcM=" providerId="None" clId="Web-{5B7A50B2-B199-4A78-836A-444F306CC223}" dt="2022-11-06T23:43:54.683" v="27" actId="1076"/>
          <ac:grpSpMkLst>
            <pc:docMk/>
            <pc:sldMk cId="4182605228" sldId="519"/>
            <ac:grpSpMk id="12" creationId="{2C5AC2F3-411B-9D31-5A33-516E8D35C828}"/>
          </ac:grpSpMkLst>
        </pc:grpChg>
        <pc:grpChg chg="mod">
          <ac:chgData name="Razin Farhan Hussain" userId="bL/IyTPea6UEOGjIFjK2ugEKbkBZKWWoFErjYdNQqcM=" providerId="None" clId="Web-{5B7A50B2-B199-4A78-836A-444F306CC223}" dt="2022-11-06T23:43:34.791" v="25" actId="1076"/>
          <ac:grpSpMkLst>
            <pc:docMk/>
            <pc:sldMk cId="4182605228" sldId="519"/>
            <ac:grpSpMk id="13" creationId="{CAFC242C-5D02-77A9-EF7A-09971110E9A1}"/>
          </ac:grpSpMkLst>
        </pc:grpChg>
        <pc:picChg chg="mod">
          <ac:chgData name="Razin Farhan Hussain" userId="bL/IyTPea6UEOGjIFjK2ugEKbkBZKWWoFErjYdNQqcM=" providerId="None" clId="Web-{5B7A50B2-B199-4A78-836A-444F306CC223}" dt="2022-11-06T23:43:44.620" v="26" actId="1076"/>
          <ac:picMkLst>
            <pc:docMk/>
            <pc:sldMk cId="4182605228" sldId="519"/>
            <ac:picMk id="5" creationId="{008E4DE0-6DE6-2253-DBB7-C3B70E742352}"/>
          </ac:picMkLst>
        </pc:picChg>
      </pc:sldChg>
      <pc:sldChg chg="addSp delSp modSp addAnim delAnim modAnim">
        <pc:chgData name="Razin Farhan Hussain" userId="bL/IyTPea6UEOGjIFjK2ugEKbkBZKWWoFErjYdNQqcM=" providerId="None" clId="Web-{5B7A50B2-B199-4A78-836A-444F306CC223}" dt="2022-11-06T23:55:47.187" v="57" actId="1076"/>
        <pc:sldMkLst>
          <pc:docMk/>
          <pc:sldMk cId="1179469354" sldId="526"/>
        </pc:sldMkLst>
        <pc:spChg chg="mod">
          <ac:chgData name="Razin Farhan Hussain" userId="bL/IyTPea6UEOGjIFjK2ugEKbkBZKWWoFErjYdNQqcM=" providerId="None" clId="Web-{5B7A50B2-B199-4A78-836A-444F306CC223}" dt="2022-11-06T23:53:53.152" v="47" actId="14100"/>
          <ac:spMkLst>
            <pc:docMk/>
            <pc:sldMk cId="1179469354" sldId="526"/>
            <ac:spMk id="2" creationId="{892AFFD5-7A4B-1A4C-40D6-9C49C1DAA44F}"/>
          </ac:spMkLst>
        </pc:spChg>
        <pc:spChg chg="add mod">
          <ac:chgData name="Razin Farhan Hussain" userId="bL/IyTPea6UEOGjIFjK2ugEKbkBZKWWoFErjYdNQqcM=" providerId="None" clId="Web-{5B7A50B2-B199-4A78-836A-444F306CC223}" dt="2022-11-06T23:53:17.230" v="46"/>
          <ac:spMkLst>
            <pc:docMk/>
            <pc:sldMk cId="1179469354" sldId="526"/>
            <ac:spMk id="36" creationId="{86601FA1-5B90-14E1-7C50-DDC907DAA89D}"/>
          </ac:spMkLst>
        </pc:spChg>
        <pc:spChg chg="mod">
          <ac:chgData name="Razin Farhan Hussain" userId="bL/IyTPea6UEOGjIFjK2ugEKbkBZKWWoFErjYdNQqcM=" providerId="None" clId="Web-{5B7A50B2-B199-4A78-836A-444F306CC223}" dt="2022-11-06T23:55:47.187" v="57" actId="1076"/>
          <ac:spMkLst>
            <pc:docMk/>
            <pc:sldMk cId="1179469354" sldId="526"/>
            <ac:spMk id="72" creationId="{9791E8B7-204E-4864-B5DA-90FD052E45C6}"/>
          </ac:spMkLst>
        </pc:spChg>
        <pc:spChg chg="topLvl">
          <ac:chgData name="Razin Farhan Hussain" userId="bL/IyTPea6UEOGjIFjK2ugEKbkBZKWWoFErjYdNQqcM=" providerId="None" clId="Web-{5B7A50B2-B199-4A78-836A-444F306CC223}" dt="2022-11-06T23:49:59.083" v="28"/>
          <ac:spMkLst>
            <pc:docMk/>
            <pc:sldMk cId="1179469354" sldId="526"/>
            <ac:spMk id="82" creationId="{EF2441E7-2CE6-BD3C-DFBB-0FE3D70C6CE7}"/>
          </ac:spMkLst>
        </pc:spChg>
        <pc:spChg chg="topLvl">
          <ac:chgData name="Razin Farhan Hussain" userId="bL/IyTPea6UEOGjIFjK2ugEKbkBZKWWoFErjYdNQqcM=" providerId="None" clId="Web-{5B7A50B2-B199-4A78-836A-444F306CC223}" dt="2022-11-06T23:49:59.083" v="28"/>
          <ac:spMkLst>
            <pc:docMk/>
            <pc:sldMk cId="1179469354" sldId="526"/>
            <ac:spMk id="83" creationId="{933B5FDD-A900-F454-FEA9-2947D4CAB6F8}"/>
          </ac:spMkLst>
        </pc:spChg>
        <pc:grpChg chg="add mod">
          <ac:chgData name="Razin Farhan Hussain" userId="bL/IyTPea6UEOGjIFjK2ugEKbkBZKWWoFErjYdNQqcM=" providerId="None" clId="Web-{5B7A50B2-B199-4A78-836A-444F306CC223}" dt="2022-11-06T23:55:03.498" v="54" actId="1076"/>
          <ac:grpSpMkLst>
            <pc:docMk/>
            <pc:sldMk cId="1179469354" sldId="526"/>
            <ac:grpSpMk id="37" creationId="{161B6EB6-2457-9499-9B83-C04740FE2742}"/>
          </ac:grpSpMkLst>
        </pc:grpChg>
        <pc:grpChg chg="topLvl">
          <ac:chgData name="Razin Farhan Hussain" userId="bL/IyTPea6UEOGjIFjK2ugEKbkBZKWWoFErjYdNQqcM=" providerId="None" clId="Web-{5B7A50B2-B199-4A78-836A-444F306CC223}" dt="2022-11-06T23:49:59.083" v="28"/>
          <ac:grpSpMkLst>
            <pc:docMk/>
            <pc:sldMk cId="1179469354" sldId="526"/>
            <ac:grpSpMk id="75" creationId="{CB72065B-A154-7079-FA8A-9B85BFEE0E0C}"/>
          </ac:grpSpMkLst>
        </pc:grpChg>
        <pc:grpChg chg="del">
          <ac:chgData name="Razin Farhan Hussain" userId="bL/IyTPea6UEOGjIFjK2ugEKbkBZKWWoFErjYdNQqcM=" providerId="None" clId="Web-{5B7A50B2-B199-4A78-836A-444F306CC223}" dt="2022-11-06T23:49:59.083" v="28"/>
          <ac:grpSpMkLst>
            <pc:docMk/>
            <pc:sldMk cId="1179469354" sldId="526"/>
            <ac:grpSpMk id="84" creationId="{1E6AEAFF-4DC2-9490-B50E-68B85B3EDF9B}"/>
          </ac:grpSpMkLst>
        </pc:grpChg>
        <pc:picChg chg="add del mod">
          <ac:chgData name="Razin Farhan Hussain" userId="bL/IyTPea6UEOGjIFjK2ugEKbkBZKWWoFErjYdNQqcM=" providerId="None" clId="Web-{5B7A50B2-B199-4A78-836A-444F306CC223}" dt="2022-11-06T23:50:30.897" v="34"/>
          <ac:picMkLst>
            <pc:docMk/>
            <pc:sldMk cId="1179469354" sldId="526"/>
            <ac:picMk id="5" creationId="{41B0D31C-DA48-3A56-D07A-C5D334BC8E4A}"/>
          </ac:picMkLst>
        </pc:picChg>
        <pc:picChg chg="add mod">
          <ac:chgData name="Razin Farhan Hussain" userId="bL/IyTPea6UEOGjIFjK2ugEKbkBZKWWoFErjYdNQqcM=" providerId="None" clId="Web-{5B7A50B2-B199-4A78-836A-444F306CC223}" dt="2022-11-06T23:52:03.384" v="40" actId="1076"/>
          <ac:picMkLst>
            <pc:docMk/>
            <pc:sldMk cId="1179469354" sldId="526"/>
            <ac:picMk id="28" creationId="{EF21BEAF-B43D-9E8C-9066-C939A54A2C14}"/>
          </ac:picMkLst>
        </pc:picChg>
        <pc:picChg chg="mod">
          <ac:chgData name="Razin Farhan Hussain" userId="bL/IyTPea6UEOGjIFjK2ugEKbkBZKWWoFErjYdNQqcM=" providerId="None" clId="Web-{5B7A50B2-B199-4A78-836A-444F306CC223}" dt="2022-11-06T23:55:41.968" v="56" actId="1076"/>
          <ac:picMkLst>
            <pc:docMk/>
            <pc:sldMk cId="1179469354" sldId="526"/>
            <ac:picMk id="68" creationId="{75CA4AB3-B285-C2FB-2D4F-D3C5F65E03BD}"/>
          </ac:picMkLst>
        </pc:picChg>
        <pc:picChg chg="del">
          <ac:chgData name="Razin Farhan Hussain" userId="bL/IyTPea6UEOGjIFjK2ugEKbkBZKWWoFErjYdNQqcM=" providerId="None" clId="Web-{5B7A50B2-B199-4A78-836A-444F306CC223}" dt="2022-11-06T23:50:04.677" v="29"/>
          <ac:picMkLst>
            <pc:docMk/>
            <pc:sldMk cId="1179469354" sldId="526"/>
            <ac:picMk id="70" creationId="{04DF1F57-FD59-AC00-9ED9-D7580D1CEF2F}"/>
          </ac:picMkLst>
        </pc:picChg>
      </pc:sldChg>
    </pc:docChg>
  </pc:docChgLst>
  <pc:docChgLst>
    <pc:chgData name="Razin Farhan Hussain" clId="Web-{44A33246-F811-4564-8C5B-71AD8422020F}"/>
    <pc:docChg chg="addSld modSld sldOrd">
      <pc:chgData name="Razin Farhan Hussain" userId="" providerId="" clId="Web-{44A33246-F811-4564-8C5B-71AD8422020F}" dt="2021-07-20T18:35:06.889" v="363" actId="20577"/>
      <pc:docMkLst>
        <pc:docMk/>
      </pc:docMkLst>
      <pc:sldChg chg="modSp">
        <pc:chgData name="Razin Farhan Hussain" userId="" providerId="" clId="Web-{44A33246-F811-4564-8C5B-71AD8422020F}" dt="2021-07-20T17:44:27.711" v="1" actId="20577"/>
        <pc:sldMkLst>
          <pc:docMk/>
          <pc:sldMk cId="2383574042" sldId="363"/>
        </pc:sldMkLst>
        <pc:spChg chg="mod">
          <ac:chgData name="Razin Farhan Hussain" userId="" providerId="" clId="Web-{44A33246-F811-4564-8C5B-71AD8422020F}" dt="2021-07-20T17:44:27.711" v="1" actId="20577"/>
          <ac:spMkLst>
            <pc:docMk/>
            <pc:sldMk cId="2383574042" sldId="363"/>
            <ac:spMk id="3" creationId="{00000000-0000-0000-0000-000000000000}"/>
          </ac:spMkLst>
        </pc:spChg>
      </pc:sldChg>
      <pc:sldChg chg="modSp">
        <pc:chgData name="Razin Farhan Hussain" userId="" providerId="" clId="Web-{44A33246-F811-4564-8C5B-71AD8422020F}" dt="2021-07-20T17:46:59.043" v="7" actId="20577"/>
        <pc:sldMkLst>
          <pc:docMk/>
          <pc:sldMk cId="4264709361" sldId="425"/>
        </pc:sldMkLst>
        <pc:spChg chg="mod">
          <ac:chgData name="Razin Farhan Hussain" userId="" providerId="" clId="Web-{44A33246-F811-4564-8C5B-71AD8422020F}" dt="2021-07-20T17:46:59.043" v="7" actId="20577"/>
          <ac:spMkLst>
            <pc:docMk/>
            <pc:sldMk cId="4264709361" sldId="425"/>
            <ac:spMk id="2" creationId="{A8C26E1E-6260-4507-89E2-B5CBE3E07233}"/>
          </ac:spMkLst>
        </pc:spChg>
      </pc:sldChg>
      <pc:sldChg chg="modSp">
        <pc:chgData name="Razin Farhan Hussain" userId="" providerId="" clId="Web-{44A33246-F811-4564-8C5B-71AD8422020F}" dt="2021-07-20T17:48:20.638" v="13" actId="20577"/>
        <pc:sldMkLst>
          <pc:docMk/>
          <pc:sldMk cId="1905368885" sldId="469"/>
        </pc:sldMkLst>
        <pc:spChg chg="mod">
          <ac:chgData name="Razin Farhan Hussain" userId="" providerId="" clId="Web-{44A33246-F811-4564-8C5B-71AD8422020F}" dt="2021-07-20T17:48:20.638" v="13" actId="20577"/>
          <ac:spMkLst>
            <pc:docMk/>
            <pc:sldMk cId="1905368885" sldId="469"/>
            <ac:spMk id="2" creationId="{21B17D39-9155-4F3B-8E40-A1EEBD95A2BB}"/>
          </ac:spMkLst>
        </pc:spChg>
      </pc:sldChg>
      <pc:sldChg chg="addSp delSp modSp">
        <pc:chgData name="Razin Farhan Hussain" userId="" providerId="" clId="Web-{44A33246-F811-4564-8C5B-71AD8422020F}" dt="2021-07-20T18:20:32.432" v="253" actId="14100"/>
        <pc:sldMkLst>
          <pc:docMk/>
          <pc:sldMk cId="1842379589" sldId="476"/>
        </pc:sldMkLst>
        <pc:spChg chg="mod">
          <ac:chgData name="Razin Farhan Hussain" userId="" providerId="" clId="Web-{44A33246-F811-4564-8C5B-71AD8422020F}" dt="2021-07-20T18:20:08.400" v="245" actId="20577"/>
          <ac:spMkLst>
            <pc:docMk/>
            <pc:sldMk cId="1842379589" sldId="476"/>
            <ac:spMk id="2" creationId="{A9856702-216A-4DDF-92CF-5A1D5D0BA60C}"/>
          </ac:spMkLst>
        </pc:spChg>
        <pc:spChg chg="del">
          <ac:chgData name="Razin Farhan Hussain" userId="" providerId="" clId="Web-{44A33246-F811-4564-8C5B-71AD8422020F}" dt="2021-07-20T18:20:08.572" v="246"/>
          <ac:spMkLst>
            <pc:docMk/>
            <pc:sldMk cId="1842379589" sldId="476"/>
            <ac:spMk id="3" creationId="{10EC891B-D7F2-444D-9EFC-D0101C914C05}"/>
          </ac:spMkLst>
        </pc:spChg>
        <pc:picChg chg="add mod ord">
          <ac:chgData name="Razin Farhan Hussain" userId="" providerId="" clId="Web-{44A33246-F811-4564-8C5B-71AD8422020F}" dt="2021-07-20T18:20:32.432" v="253" actId="14100"/>
          <ac:picMkLst>
            <pc:docMk/>
            <pc:sldMk cId="1842379589" sldId="476"/>
            <ac:picMk id="5" creationId="{6EFDAA70-4765-4045-867A-D480FB07E2F1}"/>
          </ac:picMkLst>
        </pc:picChg>
      </pc:sldChg>
      <pc:sldChg chg="modSp ord">
        <pc:chgData name="Razin Farhan Hussain" userId="" providerId="" clId="Web-{44A33246-F811-4564-8C5B-71AD8422020F}" dt="2021-07-20T18:09:57.402" v="235" actId="20577"/>
        <pc:sldMkLst>
          <pc:docMk/>
          <pc:sldMk cId="3654249066" sldId="477"/>
        </pc:sldMkLst>
        <pc:spChg chg="mod">
          <ac:chgData name="Razin Farhan Hussain" userId="" providerId="" clId="Web-{44A33246-F811-4564-8C5B-71AD8422020F}" dt="2021-07-20T17:51:01.485" v="27" actId="20577"/>
          <ac:spMkLst>
            <pc:docMk/>
            <pc:sldMk cId="3654249066" sldId="477"/>
            <ac:spMk id="2" creationId="{394B8AA4-9A14-41FA-AE46-2AA0F9244CE5}"/>
          </ac:spMkLst>
        </pc:spChg>
        <pc:spChg chg="mod">
          <ac:chgData name="Razin Farhan Hussain" userId="" providerId="" clId="Web-{44A33246-F811-4564-8C5B-71AD8422020F}" dt="2021-07-20T18:09:57.402" v="235" actId="20577"/>
          <ac:spMkLst>
            <pc:docMk/>
            <pc:sldMk cId="3654249066" sldId="477"/>
            <ac:spMk id="3" creationId="{FD1889E0-570B-4270-9CFB-D3E374299EAA}"/>
          </ac:spMkLst>
        </pc:spChg>
      </pc:sldChg>
      <pc:sldChg chg="addSp delSp modSp">
        <pc:chgData name="Razin Farhan Hussain" userId="" providerId="" clId="Web-{44A33246-F811-4564-8C5B-71AD8422020F}" dt="2021-07-20T18:22:59.654" v="269" actId="14100"/>
        <pc:sldMkLst>
          <pc:docMk/>
          <pc:sldMk cId="1767177588" sldId="478"/>
        </pc:sldMkLst>
        <pc:spChg chg="mod">
          <ac:chgData name="Razin Farhan Hussain" userId="" providerId="" clId="Web-{44A33246-F811-4564-8C5B-71AD8422020F}" dt="2021-07-20T18:21:29.058" v="258" actId="20577"/>
          <ac:spMkLst>
            <pc:docMk/>
            <pc:sldMk cId="1767177588" sldId="478"/>
            <ac:spMk id="2" creationId="{AE9F36B9-3A57-4E2F-AF33-0FF3CDBEDFBC}"/>
          </ac:spMkLst>
        </pc:spChg>
        <pc:spChg chg="del">
          <ac:chgData name="Razin Farhan Hussain" userId="" providerId="" clId="Web-{44A33246-F811-4564-8C5B-71AD8422020F}" dt="2021-07-20T18:21:35.152" v="259"/>
          <ac:spMkLst>
            <pc:docMk/>
            <pc:sldMk cId="1767177588" sldId="478"/>
            <ac:spMk id="3" creationId="{F8BF980A-EC4D-40D4-A6FA-223D5D920B45}"/>
          </ac:spMkLst>
        </pc:spChg>
        <pc:picChg chg="add mod modCrop">
          <ac:chgData name="Razin Farhan Hussain" userId="" providerId="" clId="Web-{44A33246-F811-4564-8C5B-71AD8422020F}" dt="2021-07-20T18:22:59.654" v="269" actId="14100"/>
          <ac:picMkLst>
            <pc:docMk/>
            <pc:sldMk cId="1767177588" sldId="478"/>
            <ac:picMk id="5" creationId="{DDB6B325-E7FB-411D-9904-8E0B57980335}"/>
          </ac:picMkLst>
        </pc:picChg>
      </pc:sldChg>
      <pc:sldChg chg="addSp delSp modSp">
        <pc:chgData name="Razin Farhan Hussain" userId="" providerId="" clId="Web-{44A33246-F811-4564-8C5B-71AD8422020F}" dt="2021-07-20T18:25:29.751" v="286" actId="1076"/>
        <pc:sldMkLst>
          <pc:docMk/>
          <pc:sldMk cId="1906881945" sldId="480"/>
        </pc:sldMkLst>
        <pc:spChg chg="mod">
          <ac:chgData name="Razin Farhan Hussain" userId="" providerId="" clId="Web-{44A33246-F811-4564-8C5B-71AD8422020F}" dt="2021-07-20T18:24:58.594" v="276" actId="20577"/>
          <ac:spMkLst>
            <pc:docMk/>
            <pc:sldMk cId="1906881945" sldId="480"/>
            <ac:spMk id="2" creationId="{0D8F2779-59FD-46B7-ACBA-13086CBA778C}"/>
          </ac:spMkLst>
        </pc:spChg>
        <pc:spChg chg="del">
          <ac:chgData name="Razin Farhan Hussain" userId="" providerId="" clId="Web-{44A33246-F811-4564-8C5B-71AD8422020F}" dt="2021-07-20T18:25:01.641" v="277"/>
          <ac:spMkLst>
            <pc:docMk/>
            <pc:sldMk cId="1906881945" sldId="480"/>
            <ac:spMk id="3" creationId="{574A6AAD-F1FE-4F28-ADF3-16C82031D4EF}"/>
          </ac:spMkLst>
        </pc:spChg>
        <pc:picChg chg="add mod">
          <ac:chgData name="Razin Farhan Hussain" userId="" providerId="" clId="Web-{44A33246-F811-4564-8C5B-71AD8422020F}" dt="2021-07-20T18:25:29.751" v="286" actId="1076"/>
          <ac:picMkLst>
            <pc:docMk/>
            <pc:sldMk cId="1906881945" sldId="480"/>
            <ac:picMk id="5" creationId="{471D5528-8AFC-490C-8A12-CDB3EA46DCD8}"/>
          </ac:picMkLst>
        </pc:picChg>
      </pc:sldChg>
      <pc:sldChg chg="addSp delSp modSp new">
        <pc:chgData name="Razin Farhan Hussain" userId="" providerId="" clId="Web-{44A33246-F811-4564-8C5B-71AD8422020F}" dt="2021-07-20T18:28:00.004" v="304" actId="14100"/>
        <pc:sldMkLst>
          <pc:docMk/>
          <pc:sldMk cId="3757446992" sldId="481"/>
        </pc:sldMkLst>
        <pc:spChg chg="mod">
          <ac:chgData name="Razin Farhan Hussain" userId="" providerId="" clId="Web-{44A33246-F811-4564-8C5B-71AD8422020F}" dt="2021-07-20T18:26:09.658" v="292" actId="20577"/>
          <ac:spMkLst>
            <pc:docMk/>
            <pc:sldMk cId="3757446992" sldId="481"/>
            <ac:spMk id="2" creationId="{DED7E3E3-C6BE-49D0-8964-DC9D0E14E00A}"/>
          </ac:spMkLst>
        </pc:spChg>
        <pc:spChg chg="del">
          <ac:chgData name="Razin Farhan Hussain" userId="" providerId="" clId="Web-{44A33246-F811-4564-8C5B-71AD8422020F}" dt="2021-07-20T18:26:12.221" v="293"/>
          <ac:spMkLst>
            <pc:docMk/>
            <pc:sldMk cId="3757446992" sldId="481"/>
            <ac:spMk id="3" creationId="{90D59F7C-72C6-4373-8993-937DCC1A5332}"/>
          </ac:spMkLst>
        </pc:spChg>
        <pc:picChg chg="add mod">
          <ac:chgData name="Razin Farhan Hussain" userId="" providerId="" clId="Web-{44A33246-F811-4564-8C5B-71AD8422020F}" dt="2021-07-20T18:28:00.004" v="304" actId="14100"/>
          <ac:picMkLst>
            <pc:docMk/>
            <pc:sldMk cId="3757446992" sldId="481"/>
            <ac:picMk id="5" creationId="{66C980ED-CF6C-49BD-86B1-F46674C9A6E2}"/>
          </ac:picMkLst>
        </pc:picChg>
      </pc:sldChg>
      <pc:sldChg chg="addSp delSp modSp new">
        <pc:chgData name="Razin Farhan Hussain" userId="" providerId="" clId="Web-{44A33246-F811-4564-8C5B-71AD8422020F}" dt="2021-07-20T18:30:05.898" v="324" actId="1076"/>
        <pc:sldMkLst>
          <pc:docMk/>
          <pc:sldMk cId="3707982139" sldId="482"/>
        </pc:sldMkLst>
        <pc:spChg chg="mod">
          <ac:chgData name="Razin Farhan Hussain" userId="" providerId="" clId="Web-{44A33246-F811-4564-8C5B-71AD8422020F}" dt="2021-07-20T18:28:55.881" v="314" actId="20577"/>
          <ac:spMkLst>
            <pc:docMk/>
            <pc:sldMk cId="3707982139" sldId="482"/>
            <ac:spMk id="2" creationId="{95BD8CE5-8B7F-4A5F-B0F4-F6859CEDF5BA}"/>
          </ac:spMkLst>
        </pc:spChg>
        <pc:spChg chg="del">
          <ac:chgData name="Razin Farhan Hussain" userId="" providerId="" clId="Web-{44A33246-F811-4564-8C5B-71AD8422020F}" dt="2021-07-20T18:28:58.099" v="315"/>
          <ac:spMkLst>
            <pc:docMk/>
            <pc:sldMk cId="3707982139" sldId="482"/>
            <ac:spMk id="3" creationId="{006F268A-E32F-45F8-A765-C4E192641BB7}"/>
          </ac:spMkLst>
        </pc:spChg>
        <pc:picChg chg="add mod">
          <ac:chgData name="Razin Farhan Hussain" userId="" providerId="" clId="Web-{44A33246-F811-4564-8C5B-71AD8422020F}" dt="2021-07-20T18:30:05.898" v="324" actId="1076"/>
          <ac:picMkLst>
            <pc:docMk/>
            <pc:sldMk cId="3707982139" sldId="482"/>
            <ac:picMk id="5" creationId="{0276F619-56B6-4CF7-B4B5-2B41C62820BE}"/>
          </ac:picMkLst>
        </pc:picChg>
      </pc:sldChg>
      <pc:sldChg chg="addSp delSp modSp new">
        <pc:chgData name="Razin Farhan Hussain" userId="" providerId="" clId="Web-{44A33246-F811-4564-8C5B-71AD8422020F}" dt="2021-07-20T18:31:58.728" v="341" actId="14100"/>
        <pc:sldMkLst>
          <pc:docMk/>
          <pc:sldMk cId="2262643740" sldId="483"/>
        </pc:sldMkLst>
        <pc:spChg chg="mod">
          <ac:chgData name="Razin Farhan Hussain" userId="" providerId="" clId="Web-{44A33246-F811-4564-8C5B-71AD8422020F}" dt="2021-07-20T18:31:32.978" v="334" actId="20577"/>
          <ac:spMkLst>
            <pc:docMk/>
            <pc:sldMk cId="2262643740" sldId="483"/>
            <ac:spMk id="2" creationId="{76B5AF9C-8D61-499D-A8C3-2EFE3D69EDBE}"/>
          </ac:spMkLst>
        </pc:spChg>
        <pc:spChg chg="del">
          <ac:chgData name="Razin Farhan Hussain" userId="" providerId="" clId="Web-{44A33246-F811-4564-8C5B-71AD8422020F}" dt="2021-07-20T18:31:36.165" v="335"/>
          <ac:spMkLst>
            <pc:docMk/>
            <pc:sldMk cId="2262643740" sldId="483"/>
            <ac:spMk id="3" creationId="{C917B650-CF1B-4399-8D9C-C8F6D85C168D}"/>
          </ac:spMkLst>
        </pc:spChg>
        <pc:picChg chg="add mod">
          <ac:chgData name="Razin Farhan Hussain" userId="" providerId="" clId="Web-{44A33246-F811-4564-8C5B-71AD8422020F}" dt="2021-07-20T18:31:58.728" v="341" actId="14100"/>
          <ac:picMkLst>
            <pc:docMk/>
            <pc:sldMk cId="2262643740" sldId="483"/>
            <ac:picMk id="5" creationId="{C3C0E9BE-F1D2-4F90-A4E8-6D3E73B6DAEC}"/>
          </ac:picMkLst>
        </pc:picChg>
      </pc:sldChg>
      <pc:sldChg chg="addSp delSp modSp new">
        <pc:chgData name="Razin Farhan Hussain" userId="" providerId="" clId="Web-{44A33246-F811-4564-8C5B-71AD8422020F}" dt="2021-07-20T18:34:13.481" v="355" actId="14100"/>
        <pc:sldMkLst>
          <pc:docMk/>
          <pc:sldMk cId="1600327413" sldId="484"/>
        </pc:sldMkLst>
        <pc:spChg chg="mod">
          <ac:chgData name="Razin Farhan Hussain" userId="" providerId="" clId="Web-{44A33246-F811-4564-8C5B-71AD8422020F}" dt="2021-07-20T18:33:12.636" v="350" actId="20577"/>
          <ac:spMkLst>
            <pc:docMk/>
            <pc:sldMk cId="1600327413" sldId="484"/>
            <ac:spMk id="2" creationId="{6DC814ED-6064-4DA1-8810-7F19D72D67F2}"/>
          </ac:spMkLst>
        </pc:spChg>
        <pc:spChg chg="del">
          <ac:chgData name="Razin Farhan Hussain" userId="" providerId="" clId="Web-{44A33246-F811-4564-8C5B-71AD8422020F}" dt="2021-07-20T18:33:17.230" v="351"/>
          <ac:spMkLst>
            <pc:docMk/>
            <pc:sldMk cId="1600327413" sldId="484"/>
            <ac:spMk id="3" creationId="{93D9E3D9-245B-4773-8C28-396F495A1FC8}"/>
          </ac:spMkLst>
        </pc:spChg>
        <pc:picChg chg="add mod">
          <ac:chgData name="Razin Farhan Hussain" userId="" providerId="" clId="Web-{44A33246-F811-4564-8C5B-71AD8422020F}" dt="2021-07-20T18:34:13.481" v="355" actId="14100"/>
          <ac:picMkLst>
            <pc:docMk/>
            <pc:sldMk cId="1600327413" sldId="484"/>
            <ac:picMk id="5" creationId="{984334F7-24CA-4255-B143-0FE2CDA6F9E0}"/>
          </ac:picMkLst>
        </pc:picChg>
      </pc:sldChg>
      <pc:sldChg chg="new">
        <pc:chgData name="Razin Farhan Hussain" userId="" providerId="" clId="Web-{44A33246-F811-4564-8C5B-71AD8422020F}" dt="2021-07-20T18:34:20.638" v="356"/>
        <pc:sldMkLst>
          <pc:docMk/>
          <pc:sldMk cId="1146854186" sldId="485"/>
        </pc:sldMkLst>
      </pc:sldChg>
      <pc:sldChg chg="new">
        <pc:chgData name="Razin Farhan Hussain" userId="" providerId="" clId="Web-{44A33246-F811-4564-8C5B-71AD8422020F}" dt="2021-07-20T18:34:25.935" v="357"/>
        <pc:sldMkLst>
          <pc:docMk/>
          <pc:sldMk cId="1224592863" sldId="486"/>
        </pc:sldMkLst>
      </pc:sldChg>
      <pc:sldChg chg="modSp add ord replId">
        <pc:chgData name="Razin Farhan Hussain" userId="" providerId="" clId="Web-{44A33246-F811-4564-8C5B-71AD8422020F}" dt="2021-07-20T18:35:06.889" v="363" actId="20577"/>
        <pc:sldMkLst>
          <pc:docMk/>
          <pc:sldMk cId="3721802492" sldId="487"/>
        </pc:sldMkLst>
        <pc:spChg chg="mod">
          <ac:chgData name="Razin Farhan Hussain" userId="" providerId="" clId="Web-{44A33246-F811-4564-8C5B-71AD8422020F}" dt="2021-07-20T18:35:06.889" v="363" actId="20577"/>
          <ac:spMkLst>
            <pc:docMk/>
            <pc:sldMk cId="3721802492" sldId="487"/>
            <ac:spMk id="3" creationId="{0AEEA00F-790B-4906-9CC8-A2303B4C4CDE}"/>
          </ac:spMkLst>
        </pc:spChg>
      </pc:sldChg>
    </pc:docChg>
  </pc:docChgLst>
  <pc:docChgLst>
    <pc:chgData name="Razin Farhan Hussain" userId="bL/IyTPea6UEOGjIFjK2ugEKbkBZKWWoFErjYdNQqcM=" providerId="None" clId="Web-{13B7A802-015C-43CB-823D-DBB70A3C6B7F}"/>
    <pc:docChg chg="modSld">
      <pc:chgData name="Razin Farhan Hussain" userId="bL/IyTPea6UEOGjIFjK2ugEKbkBZKWWoFErjYdNQqcM=" providerId="None" clId="Web-{13B7A802-015C-43CB-823D-DBB70A3C6B7F}" dt="2022-11-07T03:49:20.110" v="11" actId="1076"/>
      <pc:docMkLst>
        <pc:docMk/>
      </pc:docMkLst>
      <pc:sldChg chg="addSp delSp modSp">
        <pc:chgData name="Razin Farhan Hussain" userId="bL/IyTPea6UEOGjIFjK2ugEKbkBZKWWoFErjYdNQqcM=" providerId="None" clId="Web-{13B7A802-015C-43CB-823D-DBB70A3C6B7F}" dt="2022-11-07T03:49:20.110" v="11" actId="1076"/>
        <pc:sldMkLst>
          <pc:docMk/>
          <pc:sldMk cId="572723729" sldId="510"/>
        </pc:sldMkLst>
        <pc:spChg chg="del">
          <ac:chgData name="Razin Farhan Hussain" userId="bL/IyTPea6UEOGjIFjK2ugEKbkBZKWWoFErjYdNQqcM=" providerId="None" clId="Web-{13B7A802-015C-43CB-823D-DBB70A3C6B7F}" dt="2022-11-07T03:48:53.640" v="7"/>
          <ac:spMkLst>
            <pc:docMk/>
            <pc:sldMk cId="572723729" sldId="510"/>
            <ac:spMk id="3" creationId="{319794DC-042B-76C2-01C0-51703FCC973D}"/>
          </ac:spMkLst>
        </pc:spChg>
        <pc:picChg chg="add mod ord">
          <ac:chgData name="Razin Farhan Hussain" userId="bL/IyTPea6UEOGjIFjK2ugEKbkBZKWWoFErjYdNQqcM=" providerId="None" clId="Web-{13B7A802-015C-43CB-823D-DBB70A3C6B7F}" dt="2022-11-07T03:49:12.562" v="10" actId="14100"/>
          <ac:picMkLst>
            <pc:docMk/>
            <pc:sldMk cId="572723729" sldId="510"/>
            <ac:picMk id="5" creationId="{946008C2-77D2-550D-EF88-E4A191D09D2B}"/>
          </ac:picMkLst>
        </pc:picChg>
        <pc:picChg chg="mod">
          <ac:chgData name="Razin Farhan Hussain" userId="bL/IyTPea6UEOGjIFjK2ugEKbkBZKWWoFErjYdNQqcM=" providerId="None" clId="Web-{13B7A802-015C-43CB-823D-DBB70A3C6B7F}" dt="2022-11-07T03:49:20.110" v="11" actId="1076"/>
          <ac:picMkLst>
            <pc:docMk/>
            <pc:sldMk cId="572723729" sldId="510"/>
            <ac:picMk id="6" creationId="{2C917FB3-8B7F-0146-9BBB-C6EF74308C6B}"/>
          </ac:picMkLst>
        </pc:picChg>
      </pc:sldChg>
    </pc:docChg>
  </pc:docChgLst>
  <pc:docChgLst>
    <pc:chgData name="Razin Farhan Hussain" userId="bL/IyTPea6UEOGjIFjK2ugEKbkBZKWWoFErjYdNQqcM=" providerId="None" clId="Web-{E46DE10B-094C-45A7-93B5-9B201FDB6A49}"/>
    <pc:docChg chg="delSld modSld">
      <pc:chgData name="Razin Farhan Hussain" userId="bL/IyTPea6UEOGjIFjK2ugEKbkBZKWWoFErjYdNQqcM=" providerId="None" clId="Web-{E46DE10B-094C-45A7-93B5-9B201FDB6A49}" dt="2022-11-04T23:51:51.301" v="63" actId="1076"/>
      <pc:docMkLst>
        <pc:docMk/>
      </pc:docMkLst>
      <pc:sldChg chg="modSp">
        <pc:chgData name="Razin Farhan Hussain" userId="bL/IyTPea6UEOGjIFjK2ugEKbkBZKWWoFErjYdNQqcM=" providerId="None" clId="Web-{E46DE10B-094C-45A7-93B5-9B201FDB6A49}" dt="2022-11-04T23:34:35.160" v="18" actId="20577"/>
        <pc:sldMkLst>
          <pc:docMk/>
          <pc:sldMk cId="2383574042" sldId="363"/>
        </pc:sldMkLst>
        <pc:spChg chg="mod">
          <ac:chgData name="Razin Farhan Hussain" userId="bL/IyTPea6UEOGjIFjK2ugEKbkBZKWWoFErjYdNQqcM=" providerId="None" clId="Web-{E46DE10B-094C-45A7-93B5-9B201FDB6A49}" dt="2022-11-04T23:34:35.160" v="18" actId="20577"/>
          <ac:spMkLst>
            <pc:docMk/>
            <pc:sldMk cId="2383574042" sldId="363"/>
            <ac:spMk id="3" creationId="{00000000-0000-0000-0000-000000000000}"/>
          </ac:spMkLst>
        </pc:spChg>
      </pc:sldChg>
      <pc:sldChg chg="del">
        <pc:chgData name="Razin Farhan Hussain" userId="bL/IyTPea6UEOGjIFjK2ugEKbkBZKWWoFErjYdNQqcM=" providerId="None" clId="Web-{E46DE10B-094C-45A7-93B5-9B201FDB6A49}" dt="2022-11-04T23:42:36.099" v="25"/>
        <pc:sldMkLst>
          <pc:docMk/>
          <pc:sldMk cId="3791648276" sldId="407"/>
        </pc:sldMkLst>
      </pc:sldChg>
      <pc:sldChg chg="modSp">
        <pc:chgData name="Razin Farhan Hussain" userId="bL/IyTPea6UEOGjIFjK2ugEKbkBZKWWoFErjYdNQqcM=" providerId="None" clId="Web-{E46DE10B-094C-45A7-93B5-9B201FDB6A49}" dt="2022-11-04T23:44:23.855" v="27" actId="20577"/>
        <pc:sldMkLst>
          <pc:docMk/>
          <pc:sldMk cId="3872104825" sldId="410"/>
        </pc:sldMkLst>
        <pc:spChg chg="mod">
          <ac:chgData name="Razin Farhan Hussain" userId="bL/IyTPea6UEOGjIFjK2ugEKbkBZKWWoFErjYdNQqcM=" providerId="None" clId="Web-{E46DE10B-094C-45A7-93B5-9B201FDB6A49}" dt="2022-11-04T23:44:23.855" v="27" actId="20577"/>
          <ac:spMkLst>
            <pc:docMk/>
            <pc:sldMk cId="3872104825" sldId="410"/>
            <ac:spMk id="2" creationId="{9A02BB28-24CF-4F81-BC85-91E3B870C8F6}"/>
          </ac:spMkLst>
        </pc:spChg>
      </pc:sldChg>
      <pc:sldChg chg="modSp">
        <pc:chgData name="Razin Farhan Hussain" userId="bL/IyTPea6UEOGjIFjK2ugEKbkBZKWWoFErjYdNQqcM=" providerId="None" clId="Web-{E46DE10B-094C-45A7-93B5-9B201FDB6A49}" dt="2022-11-04T23:47:17.830" v="43" actId="20577"/>
        <pc:sldMkLst>
          <pc:docMk/>
          <pc:sldMk cId="3579129065" sldId="446"/>
        </pc:sldMkLst>
        <pc:spChg chg="mod">
          <ac:chgData name="Razin Farhan Hussain" userId="bL/IyTPea6UEOGjIFjK2ugEKbkBZKWWoFErjYdNQqcM=" providerId="None" clId="Web-{E46DE10B-094C-45A7-93B5-9B201FDB6A49}" dt="2022-11-04T23:47:17.830" v="43" actId="20577"/>
          <ac:spMkLst>
            <pc:docMk/>
            <pc:sldMk cId="3579129065" sldId="446"/>
            <ac:spMk id="6" creationId="{A30B26C5-9C86-4918-A9BD-4559652233F3}"/>
          </ac:spMkLst>
        </pc:spChg>
      </pc:sldChg>
      <pc:sldChg chg="modSp">
        <pc:chgData name="Razin Farhan Hussain" userId="bL/IyTPea6UEOGjIFjK2ugEKbkBZKWWoFErjYdNQqcM=" providerId="None" clId="Web-{E46DE10B-094C-45A7-93B5-9B201FDB6A49}" dt="2022-11-04T23:47:06.017" v="41" actId="20577"/>
        <pc:sldMkLst>
          <pc:docMk/>
          <pc:sldMk cId="2608860063" sldId="493"/>
        </pc:sldMkLst>
        <pc:spChg chg="mod">
          <ac:chgData name="Razin Farhan Hussain" userId="bL/IyTPea6UEOGjIFjK2ugEKbkBZKWWoFErjYdNQqcM=" providerId="None" clId="Web-{E46DE10B-094C-45A7-93B5-9B201FDB6A49}" dt="2022-11-04T23:47:06.017" v="41" actId="20577"/>
          <ac:spMkLst>
            <pc:docMk/>
            <pc:sldMk cId="2608860063" sldId="493"/>
            <ac:spMk id="6" creationId="{C9CAFA77-8580-4857-B0EC-AB39F683EE26}"/>
          </ac:spMkLst>
        </pc:spChg>
      </pc:sldChg>
      <pc:sldChg chg="modSp">
        <pc:chgData name="Razin Farhan Hussain" userId="bL/IyTPea6UEOGjIFjK2ugEKbkBZKWWoFErjYdNQqcM=" providerId="None" clId="Web-{E46DE10B-094C-45A7-93B5-9B201FDB6A49}" dt="2022-11-04T23:45:16.529" v="35" actId="20577"/>
        <pc:sldMkLst>
          <pc:docMk/>
          <pc:sldMk cId="946075807" sldId="494"/>
        </pc:sldMkLst>
        <pc:spChg chg="mod">
          <ac:chgData name="Razin Farhan Hussain" userId="bL/IyTPea6UEOGjIFjK2ugEKbkBZKWWoFErjYdNQqcM=" providerId="None" clId="Web-{E46DE10B-094C-45A7-93B5-9B201FDB6A49}" dt="2022-11-04T23:45:16.529" v="35" actId="20577"/>
          <ac:spMkLst>
            <pc:docMk/>
            <pc:sldMk cId="946075807" sldId="494"/>
            <ac:spMk id="6" creationId="{25FB9D84-6F8B-4A9D-97E1-67CB951C8F35}"/>
          </ac:spMkLst>
        </pc:spChg>
      </pc:sldChg>
      <pc:sldChg chg="modSp">
        <pc:chgData name="Razin Farhan Hussain" userId="bL/IyTPea6UEOGjIFjK2ugEKbkBZKWWoFErjYdNQqcM=" providerId="None" clId="Web-{E46DE10B-094C-45A7-93B5-9B201FDB6A49}" dt="2022-11-04T23:46:57.423" v="38" actId="20577"/>
        <pc:sldMkLst>
          <pc:docMk/>
          <pc:sldMk cId="3144612058" sldId="502"/>
        </pc:sldMkLst>
        <pc:spChg chg="mod">
          <ac:chgData name="Razin Farhan Hussain" userId="bL/IyTPea6UEOGjIFjK2ugEKbkBZKWWoFErjYdNQqcM=" providerId="None" clId="Web-{E46DE10B-094C-45A7-93B5-9B201FDB6A49}" dt="2022-11-04T23:46:57.423" v="38" actId="20577"/>
          <ac:spMkLst>
            <pc:docMk/>
            <pc:sldMk cId="3144612058" sldId="502"/>
            <ac:spMk id="2" creationId="{9C1E77BE-F07F-4773-9541-05EBD893F94F}"/>
          </ac:spMkLst>
        </pc:spChg>
        <pc:spChg chg="mod">
          <ac:chgData name="Razin Farhan Hussain" userId="bL/IyTPea6UEOGjIFjK2ugEKbkBZKWWoFErjYdNQqcM=" providerId="None" clId="Web-{E46DE10B-094C-45A7-93B5-9B201FDB6A49}" dt="2022-11-04T23:46:26.500" v="36" actId="1076"/>
          <ac:spMkLst>
            <pc:docMk/>
            <pc:sldMk cId="3144612058" sldId="502"/>
            <ac:spMk id="30" creationId="{628F3F10-EE9F-49E6-94D6-9581619E82E1}"/>
          </ac:spMkLst>
        </pc:spChg>
      </pc:sldChg>
      <pc:sldChg chg="delSp modSp delAnim">
        <pc:chgData name="Razin Farhan Hussain" userId="bL/IyTPea6UEOGjIFjK2ugEKbkBZKWWoFErjYdNQqcM=" providerId="None" clId="Web-{E46DE10B-094C-45A7-93B5-9B201FDB6A49}" dt="2022-11-04T23:51:51.301" v="63" actId="1076"/>
        <pc:sldMkLst>
          <pc:docMk/>
          <pc:sldMk cId="3605648375" sldId="515"/>
        </pc:sldMkLst>
        <pc:spChg chg="mod">
          <ac:chgData name="Razin Farhan Hussain" userId="bL/IyTPea6UEOGjIFjK2ugEKbkBZKWWoFErjYdNQqcM=" providerId="None" clId="Web-{E46DE10B-094C-45A7-93B5-9B201FDB6A49}" dt="2022-11-04T23:51:51.301" v="63" actId="1076"/>
          <ac:spMkLst>
            <pc:docMk/>
            <pc:sldMk cId="3605648375" sldId="515"/>
            <ac:spMk id="3" creationId="{30C47A76-40B6-43AE-88E3-33585211C4C8}"/>
          </ac:spMkLst>
        </pc:spChg>
        <pc:picChg chg="del mod">
          <ac:chgData name="Razin Farhan Hussain" userId="bL/IyTPea6UEOGjIFjK2ugEKbkBZKWWoFErjYdNQqcM=" providerId="None" clId="Web-{E46DE10B-094C-45A7-93B5-9B201FDB6A49}" dt="2022-11-04T23:51:34.769" v="61"/>
          <ac:picMkLst>
            <pc:docMk/>
            <pc:sldMk cId="3605648375" sldId="515"/>
            <ac:picMk id="7" creationId="{1B9B6F02-B748-C6E9-E5AC-DCBAB4EEDBDC}"/>
          </ac:picMkLst>
        </pc:picChg>
        <pc:picChg chg="del mod">
          <ac:chgData name="Razin Farhan Hussain" userId="bL/IyTPea6UEOGjIFjK2ugEKbkBZKWWoFErjYdNQqcM=" providerId="None" clId="Web-{E46DE10B-094C-45A7-93B5-9B201FDB6A49}" dt="2022-11-04T23:51:33.801" v="59"/>
          <ac:picMkLst>
            <pc:docMk/>
            <pc:sldMk cId="3605648375" sldId="515"/>
            <ac:picMk id="11" creationId="{07F64D87-19B1-11D7-6291-ECECAC85E20E}"/>
          </ac:picMkLst>
        </pc:picChg>
        <pc:picChg chg="del mod">
          <ac:chgData name="Razin Farhan Hussain" userId="bL/IyTPea6UEOGjIFjK2ugEKbkBZKWWoFErjYdNQqcM=" providerId="None" clId="Web-{E46DE10B-094C-45A7-93B5-9B201FDB6A49}" dt="2022-11-04T23:51:33.035" v="58"/>
          <ac:picMkLst>
            <pc:docMk/>
            <pc:sldMk cId="3605648375" sldId="515"/>
            <ac:picMk id="12" creationId="{70920D91-C487-9F52-D97A-EB50F7C0DA3B}"/>
          </ac:picMkLst>
        </pc:picChg>
      </pc:sldChg>
      <pc:sldChg chg="addSp modSp">
        <pc:chgData name="Razin Farhan Hussain" userId="bL/IyTPea6UEOGjIFjK2ugEKbkBZKWWoFErjYdNQqcM=" providerId="None" clId="Web-{E46DE10B-094C-45A7-93B5-9B201FDB6A49}" dt="2022-11-04T23:30:57.144" v="12" actId="1076"/>
        <pc:sldMkLst>
          <pc:docMk/>
          <pc:sldMk cId="1446939272" sldId="524"/>
        </pc:sldMkLst>
        <pc:picChg chg="add mod">
          <ac:chgData name="Razin Farhan Hussain" userId="bL/IyTPea6UEOGjIFjK2ugEKbkBZKWWoFErjYdNQqcM=" providerId="None" clId="Web-{E46DE10B-094C-45A7-93B5-9B201FDB6A49}" dt="2022-11-04T23:30:57.144" v="12" actId="1076"/>
          <ac:picMkLst>
            <pc:docMk/>
            <pc:sldMk cId="1446939272" sldId="524"/>
            <ac:picMk id="5" creationId="{EE3B2CCC-DA34-F00B-76E7-3771DEAB748B}"/>
          </ac:picMkLst>
        </pc:picChg>
      </pc:sldChg>
    </pc:docChg>
  </pc:docChgLst>
  <pc:docChgLst>
    <pc:chgData name="Razin Farhan Hussain" userId="bL/IyTPea6UEOGjIFjK2ugEKbkBZKWWoFErjYdNQqcM=" providerId="None" clId="Web-{E196874D-4F5C-4D9E-8392-3FFB7233F466}"/>
    <pc:docChg chg="modSld">
      <pc:chgData name="Razin Farhan Hussain" userId="bL/IyTPea6UEOGjIFjK2ugEKbkBZKWWoFErjYdNQqcM=" providerId="None" clId="Web-{E196874D-4F5C-4D9E-8392-3FFB7233F466}" dt="2022-10-30T12:39:32.405" v="10" actId="1076"/>
      <pc:docMkLst>
        <pc:docMk/>
      </pc:docMkLst>
      <pc:sldChg chg="modSp">
        <pc:chgData name="Razin Farhan Hussain" userId="bL/IyTPea6UEOGjIFjK2ugEKbkBZKWWoFErjYdNQqcM=" providerId="None" clId="Web-{E196874D-4F5C-4D9E-8392-3FFB7233F466}" dt="2022-10-30T12:39:32.405" v="10" actId="1076"/>
        <pc:sldMkLst>
          <pc:docMk/>
          <pc:sldMk cId="3102643082" sldId="402"/>
        </pc:sldMkLst>
        <pc:spChg chg="mod">
          <ac:chgData name="Razin Farhan Hussain" userId="bL/IyTPea6UEOGjIFjK2ugEKbkBZKWWoFErjYdNQqcM=" providerId="None" clId="Web-{E196874D-4F5C-4D9E-8392-3FFB7233F466}" dt="2022-10-30T12:39:32.405" v="10" actId="1076"/>
          <ac:spMkLst>
            <pc:docMk/>
            <pc:sldMk cId="3102643082" sldId="402"/>
            <ac:spMk id="3" creationId="{E6A9C0FA-D706-5B92-445E-B1BACCDF5602}"/>
          </ac:spMkLst>
        </pc:spChg>
        <pc:spChg chg="mod">
          <ac:chgData name="Razin Farhan Hussain" userId="bL/IyTPea6UEOGjIFjK2ugEKbkBZKWWoFErjYdNQqcM=" providerId="None" clId="Web-{E196874D-4F5C-4D9E-8392-3FFB7233F466}" dt="2022-10-30T12:38:58.638" v="2" actId="1076"/>
          <ac:spMkLst>
            <pc:docMk/>
            <pc:sldMk cId="3102643082" sldId="402"/>
            <ac:spMk id="24" creationId="{5BBEAA89-7C2E-428D-8C12-FF739C6C147E}"/>
          </ac:spMkLst>
        </pc:spChg>
        <pc:spChg chg="mod">
          <ac:chgData name="Razin Farhan Hussain" userId="bL/IyTPea6UEOGjIFjK2ugEKbkBZKWWoFErjYdNQqcM=" providerId="None" clId="Web-{E196874D-4F5C-4D9E-8392-3FFB7233F466}" dt="2022-10-30T12:39:22.670" v="8" actId="14100"/>
          <ac:spMkLst>
            <pc:docMk/>
            <pc:sldMk cId="3102643082" sldId="402"/>
            <ac:spMk id="25" creationId="{30502B51-C127-44D5-9EB3-C691D926030D}"/>
          </ac:spMkLst>
        </pc:spChg>
      </pc:sldChg>
    </pc:docChg>
  </pc:docChgLst>
  <pc:docChgLst>
    <pc:chgData name="Razin Farhan Hussain" clId="Web-{26458E72-F5C0-4A66-BEEB-F46F8BA4A382}"/>
    <pc:docChg chg="modSld">
      <pc:chgData name="Razin Farhan Hussain" userId="" providerId="" clId="Web-{26458E72-F5C0-4A66-BEEB-F46F8BA4A382}" dt="2021-07-23T03:48:38.403" v="444" actId="1076"/>
      <pc:docMkLst>
        <pc:docMk/>
      </pc:docMkLst>
      <pc:sldChg chg="addSp delSp modSp">
        <pc:chgData name="Razin Farhan Hussain" userId="" providerId="" clId="Web-{26458E72-F5C0-4A66-BEEB-F46F8BA4A382}" dt="2021-07-23T03:48:38.403" v="444" actId="1076"/>
        <pc:sldMkLst>
          <pc:docMk/>
          <pc:sldMk cId="820788569" sldId="449"/>
        </pc:sldMkLst>
        <pc:spChg chg="mod">
          <ac:chgData name="Razin Farhan Hussain" userId="" providerId="" clId="Web-{26458E72-F5C0-4A66-BEEB-F46F8BA4A382}" dt="2021-07-23T03:43:13.992" v="396" actId="20577"/>
          <ac:spMkLst>
            <pc:docMk/>
            <pc:sldMk cId="820788569" sldId="449"/>
            <ac:spMk id="2" creationId="{A8C26E1E-6260-4507-89E2-B5CBE3E07233}"/>
          </ac:spMkLst>
        </pc:spChg>
        <pc:spChg chg="mod">
          <ac:chgData name="Razin Farhan Hussain" userId="" providerId="" clId="Web-{26458E72-F5C0-4A66-BEEB-F46F8BA4A382}" dt="2021-07-23T03:44:41.092" v="431" actId="20577"/>
          <ac:spMkLst>
            <pc:docMk/>
            <pc:sldMk cId="820788569" sldId="449"/>
            <ac:spMk id="3" creationId="{BBB8E726-D87E-4D76-9F3C-BDCF59D21261}"/>
          </ac:spMkLst>
        </pc:spChg>
        <pc:spChg chg="del">
          <ac:chgData name="Razin Farhan Hussain" userId="" providerId="" clId="Web-{26458E72-F5C0-4A66-BEEB-F46F8BA4A382}" dt="2021-07-23T03:48:33.512" v="443"/>
          <ac:spMkLst>
            <pc:docMk/>
            <pc:sldMk cId="820788569" sldId="449"/>
            <ac:spMk id="8" creationId="{6533E506-5589-458F-842F-B79BB9F2D04B}"/>
          </ac:spMkLst>
        </pc:spChg>
        <pc:picChg chg="add mod">
          <ac:chgData name="Razin Farhan Hussain" userId="" providerId="" clId="Web-{26458E72-F5C0-4A66-BEEB-F46F8BA4A382}" dt="2021-07-23T03:48:38.403" v="444" actId="1076"/>
          <ac:picMkLst>
            <pc:docMk/>
            <pc:sldMk cId="820788569" sldId="449"/>
            <ac:picMk id="9" creationId="{1F2B8AA2-F53C-40C2-90B8-F7BE8DB7CBB3}"/>
          </ac:picMkLst>
        </pc:picChg>
        <pc:picChg chg="add mod">
          <ac:chgData name="Razin Farhan Hussain" userId="" providerId="" clId="Web-{26458E72-F5C0-4A66-BEEB-F46F8BA4A382}" dt="2021-07-23T03:47:52.807" v="436" actId="1076"/>
          <ac:picMkLst>
            <pc:docMk/>
            <pc:sldMk cId="820788569" sldId="449"/>
            <ac:picMk id="10" creationId="{5A6D0FA9-C00F-455E-A2A6-5E8D7030714C}"/>
          </ac:picMkLst>
        </pc:picChg>
      </pc:sldChg>
      <pc:sldChg chg="modSp">
        <pc:chgData name="Razin Farhan Hussain" userId="" providerId="" clId="Web-{26458E72-F5C0-4A66-BEEB-F46F8BA4A382}" dt="2021-07-23T02:50:00.719" v="61" actId="20577"/>
        <pc:sldMkLst>
          <pc:docMk/>
          <pc:sldMk cId="4012275385" sldId="451"/>
        </pc:sldMkLst>
        <pc:spChg chg="mod">
          <ac:chgData name="Razin Farhan Hussain" userId="" providerId="" clId="Web-{26458E72-F5C0-4A66-BEEB-F46F8BA4A382}" dt="2021-07-23T02:46:54.065" v="10" actId="1076"/>
          <ac:spMkLst>
            <pc:docMk/>
            <pc:sldMk cId="4012275385" sldId="451"/>
            <ac:spMk id="2" creationId="{BB274182-59CC-42F1-B2D5-BE552D53CAC1}"/>
          </ac:spMkLst>
        </pc:spChg>
        <pc:spChg chg="mod">
          <ac:chgData name="Razin Farhan Hussain" userId="" providerId="" clId="Web-{26458E72-F5C0-4A66-BEEB-F46F8BA4A382}" dt="2021-07-23T02:50:00.719" v="61" actId="20577"/>
          <ac:spMkLst>
            <pc:docMk/>
            <pc:sldMk cId="4012275385" sldId="451"/>
            <ac:spMk id="3" creationId="{C47AEBF9-AB6D-4E7A-8F4D-AAB7644DCD17}"/>
          </ac:spMkLst>
        </pc:spChg>
      </pc:sldChg>
      <pc:sldChg chg="modSp">
        <pc:chgData name="Razin Farhan Hussain" userId="" providerId="" clId="Web-{26458E72-F5C0-4A66-BEEB-F46F8BA4A382}" dt="2021-07-23T02:51:41.600" v="65" actId="20577"/>
        <pc:sldMkLst>
          <pc:docMk/>
          <pc:sldMk cId="3885357940" sldId="463"/>
        </pc:sldMkLst>
        <pc:spChg chg="mod">
          <ac:chgData name="Razin Farhan Hussain" userId="" providerId="" clId="Web-{26458E72-F5C0-4A66-BEEB-F46F8BA4A382}" dt="2021-07-23T02:51:41.600" v="65" actId="20577"/>
          <ac:spMkLst>
            <pc:docMk/>
            <pc:sldMk cId="3885357940" sldId="463"/>
            <ac:spMk id="2" creationId="{DB8C80FD-9013-4AE3-81CD-F42A7426500E}"/>
          </ac:spMkLst>
        </pc:spChg>
      </pc:sldChg>
      <pc:sldChg chg="modSp">
        <pc:chgData name="Razin Farhan Hussain" userId="" providerId="" clId="Web-{26458E72-F5C0-4A66-BEEB-F46F8BA4A382}" dt="2021-07-23T03:42:51.600" v="391" actId="20577"/>
        <pc:sldMkLst>
          <pc:docMk/>
          <pc:sldMk cId="1905368885" sldId="469"/>
        </pc:sldMkLst>
        <pc:spChg chg="mod">
          <ac:chgData name="Razin Farhan Hussain" userId="" providerId="" clId="Web-{26458E72-F5C0-4A66-BEEB-F46F8BA4A382}" dt="2021-07-23T03:42:51.600" v="391" actId="20577"/>
          <ac:spMkLst>
            <pc:docMk/>
            <pc:sldMk cId="1905368885" sldId="469"/>
            <ac:spMk id="3" creationId="{CDDD4A4D-E69F-4927-B088-B8BE57B92C91}"/>
          </ac:spMkLst>
        </pc:spChg>
      </pc:sldChg>
      <pc:sldChg chg="modSp">
        <pc:chgData name="Razin Farhan Hussain" userId="" providerId="" clId="Web-{26458E72-F5C0-4A66-BEEB-F46F8BA4A382}" dt="2021-07-23T03:37:34.674" v="346" actId="14100"/>
        <pc:sldMkLst>
          <pc:docMk/>
          <pc:sldMk cId="1146854186" sldId="485"/>
        </pc:sldMkLst>
        <pc:spChg chg="mod">
          <ac:chgData name="Razin Farhan Hussain" userId="" providerId="" clId="Web-{26458E72-F5C0-4A66-BEEB-F46F8BA4A382}" dt="2021-07-23T03:37:34.674" v="346" actId="14100"/>
          <ac:spMkLst>
            <pc:docMk/>
            <pc:sldMk cId="1146854186" sldId="485"/>
            <ac:spMk id="3" creationId="{A3191EC0-44C7-4AB9-AD47-05ED963AD932}"/>
          </ac:spMkLst>
        </pc:spChg>
      </pc:sldChg>
      <pc:sldChg chg="modSp">
        <pc:chgData name="Razin Farhan Hussain" userId="" providerId="" clId="Web-{26458E72-F5C0-4A66-BEEB-F46F8BA4A382}" dt="2021-07-23T02:54:26.439" v="93" actId="20577"/>
        <pc:sldMkLst>
          <pc:docMk/>
          <pc:sldMk cId="1224592863" sldId="486"/>
        </pc:sldMkLst>
        <pc:spChg chg="mod">
          <ac:chgData name="Razin Farhan Hussain" userId="" providerId="" clId="Web-{26458E72-F5C0-4A66-BEEB-F46F8BA4A382}" dt="2021-07-23T02:54:26.439" v="93" actId="20577"/>
          <ac:spMkLst>
            <pc:docMk/>
            <pc:sldMk cId="1224592863" sldId="486"/>
            <ac:spMk id="3" creationId="{AC287962-E642-4275-9502-CDB360AA89B0}"/>
          </ac:spMkLst>
        </pc:spChg>
      </pc:sldChg>
      <pc:sldChg chg="modSp">
        <pc:chgData name="Razin Farhan Hussain" userId="" providerId="" clId="Web-{26458E72-F5C0-4A66-BEEB-F46F8BA4A382}" dt="2021-07-23T02:51:04.285" v="63" actId="20577"/>
        <pc:sldMkLst>
          <pc:docMk/>
          <pc:sldMk cId="1426105100" sldId="497"/>
        </pc:sldMkLst>
        <pc:spChg chg="mod">
          <ac:chgData name="Razin Farhan Hussain" userId="" providerId="" clId="Web-{26458E72-F5C0-4A66-BEEB-F46F8BA4A382}" dt="2021-07-23T02:51:04.285" v="63" actId="20577"/>
          <ac:spMkLst>
            <pc:docMk/>
            <pc:sldMk cId="1426105100" sldId="497"/>
            <ac:spMk id="3" creationId="{0AEEA00F-790B-4906-9CC8-A2303B4C4CDE}"/>
          </ac:spMkLst>
        </pc:spChg>
      </pc:sldChg>
      <pc:sldChg chg="modSp">
        <pc:chgData name="Razin Farhan Hussain" userId="" providerId="" clId="Web-{26458E72-F5C0-4A66-BEEB-F46F8BA4A382}" dt="2021-07-23T02:51:57.414" v="66" actId="20577"/>
        <pc:sldMkLst>
          <pc:docMk/>
          <pc:sldMk cId="3761818323" sldId="498"/>
        </pc:sldMkLst>
        <pc:spChg chg="mod">
          <ac:chgData name="Razin Farhan Hussain" userId="" providerId="" clId="Web-{26458E72-F5C0-4A66-BEEB-F46F8BA4A382}" dt="2021-07-23T02:51:57.414" v="66" actId="20577"/>
          <ac:spMkLst>
            <pc:docMk/>
            <pc:sldMk cId="3761818323" sldId="498"/>
            <ac:spMk id="3" creationId="{0AEEA00F-790B-4906-9CC8-A2303B4C4CDE}"/>
          </ac:spMkLst>
        </pc:spChg>
      </pc:sldChg>
      <pc:sldChg chg="modSp">
        <pc:chgData name="Razin Farhan Hussain" userId="" providerId="" clId="Web-{26458E72-F5C0-4A66-BEEB-F46F8BA4A382}" dt="2021-07-23T02:45:12.527" v="3" actId="20577"/>
        <pc:sldMkLst>
          <pc:docMk/>
          <pc:sldMk cId="2686476291" sldId="501"/>
        </pc:sldMkLst>
        <pc:spChg chg="mod">
          <ac:chgData name="Razin Farhan Hussain" userId="" providerId="" clId="Web-{26458E72-F5C0-4A66-BEEB-F46F8BA4A382}" dt="2021-07-23T02:45:12.527" v="3" actId="20577"/>
          <ac:spMkLst>
            <pc:docMk/>
            <pc:sldMk cId="2686476291" sldId="501"/>
            <ac:spMk id="3" creationId="{32EA018F-93F1-4ABB-B860-965AB5607CD3}"/>
          </ac:spMkLst>
        </pc:spChg>
      </pc:sldChg>
    </pc:docChg>
  </pc:docChgLst>
  <pc:docChgLst>
    <pc:chgData name="Razin Farhan Hussain" userId="1cVv77yr1ZiNe1UCsVw/FtraFZZMhOB31k/vbZOdZxE=" providerId="None" clId="Web-{29D61E5D-B77A-47A0-8CB1-96365C62A2BC}"/>
    <pc:docChg chg="addSld modSld">
      <pc:chgData name="Razin Farhan Hussain" userId="1cVv77yr1ZiNe1UCsVw/FtraFZZMhOB31k/vbZOdZxE=" providerId="None" clId="Web-{29D61E5D-B77A-47A0-8CB1-96365C62A2BC}" dt="2020-10-02T15:42:34.720" v="146" actId="20577"/>
      <pc:docMkLst>
        <pc:docMk/>
      </pc:docMkLst>
      <pc:sldChg chg="modSp">
        <pc:chgData name="Razin Farhan Hussain" userId="1cVv77yr1ZiNe1UCsVw/FtraFZZMhOB31k/vbZOdZxE=" providerId="None" clId="Web-{29D61E5D-B77A-47A0-8CB1-96365C62A2BC}" dt="2020-10-02T15:31:58.088" v="10" actId="20577"/>
        <pc:sldMkLst>
          <pc:docMk/>
          <pc:sldMk cId="3560319463" sldId="409"/>
        </pc:sldMkLst>
        <pc:spChg chg="mod">
          <ac:chgData name="Razin Farhan Hussain" userId="1cVv77yr1ZiNe1UCsVw/FtraFZZMhOB31k/vbZOdZxE=" providerId="None" clId="Web-{29D61E5D-B77A-47A0-8CB1-96365C62A2BC}" dt="2020-10-02T15:31:58.088" v="10" actId="20577"/>
          <ac:spMkLst>
            <pc:docMk/>
            <pc:sldMk cId="3560319463" sldId="409"/>
            <ac:spMk id="5" creationId="{7C582F44-3903-493C-A9EA-25B931DDBA65}"/>
          </ac:spMkLst>
        </pc:spChg>
      </pc:sldChg>
      <pc:sldChg chg="addSp delSp modSp new">
        <pc:chgData name="Razin Farhan Hussain" userId="1cVv77yr1ZiNe1UCsVw/FtraFZZMhOB31k/vbZOdZxE=" providerId="None" clId="Web-{29D61E5D-B77A-47A0-8CB1-96365C62A2BC}" dt="2020-10-02T15:42:34.720" v="145" actId="20577"/>
        <pc:sldMkLst>
          <pc:docMk/>
          <pc:sldMk cId="2083125455" sldId="424"/>
        </pc:sldMkLst>
        <pc:spChg chg="mod">
          <ac:chgData name="Razin Farhan Hussain" userId="1cVv77yr1ZiNe1UCsVw/FtraFZZMhOB31k/vbZOdZxE=" providerId="None" clId="Web-{29D61E5D-B77A-47A0-8CB1-96365C62A2BC}" dt="2020-10-02T15:42:34.720" v="145" actId="20577"/>
          <ac:spMkLst>
            <pc:docMk/>
            <pc:sldMk cId="2083125455" sldId="424"/>
            <ac:spMk id="2" creationId="{DC5A176B-1772-4678-861F-22F2849293ED}"/>
          </ac:spMkLst>
        </pc:spChg>
        <pc:spChg chg="del">
          <ac:chgData name="Razin Farhan Hussain" userId="1cVv77yr1ZiNe1UCsVw/FtraFZZMhOB31k/vbZOdZxE=" providerId="None" clId="Web-{29D61E5D-B77A-47A0-8CB1-96365C62A2BC}" dt="2020-10-02T15:38:45.316" v="14"/>
          <ac:spMkLst>
            <pc:docMk/>
            <pc:sldMk cId="2083125455" sldId="424"/>
            <ac:spMk id="3" creationId="{02C27988-0890-4E06-86CD-E014B9D0F5EE}"/>
          </ac:spMkLst>
        </pc:spChg>
        <pc:spChg chg="add mod">
          <ac:chgData name="Razin Farhan Hussain" userId="1cVv77yr1ZiNe1UCsVw/FtraFZZMhOB31k/vbZOdZxE=" providerId="None" clId="Web-{29D61E5D-B77A-47A0-8CB1-96365C62A2BC}" dt="2020-10-02T15:39:58.523" v="33" actId="14100"/>
          <ac:spMkLst>
            <pc:docMk/>
            <pc:sldMk cId="2083125455" sldId="424"/>
            <ac:spMk id="6" creationId="{CBBA9ACE-93F0-455C-B26D-553B6B710A09}"/>
          </ac:spMkLst>
        </pc:spChg>
        <pc:spChg chg="add mod">
          <ac:chgData name="Razin Farhan Hussain" userId="1cVv77yr1ZiNe1UCsVw/FtraFZZMhOB31k/vbZOdZxE=" providerId="None" clId="Web-{29D61E5D-B77A-47A0-8CB1-96365C62A2BC}" dt="2020-10-02T15:40:17.555" v="63" actId="14100"/>
          <ac:spMkLst>
            <pc:docMk/>
            <pc:sldMk cId="2083125455" sldId="424"/>
            <ac:spMk id="8" creationId="{7F91D654-5370-4E24-B639-2AEA59FD11B8}"/>
          </ac:spMkLst>
        </pc:spChg>
        <pc:spChg chg="add mod">
          <ac:chgData name="Razin Farhan Hussain" userId="1cVv77yr1ZiNe1UCsVw/FtraFZZMhOB31k/vbZOdZxE=" providerId="None" clId="Web-{29D61E5D-B77A-47A0-8CB1-96365C62A2BC}" dt="2020-10-02T15:41:05.605" v="89" actId="14100"/>
          <ac:spMkLst>
            <pc:docMk/>
            <pc:sldMk cId="2083125455" sldId="424"/>
            <ac:spMk id="10" creationId="{64931627-5249-46D1-9433-1F11B0FE195F}"/>
          </ac:spMkLst>
        </pc:spChg>
        <pc:spChg chg="add mod">
          <ac:chgData name="Razin Farhan Hussain" userId="1cVv77yr1ZiNe1UCsVw/FtraFZZMhOB31k/vbZOdZxE=" providerId="None" clId="Web-{29D61E5D-B77A-47A0-8CB1-96365C62A2BC}" dt="2020-10-02T15:42:05.531" v="106" actId="14100"/>
          <ac:spMkLst>
            <pc:docMk/>
            <pc:sldMk cId="2083125455" sldId="424"/>
            <ac:spMk id="12" creationId="{36041FD5-B179-4C99-A7AA-00708EFA13B5}"/>
          </ac:spMkLst>
        </pc:spChg>
        <pc:picChg chg="add mod ord">
          <ac:chgData name="Razin Farhan Hussain" userId="1cVv77yr1ZiNe1UCsVw/FtraFZZMhOB31k/vbZOdZxE=" providerId="None" clId="Web-{29D61E5D-B77A-47A0-8CB1-96365C62A2BC}" dt="2020-10-02T15:39:15.317" v="26" actId="14100"/>
          <ac:picMkLst>
            <pc:docMk/>
            <pc:sldMk cId="2083125455" sldId="424"/>
            <ac:picMk id="5" creationId="{759F7592-A2A0-4A96-A35E-891618A8ACFB}"/>
          </ac:picMkLst>
        </pc:picChg>
        <pc:picChg chg="add mod">
          <ac:chgData name="Razin Farhan Hussain" userId="1cVv77yr1ZiNe1UCsVw/FtraFZZMhOB31k/vbZOdZxE=" providerId="None" clId="Web-{29D61E5D-B77A-47A0-8CB1-96365C62A2BC}" dt="2020-10-02T15:39:54.398" v="32" actId="1076"/>
          <ac:picMkLst>
            <pc:docMk/>
            <pc:sldMk cId="2083125455" sldId="424"/>
            <ac:picMk id="7" creationId="{9B0B189B-6425-4786-8246-74C6FF2ABCB1}"/>
          </ac:picMkLst>
        </pc:picChg>
        <pc:picChg chg="add mod">
          <ac:chgData name="Razin Farhan Hussain" userId="1cVv77yr1ZiNe1UCsVw/FtraFZZMhOB31k/vbZOdZxE=" providerId="None" clId="Web-{29D61E5D-B77A-47A0-8CB1-96365C62A2BC}" dt="2020-10-02T15:40:43.370" v="69" actId="1076"/>
          <ac:picMkLst>
            <pc:docMk/>
            <pc:sldMk cId="2083125455" sldId="424"/>
            <ac:picMk id="9" creationId="{C1953222-A2E2-48A1-A197-035BDCEB7C7A}"/>
          </ac:picMkLst>
        </pc:picChg>
        <pc:picChg chg="add mod">
          <ac:chgData name="Razin Farhan Hussain" userId="1cVv77yr1ZiNe1UCsVw/FtraFZZMhOB31k/vbZOdZxE=" providerId="None" clId="Web-{29D61E5D-B77A-47A0-8CB1-96365C62A2BC}" dt="2020-10-02T15:41:42.217" v="94" actId="14100"/>
          <ac:picMkLst>
            <pc:docMk/>
            <pc:sldMk cId="2083125455" sldId="424"/>
            <ac:picMk id="11" creationId="{80A1FBBD-16A7-446A-9CC3-015B664FC1CE}"/>
          </ac:picMkLst>
        </pc:picChg>
      </pc:sldChg>
    </pc:docChg>
  </pc:docChgLst>
  <pc:docChgLst>
    <pc:chgData name="Razin Farhan Hussain" clId="Web-{B5B4A69F-09DA-408F-811A-D920E4D99A72}"/>
    <pc:docChg chg="modSld">
      <pc:chgData name="Razin Farhan Hussain" userId="" providerId="" clId="Web-{B5B4A69F-09DA-408F-811A-D920E4D99A72}" dt="2021-07-28T17:34:45.063" v="8" actId="20577"/>
      <pc:docMkLst>
        <pc:docMk/>
      </pc:docMkLst>
      <pc:sldChg chg="modSp">
        <pc:chgData name="Razin Farhan Hussain" userId="" providerId="" clId="Web-{B5B4A69F-09DA-408F-811A-D920E4D99A72}" dt="2021-07-28T17:34:45.063" v="8" actId="20577"/>
        <pc:sldMkLst>
          <pc:docMk/>
          <pc:sldMk cId="2608860063" sldId="493"/>
        </pc:sldMkLst>
        <pc:spChg chg="mod">
          <ac:chgData name="Razin Farhan Hussain" userId="" providerId="" clId="Web-{B5B4A69F-09DA-408F-811A-D920E4D99A72}" dt="2021-07-28T17:34:45.063" v="8" actId="20577"/>
          <ac:spMkLst>
            <pc:docMk/>
            <pc:sldMk cId="2608860063" sldId="493"/>
            <ac:spMk id="7" creationId="{ED6D2DC8-7894-4E6E-B860-72E306A7A372}"/>
          </ac:spMkLst>
        </pc:spChg>
      </pc:sldChg>
    </pc:docChg>
  </pc:docChgLst>
  <pc:docChgLst>
    <pc:chgData name="Razin Farhan Hussain" userId="bL/IyTPea6UEOGjIFjK2ugEKbkBZKWWoFErjYdNQqcM=" providerId="None" clId="Web-{7D5D7B1C-7122-4E60-BDC6-1E9446BA6EAE}"/>
    <pc:docChg chg="modSld">
      <pc:chgData name="Razin Farhan Hussain" userId="bL/IyTPea6UEOGjIFjK2ugEKbkBZKWWoFErjYdNQqcM=" providerId="None" clId="Web-{7D5D7B1C-7122-4E60-BDC6-1E9446BA6EAE}" dt="2021-03-02T18:02:27.198" v="447" actId="20577"/>
      <pc:docMkLst>
        <pc:docMk/>
      </pc:docMkLst>
      <pc:sldChg chg="addSp modSp">
        <pc:chgData name="Razin Farhan Hussain" userId="bL/IyTPea6UEOGjIFjK2ugEKbkBZKWWoFErjYdNQqcM=" providerId="None" clId="Web-{7D5D7B1C-7122-4E60-BDC6-1E9446BA6EAE}" dt="2021-03-02T18:02:27.198" v="447" actId="20577"/>
        <pc:sldMkLst>
          <pc:docMk/>
          <pc:sldMk cId="1973726866" sldId="397"/>
        </pc:sldMkLst>
        <pc:spChg chg="add mod">
          <ac:chgData name="Razin Farhan Hussain" userId="bL/IyTPea6UEOGjIFjK2ugEKbkBZKWWoFErjYdNQqcM=" providerId="None" clId="Web-{7D5D7B1C-7122-4E60-BDC6-1E9446BA6EAE}" dt="2021-03-02T18:02:27.198" v="447" actId="20577"/>
          <ac:spMkLst>
            <pc:docMk/>
            <pc:sldMk cId="1973726866" sldId="397"/>
            <ac:spMk id="5" creationId="{EF09212F-AB1F-41F1-B28D-D8CB31143D26}"/>
          </ac:spMkLst>
        </pc:spChg>
        <pc:picChg chg="mod">
          <ac:chgData name="Razin Farhan Hussain" userId="bL/IyTPea6UEOGjIFjK2ugEKbkBZKWWoFErjYdNQqcM=" providerId="None" clId="Web-{7D5D7B1C-7122-4E60-BDC6-1E9446BA6EAE}" dt="2021-03-02T17:57:34.697" v="258" actId="1076"/>
          <ac:picMkLst>
            <pc:docMk/>
            <pc:sldMk cId="1973726866" sldId="397"/>
            <ac:picMk id="4" creationId="{47DDA43A-6CBA-4A3F-B04F-EA14938B240F}"/>
          </ac:picMkLst>
        </pc:picChg>
      </pc:sldChg>
      <pc:sldChg chg="addSp modSp modNotes">
        <pc:chgData name="Razin Farhan Hussain" userId="bL/IyTPea6UEOGjIFjK2ugEKbkBZKWWoFErjYdNQqcM=" providerId="None" clId="Web-{7D5D7B1C-7122-4E60-BDC6-1E9446BA6EAE}" dt="2021-03-02T17:57:24.103" v="256" actId="1076"/>
        <pc:sldMkLst>
          <pc:docMk/>
          <pc:sldMk cId="1768758273" sldId="420"/>
        </pc:sldMkLst>
        <pc:spChg chg="add mod">
          <ac:chgData name="Razin Farhan Hussain" userId="bL/IyTPea6UEOGjIFjK2ugEKbkBZKWWoFErjYdNQqcM=" providerId="None" clId="Web-{7D5D7B1C-7122-4E60-BDC6-1E9446BA6EAE}" dt="2021-03-02T17:57:24.103" v="256" actId="1076"/>
          <ac:spMkLst>
            <pc:docMk/>
            <pc:sldMk cId="1768758273" sldId="420"/>
            <ac:spMk id="3" creationId="{9CE5AC1F-6016-4C00-911F-26F5E4F43359}"/>
          </ac:spMkLst>
        </pc:spChg>
      </pc:sldChg>
    </pc:docChg>
  </pc:docChgLst>
  <pc:docChgLst>
    <pc:chgData name="Razin Farhan Hussain" userId="bL/IyTPea6UEOGjIFjK2ugEKbkBZKWWoFErjYdNQqcM=" providerId="None" clId="Web-{ACCCB9F1-243A-41E4-979A-E4447AE4E6C5}"/>
    <pc:docChg chg="modSld">
      <pc:chgData name="Razin Farhan Hussain" userId="bL/IyTPea6UEOGjIFjK2ugEKbkBZKWWoFErjYdNQqcM=" providerId="None" clId="Web-{ACCCB9F1-243A-41E4-979A-E4447AE4E6C5}" dt="2021-03-03T22:56:04.043" v="12" actId="20577"/>
      <pc:docMkLst>
        <pc:docMk/>
      </pc:docMkLst>
      <pc:sldChg chg="modSp">
        <pc:chgData name="Razin Farhan Hussain" userId="bL/IyTPea6UEOGjIFjK2ugEKbkBZKWWoFErjYdNQqcM=" providerId="None" clId="Web-{ACCCB9F1-243A-41E4-979A-E4447AE4E6C5}" dt="2021-03-03T22:56:04.043" v="12" actId="20577"/>
        <pc:sldMkLst>
          <pc:docMk/>
          <pc:sldMk cId="4172495775" sldId="412"/>
        </pc:sldMkLst>
        <pc:spChg chg="mod">
          <ac:chgData name="Razin Farhan Hussain" userId="bL/IyTPea6UEOGjIFjK2ugEKbkBZKWWoFErjYdNQqcM=" providerId="None" clId="Web-{ACCCB9F1-243A-41E4-979A-E4447AE4E6C5}" dt="2021-03-03T22:56:04.043" v="12" actId="20577"/>
          <ac:spMkLst>
            <pc:docMk/>
            <pc:sldMk cId="4172495775" sldId="412"/>
            <ac:spMk id="5" creationId="{A1826C71-BF11-4862-8B7D-90A9AA8FBDE3}"/>
          </ac:spMkLst>
        </pc:spChg>
      </pc:sldChg>
    </pc:docChg>
  </pc:docChgLst>
  <pc:docChgLst>
    <pc:chgData name="Razin Farhan Hussain" clId="Web-{F2D85862-3305-4AC9-A810-4DDBE3CFA41D}"/>
    <pc:docChg chg="addSld modSld">
      <pc:chgData name="Razin Farhan Hussain" userId="" providerId="" clId="Web-{F2D85862-3305-4AC9-A810-4DDBE3CFA41D}" dt="2021-07-20T23:26:30.141" v="240" actId="20577"/>
      <pc:docMkLst>
        <pc:docMk/>
      </pc:docMkLst>
      <pc:sldChg chg="modSp">
        <pc:chgData name="Razin Farhan Hussain" userId="" providerId="" clId="Web-{F2D85862-3305-4AC9-A810-4DDBE3CFA41D}" dt="2021-07-20T23:06:00.155" v="127" actId="20577"/>
        <pc:sldMkLst>
          <pc:docMk/>
          <pc:sldMk cId="2881555940" sldId="442"/>
        </pc:sldMkLst>
        <pc:spChg chg="mod">
          <ac:chgData name="Razin Farhan Hussain" userId="" providerId="" clId="Web-{F2D85862-3305-4AC9-A810-4DDBE3CFA41D}" dt="2021-07-20T23:06:00.155" v="127" actId="20577"/>
          <ac:spMkLst>
            <pc:docMk/>
            <pc:sldMk cId="2881555940" sldId="442"/>
            <ac:spMk id="3" creationId="{0AEEA00F-790B-4906-9CC8-A2303B4C4CDE}"/>
          </ac:spMkLst>
        </pc:spChg>
      </pc:sldChg>
      <pc:sldChg chg="addSp modSp">
        <pc:chgData name="Razin Farhan Hussain" userId="" providerId="" clId="Web-{F2D85862-3305-4AC9-A810-4DDBE3CFA41D}" dt="2021-07-20T22:58:13.971" v="14" actId="1076"/>
        <pc:sldMkLst>
          <pc:docMk/>
          <pc:sldMk cId="2876127708" sldId="444"/>
        </pc:sldMkLst>
        <pc:spChg chg="mod">
          <ac:chgData name="Razin Farhan Hussain" userId="" providerId="" clId="Web-{F2D85862-3305-4AC9-A810-4DDBE3CFA41D}" dt="2021-07-20T22:58:11.408" v="13" actId="20577"/>
          <ac:spMkLst>
            <pc:docMk/>
            <pc:sldMk cId="2876127708" sldId="444"/>
            <ac:spMk id="3" creationId="{789EEDB4-98C0-4846-92AA-6B700329CC17}"/>
          </ac:spMkLst>
        </pc:spChg>
        <pc:picChg chg="add mod">
          <ac:chgData name="Razin Farhan Hussain" userId="" providerId="" clId="Web-{F2D85862-3305-4AC9-A810-4DDBE3CFA41D}" dt="2021-07-20T22:58:13.971" v="14" actId="1076"/>
          <ac:picMkLst>
            <pc:docMk/>
            <pc:sldMk cId="2876127708" sldId="444"/>
            <ac:picMk id="2" creationId="{D72210C0-1582-4560-83EB-76BB56C4B23F}"/>
          </ac:picMkLst>
        </pc:picChg>
      </pc:sldChg>
      <pc:sldChg chg="modSp">
        <pc:chgData name="Razin Farhan Hussain" userId="" providerId="" clId="Web-{F2D85862-3305-4AC9-A810-4DDBE3CFA41D}" dt="2021-07-20T23:06:46.469" v="133" actId="20577"/>
        <pc:sldMkLst>
          <pc:docMk/>
          <pc:sldMk cId="2265982532" sldId="447"/>
        </pc:sldMkLst>
        <pc:spChg chg="mod">
          <ac:chgData name="Razin Farhan Hussain" userId="" providerId="" clId="Web-{F2D85862-3305-4AC9-A810-4DDBE3CFA41D}" dt="2021-07-20T23:06:46.469" v="133" actId="20577"/>
          <ac:spMkLst>
            <pc:docMk/>
            <pc:sldMk cId="2265982532" sldId="447"/>
            <ac:spMk id="3" creationId="{36B54CB8-8BBF-4837-B3CF-99B51A3C1C4E}"/>
          </ac:spMkLst>
        </pc:spChg>
      </pc:sldChg>
      <pc:sldChg chg="modSp">
        <pc:chgData name="Razin Farhan Hussain" userId="" providerId="" clId="Web-{F2D85862-3305-4AC9-A810-4DDBE3CFA41D}" dt="2021-07-20T23:05:09.919" v="117" actId="20577"/>
        <pc:sldMkLst>
          <pc:docMk/>
          <pc:sldMk cId="3089330882" sldId="460"/>
        </pc:sldMkLst>
        <pc:spChg chg="mod">
          <ac:chgData name="Razin Farhan Hussain" userId="" providerId="" clId="Web-{F2D85862-3305-4AC9-A810-4DDBE3CFA41D}" dt="2021-07-20T23:05:09.919" v="117" actId="20577"/>
          <ac:spMkLst>
            <pc:docMk/>
            <pc:sldMk cId="3089330882" sldId="460"/>
            <ac:spMk id="3" creationId="{0AEEA00F-790B-4906-9CC8-A2303B4C4CDE}"/>
          </ac:spMkLst>
        </pc:spChg>
      </pc:sldChg>
      <pc:sldChg chg="modSp">
        <pc:chgData name="Razin Farhan Hussain" userId="" providerId="" clId="Web-{F2D85862-3305-4AC9-A810-4DDBE3CFA41D}" dt="2021-07-20T23:04:46.544" v="108" actId="20577"/>
        <pc:sldMkLst>
          <pc:docMk/>
          <pc:sldMk cId="1821959657" sldId="470"/>
        </pc:sldMkLst>
        <pc:spChg chg="mod">
          <ac:chgData name="Razin Farhan Hussain" userId="" providerId="" clId="Web-{F2D85862-3305-4AC9-A810-4DDBE3CFA41D}" dt="2021-07-20T23:04:46.544" v="108" actId="20577"/>
          <ac:spMkLst>
            <pc:docMk/>
            <pc:sldMk cId="1821959657" sldId="470"/>
            <ac:spMk id="3" creationId="{0AEEA00F-790B-4906-9CC8-A2303B4C4CDE}"/>
          </ac:spMkLst>
        </pc:spChg>
      </pc:sldChg>
      <pc:sldChg chg="modSp">
        <pc:chgData name="Razin Farhan Hussain" userId="" providerId="" clId="Web-{F2D85862-3305-4AC9-A810-4DDBE3CFA41D}" dt="2021-07-20T22:58:44.159" v="16"/>
        <pc:sldMkLst>
          <pc:docMk/>
          <pc:sldMk cId="3654249066" sldId="477"/>
        </pc:sldMkLst>
        <pc:spChg chg="mod">
          <ac:chgData name="Razin Farhan Hussain" userId="" providerId="" clId="Web-{F2D85862-3305-4AC9-A810-4DDBE3CFA41D}" dt="2021-07-20T22:58:44.159" v="16"/>
          <ac:spMkLst>
            <pc:docMk/>
            <pc:sldMk cId="3654249066" sldId="477"/>
            <ac:spMk id="3" creationId="{FD1889E0-570B-4270-9CFB-D3E374299EAA}"/>
          </ac:spMkLst>
        </pc:spChg>
      </pc:sldChg>
      <pc:sldChg chg="modSp">
        <pc:chgData name="Razin Farhan Hussain" userId="" providerId="" clId="Web-{F2D85862-3305-4AC9-A810-4DDBE3CFA41D}" dt="2021-07-20T23:12:54.416" v="139" actId="20577"/>
        <pc:sldMkLst>
          <pc:docMk/>
          <pc:sldMk cId="1146854186" sldId="485"/>
        </pc:sldMkLst>
        <pc:spChg chg="mod">
          <ac:chgData name="Razin Farhan Hussain" userId="" providerId="" clId="Web-{F2D85862-3305-4AC9-A810-4DDBE3CFA41D}" dt="2021-07-20T23:12:54.416" v="139" actId="20577"/>
          <ac:spMkLst>
            <pc:docMk/>
            <pc:sldMk cId="1146854186" sldId="485"/>
            <ac:spMk id="2" creationId="{E58B7422-9390-476C-8DC5-644B388D81C3}"/>
          </ac:spMkLst>
        </pc:spChg>
      </pc:sldChg>
      <pc:sldChg chg="modSp">
        <pc:chgData name="Razin Farhan Hussain" userId="" providerId="" clId="Web-{F2D85862-3305-4AC9-A810-4DDBE3CFA41D}" dt="2021-07-20T23:26:30.141" v="240" actId="20577"/>
        <pc:sldMkLst>
          <pc:docMk/>
          <pc:sldMk cId="1224592863" sldId="486"/>
        </pc:sldMkLst>
        <pc:spChg chg="mod">
          <ac:chgData name="Razin Farhan Hussain" userId="" providerId="" clId="Web-{F2D85862-3305-4AC9-A810-4DDBE3CFA41D}" dt="2021-07-20T23:13:01.760" v="146" actId="20577"/>
          <ac:spMkLst>
            <pc:docMk/>
            <pc:sldMk cId="1224592863" sldId="486"/>
            <ac:spMk id="2" creationId="{270ED146-E476-4E29-A062-853CB6B35DC3}"/>
          </ac:spMkLst>
        </pc:spChg>
        <pc:spChg chg="mod">
          <ac:chgData name="Razin Farhan Hussain" userId="" providerId="" clId="Web-{F2D85862-3305-4AC9-A810-4DDBE3CFA41D}" dt="2021-07-20T23:26:30.141" v="240" actId="20577"/>
          <ac:spMkLst>
            <pc:docMk/>
            <pc:sldMk cId="1224592863" sldId="486"/>
            <ac:spMk id="3" creationId="{AC287962-E642-4275-9502-CDB360AA89B0}"/>
          </ac:spMkLst>
        </pc:spChg>
      </pc:sldChg>
      <pc:sldChg chg="modSp">
        <pc:chgData name="Razin Farhan Hussain" userId="" providerId="" clId="Web-{F2D85862-3305-4AC9-A810-4DDBE3CFA41D}" dt="2021-07-20T23:11:40.164" v="135" actId="20577"/>
        <pc:sldMkLst>
          <pc:docMk/>
          <pc:sldMk cId="3721802492" sldId="487"/>
        </pc:sldMkLst>
        <pc:spChg chg="mod">
          <ac:chgData name="Razin Farhan Hussain" userId="" providerId="" clId="Web-{F2D85862-3305-4AC9-A810-4DDBE3CFA41D}" dt="2021-07-20T23:11:40.164" v="135" actId="20577"/>
          <ac:spMkLst>
            <pc:docMk/>
            <pc:sldMk cId="3721802492" sldId="487"/>
            <ac:spMk id="3" creationId="{0AEEA00F-790B-4906-9CC8-A2303B4C4CDE}"/>
          </ac:spMkLst>
        </pc:spChg>
      </pc:sldChg>
      <pc:sldChg chg="modSp">
        <pc:chgData name="Razin Farhan Hussain" userId="" providerId="" clId="Web-{F2D85862-3305-4AC9-A810-4DDBE3CFA41D}" dt="2021-07-20T23:00:22.209" v="46" actId="20577"/>
        <pc:sldMkLst>
          <pc:docMk/>
          <pc:sldMk cId="4190056132" sldId="489"/>
        </pc:sldMkLst>
        <pc:spChg chg="mod">
          <ac:chgData name="Razin Farhan Hussain" userId="" providerId="" clId="Web-{F2D85862-3305-4AC9-A810-4DDBE3CFA41D}" dt="2021-07-20T23:00:22.209" v="46" actId="20577"/>
          <ac:spMkLst>
            <pc:docMk/>
            <pc:sldMk cId="4190056132" sldId="489"/>
            <ac:spMk id="2" creationId="{710A92BD-DCE6-4E05-BFFB-5AE595B8F627}"/>
          </ac:spMkLst>
        </pc:spChg>
      </pc:sldChg>
      <pc:sldChg chg="modSp">
        <pc:chgData name="Razin Farhan Hussain" userId="" providerId="" clId="Web-{F2D85862-3305-4AC9-A810-4DDBE3CFA41D}" dt="2021-07-20T23:01:08.210" v="66" actId="20577"/>
        <pc:sldMkLst>
          <pc:docMk/>
          <pc:sldMk cId="3015389942" sldId="490"/>
        </pc:sldMkLst>
        <pc:spChg chg="mod">
          <ac:chgData name="Razin Farhan Hussain" userId="" providerId="" clId="Web-{F2D85862-3305-4AC9-A810-4DDBE3CFA41D}" dt="2021-07-20T23:01:08.210" v="66" actId="20577"/>
          <ac:spMkLst>
            <pc:docMk/>
            <pc:sldMk cId="3015389942" sldId="490"/>
            <ac:spMk id="2" creationId="{9D8EF67C-CE2A-4A08-A14D-9049CC0C197F}"/>
          </ac:spMkLst>
        </pc:spChg>
      </pc:sldChg>
      <pc:sldChg chg="modSp new">
        <pc:chgData name="Razin Farhan Hussain" userId="" providerId="" clId="Web-{F2D85862-3305-4AC9-A810-4DDBE3CFA41D}" dt="2021-07-20T23:02:53.150" v="84" actId="20577"/>
        <pc:sldMkLst>
          <pc:docMk/>
          <pc:sldMk cId="1854109288" sldId="491"/>
        </pc:sldMkLst>
        <pc:spChg chg="mod">
          <ac:chgData name="Razin Farhan Hussain" userId="" providerId="" clId="Web-{F2D85862-3305-4AC9-A810-4DDBE3CFA41D}" dt="2021-07-20T23:01:33.085" v="75" actId="20577"/>
          <ac:spMkLst>
            <pc:docMk/>
            <pc:sldMk cId="1854109288" sldId="491"/>
            <ac:spMk id="2" creationId="{3EC5F03F-425F-4EB1-B0D2-5A30E962DC9B}"/>
          </ac:spMkLst>
        </pc:spChg>
        <pc:spChg chg="mod">
          <ac:chgData name="Razin Farhan Hussain" userId="" providerId="" clId="Web-{F2D85862-3305-4AC9-A810-4DDBE3CFA41D}" dt="2021-07-20T23:02:53.150" v="84" actId="20577"/>
          <ac:spMkLst>
            <pc:docMk/>
            <pc:sldMk cId="1854109288" sldId="491"/>
            <ac:spMk id="3" creationId="{9889CF90-D4ED-46CB-90C6-C569B17E72D8}"/>
          </ac:spMkLst>
        </pc:spChg>
      </pc:sldChg>
    </pc:docChg>
  </pc:docChgLst>
  <pc:docChgLst>
    <pc:chgData name="Razin Farhan Hussain" clId="Web-{728842C6-2F7C-4CC3-A2A3-CC33E676507D}"/>
    <pc:docChg chg="addSld modSld">
      <pc:chgData name="Razin Farhan Hussain" userId="" providerId="" clId="Web-{728842C6-2F7C-4CC3-A2A3-CC33E676507D}" dt="2021-07-15T21:18:42.708" v="364" actId="14100"/>
      <pc:docMkLst>
        <pc:docMk/>
      </pc:docMkLst>
      <pc:sldChg chg="modSp">
        <pc:chgData name="Razin Farhan Hussain" userId="" providerId="" clId="Web-{728842C6-2F7C-4CC3-A2A3-CC33E676507D}" dt="2021-07-15T21:03:48.307" v="90" actId="1076"/>
        <pc:sldMkLst>
          <pc:docMk/>
          <pc:sldMk cId="2383574042" sldId="363"/>
        </pc:sldMkLst>
        <pc:spChg chg="mod">
          <ac:chgData name="Razin Farhan Hussain" userId="" providerId="" clId="Web-{728842C6-2F7C-4CC3-A2A3-CC33E676507D}" dt="2021-07-15T21:02:49.539" v="77" actId="20577"/>
          <ac:spMkLst>
            <pc:docMk/>
            <pc:sldMk cId="2383574042" sldId="363"/>
            <ac:spMk id="2" creationId="{00000000-0000-0000-0000-000000000000}"/>
          </ac:spMkLst>
        </pc:spChg>
        <pc:spChg chg="mod">
          <ac:chgData name="Razin Farhan Hussain" userId="" providerId="" clId="Web-{728842C6-2F7C-4CC3-A2A3-CC33E676507D}" dt="2021-07-15T21:03:48.307" v="90" actId="1076"/>
          <ac:spMkLst>
            <pc:docMk/>
            <pc:sldMk cId="2383574042" sldId="363"/>
            <ac:spMk id="3" creationId="{00000000-0000-0000-0000-000000000000}"/>
          </ac:spMkLst>
        </pc:spChg>
        <pc:spChg chg="mod">
          <ac:chgData name="Razin Farhan Hussain" userId="" providerId="" clId="Web-{728842C6-2F7C-4CC3-A2A3-CC33E676507D}" dt="2021-07-15T21:01:05.505" v="42" actId="1076"/>
          <ac:spMkLst>
            <pc:docMk/>
            <pc:sldMk cId="2383574042" sldId="363"/>
            <ac:spMk id="4" creationId="{00000000-0000-0000-0000-000000000000}"/>
          </ac:spMkLst>
        </pc:spChg>
        <pc:spChg chg="mod">
          <ac:chgData name="Razin Farhan Hussain" userId="" providerId="" clId="Web-{728842C6-2F7C-4CC3-A2A3-CC33E676507D}" dt="2021-07-15T21:03:04.977" v="78" actId="1076"/>
          <ac:spMkLst>
            <pc:docMk/>
            <pc:sldMk cId="2383574042" sldId="363"/>
            <ac:spMk id="5" creationId="{27C29BC6-3172-423C-A63D-0E9D39690285}"/>
          </ac:spMkLst>
        </pc:spChg>
      </pc:sldChg>
      <pc:sldChg chg="modSp">
        <pc:chgData name="Razin Farhan Hussain" userId="" providerId="" clId="Web-{728842C6-2F7C-4CC3-A2A3-CC33E676507D}" dt="2021-07-15T21:14:37.388" v="324" actId="20577"/>
        <pc:sldMkLst>
          <pc:docMk/>
          <pc:sldMk cId="1777782391" sldId="396"/>
        </pc:sldMkLst>
        <pc:spChg chg="mod">
          <ac:chgData name="Razin Farhan Hussain" userId="" providerId="" clId="Web-{728842C6-2F7C-4CC3-A2A3-CC33E676507D}" dt="2021-07-15T21:14:37.388" v="324" actId="20577"/>
          <ac:spMkLst>
            <pc:docMk/>
            <pc:sldMk cId="1777782391" sldId="396"/>
            <ac:spMk id="2" creationId="{00000000-0000-0000-0000-000000000000}"/>
          </ac:spMkLst>
        </pc:spChg>
        <pc:spChg chg="mod">
          <ac:chgData name="Razin Farhan Hussain" userId="" providerId="" clId="Web-{728842C6-2F7C-4CC3-A2A3-CC33E676507D}" dt="2021-07-15T21:14:07.762" v="312" actId="20577"/>
          <ac:spMkLst>
            <pc:docMk/>
            <pc:sldMk cId="1777782391" sldId="396"/>
            <ac:spMk id="6" creationId="{00000000-0000-0000-0000-000000000000}"/>
          </ac:spMkLst>
        </pc:spChg>
      </pc:sldChg>
      <pc:sldChg chg="addSp delSp modSp delAnim">
        <pc:chgData name="Razin Farhan Hussain" userId="" providerId="" clId="Web-{728842C6-2F7C-4CC3-A2A3-CC33E676507D}" dt="2021-07-15T21:04:03.479" v="93"/>
        <pc:sldMkLst>
          <pc:docMk/>
          <pc:sldMk cId="3102643082" sldId="402"/>
        </pc:sldMkLst>
        <pc:spChg chg="del mod">
          <ac:chgData name="Razin Farhan Hussain" userId="" providerId="" clId="Web-{728842C6-2F7C-4CC3-A2A3-CC33E676507D}" dt="2021-07-15T21:04:01.182" v="92"/>
          <ac:spMkLst>
            <pc:docMk/>
            <pc:sldMk cId="3102643082" sldId="402"/>
            <ac:spMk id="3" creationId="{AFAC5818-0500-41AA-A66B-62FD54125AC3}"/>
          </ac:spMkLst>
        </pc:spChg>
        <pc:spChg chg="add mod">
          <ac:chgData name="Razin Farhan Hussain" userId="" providerId="" clId="Web-{728842C6-2F7C-4CC3-A2A3-CC33E676507D}" dt="2021-07-15T21:04:01.182" v="92"/>
          <ac:spMkLst>
            <pc:docMk/>
            <pc:sldMk cId="3102643082" sldId="402"/>
            <ac:spMk id="7" creationId="{35A99AFC-3EC1-4A00-959C-640652E93353}"/>
          </ac:spMkLst>
        </pc:spChg>
        <pc:picChg chg="del">
          <ac:chgData name="Razin Farhan Hussain" userId="" providerId="" clId="Web-{728842C6-2F7C-4CC3-A2A3-CC33E676507D}" dt="2021-07-15T21:04:03.479" v="93"/>
          <ac:picMkLst>
            <pc:docMk/>
            <pc:sldMk cId="3102643082" sldId="402"/>
            <ac:picMk id="5" creationId="{053A76C9-EF05-452C-BFAD-ABEF09B19C19}"/>
          </ac:picMkLst>
        </pc:picChg>
      </pc:sldChg>
      <pc:sldChg chg="delSp modSp">
        <pc:chgData name="Razin Farhan Hussain" userId="" providerId="" clId="Web-{728842C6-2F7C-4CC3-A2A3-CC33E676507D}" dt="2021-07-15T21:14:22.044" v="320" actId="20577"/>
        <pc:sldMkLst>
          <pc:docMk/>
          <pc:sldMk cId="3791648276" sldId="407"/>
        </pc:sldMkLst>
        <pc:spChg chg="mod">
          <ac:chgData name="Razin Farhan Hussain" userId="" providerId="" clId="Web-{728842C6-2F7C-4CC3-A2A3-CC33E676507D}" dt="2021-07-15T21:14:22.044" v="320" actId="20577"/>
          <ac:spMkLst>
            <pc:docMk/>
            <pc:sldMk cId="3791648276" sldId="407"/>
            <ac:spMk id="2" creationId="{DA652264-5573-4599-AD9F-AE9D85180E3C}"/>
          </ac:spMkLst>
        </pc:spChg>
        <pc:spChg chg="del">
          <ac:chgData name="Razin Farhan Hussain" userId="" providerId="" clId="Web-{728842C6-2F7C-4CC3-A2A3-CC33E676507D}" dt="2021-07-15T21:14:13.919" v="315"/>
          <ac:spMkLst>
            <pc:docMk/>
            <pc:sldMk cId="3791648276" sldId="407"/>
            <ac:spMk id="9" creationId="{89284F47-D85D-48E5-B6E5-A3EB6683ECA6}"/>
          </ac:spMkLst>
        </pc:spChg>
        <pc:spChg chg="del">
          <ac:chgData name="Razin Farhan Hussain" userId="" providerId="" clId="Web-{728842C6-2F7C-4CC3-A2A3-CC33E676507D}" dt="2021-07-15T21:14:16.013" v="316"/>
          <ac:spMkLst>
            <pc:docMk/>
            <pc:sldMk cId="3791648276" sldId="407"/>
            <ac:spMk id="10" creationId="{816F3DAA-EE2B-493A-BF69-DFAF34540AD3}"/>
          </ac:spMkLst>
        </pc:spChg>
        <pc:spChg chg="del">
          <ac:chgData name="Razin Farhan Hussain" userId="" providerId="" clId="Web-{728842C6-2F7C-4CC3-A2A3-CC33E676507D}" dt="2021-07-15T21:14:17.153" v="317"/>
          <ac:spMkLst>
            <pc:docMk/>
            <pc:sldMk cId="3791648276" sldId="407"/>
            <ac:spMk id="13" creationId="{0A7C9108-FBF4-4F2C-BE7B-C12B844C1D8B}"/>
          </ac:spMkLst>
        </pc:spChg>
        <pc:picChg chg="del">
          <ac:chgData name="Razin Farhan Hussain" userId="" providerId="" clId="Web-{728842C6-2F7C-4CC3-A2A3-CC33E676507D}" dt="2021-07-15T21:14:10.997" v="313"/>
          <ac:picMkLst>
            <pc:docMk/>
            <pc:sldMk cId="3791648276" sldId="407"/>
            <ac:picMk id="3" creationId="{E2335638-A5D0-48DF-B27F-51B12E1790E9}"/>
          </ac:picMkLst>
        </pc:picChg>
        <pc:picChg chg="del">
          <ac:chgData name="Razin Farhan Hussain" userId="" providerId="" clId="Web-{728842C6-2F7C-4CC3-A2A3-CC33E676507D}" dt="2021-07-15T21:14:12.059" v="314"/>
          <ac:picMkLst>
            <pc:docMk/>
            <pc:sldMk cId="3791648276" sldId="407"/>
            <ac:picMk id="6" creationId="{360B7AE6-B89A-451B-99A8-4DB7A20FAAD2}"/>
          </ac:picMkLst>
        </pc:picChg>
        <pc:cxnChg chg="del">
          <ac:chgData name="Razin Farhan Hussain" userId="" providerId="" clId="Web-{728842C6-2F7C-4CC3-A2A3-CC33E676507D}" dt="2021-07-15T21:14:18.091" v="318"/>
          <ac:cxnSpMkLst>
            <pc:docMk/>
            <pc:sldMk cId="3791648276" sldId="407"/>
            <ac:cxnSpMk id="11" creationId="{A203A697-9592-4561-85BC-57654CF5F1DC}"/>
          </ac:cxnSpMkLst>
        </pc:cxnChg>
        <pc:cxnChg chg="del">
          <ac:chgData name="Razin Farhan Hussain" userId="" providerId="" clId="Web-{728842C6-2F7C-4CC3-A2A3-CC33E676507D}" dt="2021-07-15T21:14:19.388" v="319"/>
          <ac:cxnSpMkLst>
            <pc:docMk/>
            <pc:sldMk cId="3791648276" sldId="407"/>
            <ac:cxnSpMk id="12" creationId="{0D6C527C-5BD6-4709-A1C5-4C22A6B76694}"/>
          </ac:cxnSpMkLst>
        </pc:cxnChg>
      </pc:sldChg>
      <pc:sldChg chg="modSp">
        <pc:chgData name="Razin Farhan Hussain" userId="" providerId="" clId="Web-{728842C6-2F7C-4CC3-A2A3-CC33E676507D}" dt="2021-07-15T21:14:03.012" v="311" actId="20577"/>
        <pc:sldMkLst>
          <pc:docMk/>
          <pc:sldMk cId="3560319463" sldId="409"/>
        </pc:sldMkLst>
        <pc:spChg chg="mod">
          <ac:chgData name="Razin Farhan Hussain" userId="" providerId="" clId="Web-{728842C6-2F7C-4CC3-A2A3-CC33E676507D}" dt="2021-07-15T21:13:58.715" v="309" actId="20577"/>
          <ac:spMkLst>
            <pc:docMk/>
            <pc:sldMk cId="3560319463" sldId="409"/>
            <ac:spMk id="2" creationId="{AAE52FF9-7221-4A20-AA7C-C58C9A06453F}"/>
          </ac:spMkLst>
        </pc:spChg>
        <pc:spChg chg="mod">
          <ac:chgData name="Razin Farhan Hussain" userId="" providerId="" clId="Web-{728842C6-2F7C-4CC3-A2A3-CC33E676507D}" dt="2021-07-15T21:14:03.012" v="311" actId="20577"/>
          <ac:spMkLst>
            <pc:docMk/>
            <pc:sldMk cId="3560319463" sldId="409"/>
            <ac:spMk id="5" creationId="{7C582F44-3903-493C-A9EA-25B931DDBA65}"/>
          </ac:spMkLst>
        </pc:spChg>
      </pc:sldChg>
      <pc:sldChg chg="modSp">
        <pc:chgData name="Razin Farhan Hussain" userId="" providerId="" clId="Web-{728842C6-2F7C-4CC3-A2A3-CC33E676507D}" dt="2021-07-15T21:14:30.201" v="323" actId="20577"/>
        <pc:sldMkLst>
          <pc:docMk/>
          <pc:sldMk cId="3872104825" sldId="410"/>
        </pc:sldMkLst>
        <pc:spChg chg="mod">
          <ac:chgData name="Razin Farhan Hussain" userId="" providerId="" clId="Web-{728842C6-2F7C-4CC3-A2A3-CC33E676507D}" dt="2021-07-15T21:14:30.201" v="323" actId="20577"/>
          <ac:spMkLst>
            <pc:docMk/>
            <pc:sldMk cId="3872104825" sldId="410"/>
            <ac:spMk id="2" creationId="{9A02BB28-24CF-4F81-BC85-91E3B870C8F6}"/>
          </ac:spMkLst>
        </pc:spChg>
        <pc:spChg chg="mod">
          <ac:chgData name="Razin Farhan Hussain" userId="" providerId="" clId="Web-{728842C6-2F7C-4CC3-A2A3-CC33E676507D}" dt="2021-07-15T21:14:27.107" v="322" actId="20577"/>
          <ac:spMkLst>
            <pc:docMk/>
            <pc:sldMk cId="3872104825" sldId="410"/>
            <ac:spMk id="3" creationId="{B5729B93-386D-459B-A29A-1F0D26D3D165}"/>
          </ac:spMkLst>
        </pc:spChg>
      </pc:sldChg>
      <pc:sldChg chg="modSp new">
        <pc:chgData name="Razin Farhan Hussain" userId="" providerId="" clId="Web-{728842C6-2F7C-4CC3-A2A3-CC33E676507D}" dt="2021-07-15T21:18:42.708" v="364" actId="14100"/>
        <pc:sldMkLst>
          <pc:docMk/>
          <pc:sldMk cId="2908148847" sldId="441"/>
        </pc:sldMkLst>
        <pc:spChg chg="mod">
          <ac:chgData name="Razin Farhan Hussain" userId="" providerId="" clId="Web-{728842C6-2F7C-4CC3-A2A3-CC33E676507D}" dt="2021-07-15T21:04:43.293" v="96" actId="20577"/>
          <ac:spMkLst>
            <pc:docMk/>
            <pc:sldMk cId="2908148847" sldId="441"/>
            <ac:spMk id="2" creationId="{0E94C611-4669-4D98-B09B-9983EB4AF4B4}"/>
          </ac:spMkLst>
        </pc:spChg>
        <pc:spChg chg="mod">
          <ac:chgData name="Razin Farhan Hussain" userId="" providerId="" clId="Web-{728842C6-2F7C-4CC3-A2A3-CC33E676507D}" dt="2021-07-15T21:18:42.708" v="364" actId="14100"/>
          <ac:spMkLst>
            <pc:docMk/>
            <pc:sldMk cId="2908148847" sldId="441"/>
            <ac:spMk id="3" creationId="{0AEEA00F-790B-4906-9CC8-A2303B4C4CDE}"/>
          </ac:spMkLst>
        </pc:spChg>
      </pc:sldChg>
    </pc:docChg>
  </pc:docChgLst>
  <pc:docChgLst>
    <pc:chgData name="Razin Farhan Hussain" userId="1cVv77yr1ZiNe1UCsVw/FtraFZZMhOB31k/vbZOdZxE=" providerId="None" clId="Web-{6B456760-DD3C-460F-A97D-C568250D623A}"/>
    <pc:docChg chg="modSld">
      <pc:chgData name="Razin Farhan Hussain" userId="1cVv77yr1ZiNe1UCsVw/FtraFZZMhOB31k/vbZOdZxE=" providerId="None" clId="Web-{6B456760-DD3C-460F-A97D-C568250D623A}" dt="2020-10-02T16:47:59.281" v="162" actId="20577"/>
      <pc:docMkLst>
        <pc:docMk/>
      </pc:docMkLst>
      <pc:sldChg chg="modSp">
        <pc:chgData name="Razin Farhan Hussain" userId="1cVv77yr1ZiNe1UCsVw/FtraFZZMhOB31k/vbZOdZxE=" providerId="None" clId="Web-{6B456760-DD3C-460F-A97D-C568250D623A}" dt="2020-10-02T16:45:29.250" v="160" actId="20577"/>
        <pc:sldMkLst>
          <pc:docMk/>
          <pc:sldMk cId="1552732433" sldId="405"/>
        </pc:sldMkLst>
        <pc:spChg chg="mod">
          <ac:chgData name="Razin Farhan Hussain" userId="1cVv77yr1ZiNe1UCsVw/FtraFZZMhOB31k/vbZOdZxE=" providerId="None" clId="Web-{6B456760-DD3C-460F-A97D-C568250D623A}" dt="2020-10-02T16:45:29.250" v="160" actId="20577"/>
          <ac:spMkLst>
            <pc:docMk/>
            <pc:sldMk cId="1552732433" sldId="405"/>
            <ac:spMk id="12" creationId="{1973E21D-B78A-489B-8DC5-0B780AAA95A0}"/>
          </ac:spMkLst>
        </pc:spChg>
      </pc:sldChg>
      <pc:sldChg chg="modSp">
        <pc:chgData name="Razin Farhan Hussain" userId="1cVv77yr1ZiNe1UCsVw/FtraFZZMhOB31k/vbZOdZxE=" providerId="None" clId="Web-{6B456760-DD3C-460F-A97D-C568250D623A}" dt="2020-10-02T16:20:19.330" v="78" actId="20577"/>
        <pc:sldMkLst>
          <pc:docMk/>
          <pc:sldMk cId="3791648276" sldId="407"/>
        </pc:sldMkLst>
        <pc:spChg chg="mod">
          <ac:chgData name="Razin Farhan Hussain" userId="1cVv77yr1ZiNe1UCsVw/FtraFZZMhOB31k/vbZOdZxE=" providerId="None" clId="Web-{6B456760-DD3C-460F-A97D-C568250D623A}" dt="2020-10-02T16:18:41.345" v="27" actId="20577"/>
          <ac:spMkLst>
            <pc:docMk/>
            <pc:sldMk cId="3791648276" sldId="407"/>
            <ac:spMk id="2" creationId="{DA652264-5573-4599-AD9F-AE9D85180E3C}"/>
          </ac:spMkLst>
        </pc:spChg>
        <pc:spChg chg="mod">
          <ac:chgData name="Razin Farhan Hussain" userId="1cVv77yr1ZiNe1UCsVw/FtraFZZMhOB31k/vbZOdZxE=" providerId="None" clId="Web-{6B456760-DD3C-460F-A97D-C568250D623A}" dt="2020-10-02T16:20:19.330" v="78" actId="20577"/>
          <ac:spMkLst>
            <pc:docMk/>
            <pc:sldMk cId="3791648276" sldId="407"/>
            <ac:spMk id="5" creationId="{ED7F699D-3048-467A-8C00-8B2EE89911EC}"/>
          </ac:spMkLst>
        </pc:spChg>
      </pc:sldChg>
      <pc:sldChg chg="modSp">
        <pc:chgData name="Razin Farhan Hussain" userId="1cVv77yr1ZiNe1UCsVw/FtraFZZMhOB31k/vbZOdZxE=" providerId="None" clId="Web-{6B456760-DD3C-460F-A97D-C568250D623A}" dt="2020-10-02T16:20:26.065" v="82" actId="20577"/>
        <pc:sldMkLst>
          <pc:docMk/>
          <pc:sldMk cId="3872104825" sldId="410"/>
        </pc:sldMkLst>
        <pc:spChg chg="mod">
          <ac:chgData name="Razin Farhan Hussain" userId="1cVv77yr1ZiNe1UCsVw/FtraFZZMhOB31k/vbZOdZxE=" providerId="None" clId="Web-{6B456760-DD3C-460F-A97D-C568250D623A}" dt="2020-10-02T16:19:05.752" v="51" actId="20577"/>
          <ac:spMkLst>
            <pc:docMk/>
            <pc:sldMk cId="3872104825" sldId="410"/>
            <ac:spMk id="2" creationId="{9A02BB28-24CF-4F81-BC85-91E3B870C8F6}"/>
          </ac:spMkLst>
        </pc:spChg>
        <pc:spChg chg="mod">
          <ac:chgData name="Razin Farhan Hussain" userId="1cVv77yr1ZiNe1UCsVw/FtraFZZMhOB31k/vbZOdZxE=" providerId="None" clId="Web-{6B456760-DD3C-460F-A97D-C568250D623A}" dt="2020-10-02T16:20:26.065" v="82" actId="20577"/>
          <ac:spMkLst>
            <pc:docMk/>
            <pc:sldMk cId="3872104825" sldId="410"/>
            <ac:spMk id="3" creationId="{B5729B93-386D-459B-A29A-1F0D26D3D165}"/>
          </ac:spMkLst>
        </pc:spChg>
      </pc:sldChg>
    </pc:docChg>
  </pc:docChgLst>
  <pc:docChgLst>
    <pc:chgData name="Razin Farhan Hussain" userId="bL/IyTPea6UEOGjIFjK2ugEKbkBZKWWoFErjYdNQqcM=" providerId="None" clId="Web-{DF204A77-4C2C-46E9-B024-8B72363C12D2}"/>
    <pc:docChg chg="modSld">
      <pc:chgData name="Razin Farhan Hussain" userId="bL/IyTPea6UEOGjIFjK2ugEKbkBZKWWoFErjYdNQqcM=" providerId="None" clId="Web-{DF204A77-4C2C-46E9-B024-8B72363C12D2}" dt="2022-11-07T04:25:21.789" v="80" actId="1076"/>
      <pc:docMkLst>
        <pc:docMk/>
      </pc:docMkLst>
      <pc:sldChg chg="addSp delSp modSp">
        <pc:chgData name="Razin Farhan Hussain" userId="bL/IyTPea6UEOGjIFjK2ugEKbkBZKWWoFErjYdNQqcM=" providerId="None" clId="Web-{DF204A77-4C2C-46E9-B024-8B72363C12D2}" dt="2022-11-07T04:25:21.789" v="80" actId="1076"/>
        <pc:sldMkLst>
          <pc:docMk/>
          <pc:sldMk cId="2304758968" sldId="531"/>
        </pc:sldMkLst>
        <pc:spChg chg="add mod">
          <ac:chgData name="Razin Farhan Hussain" userId="bL/IyTPea6UEOGjIFjK2ugEKbkBZKWWoFErjYdNQqcM=" providerId="None" clId="Web-{DF204A77-4C2C-46E9-B024-8B72363C12D2}" dt="2022-11-07T04:25:21.789" v="80" actId="1076"/>
          <ac:spMkLst>
            <pc:docMk/>
            <pc:sldMk cId="2304758968" sldId="531"/>
            <ac:spMk id="3" creationId="{A85D7BB9-94A0-57B2-3BA1-773DD43B3166}"/>
          </ac:spMkLst>
        </pc:spChg>
        <pc:spChg chg="add del mod">
          <ac:chgData name="Razin Farhan Hussain" userId="bL/IyTPea6UEOGjIFjK2ugEKbkBZKWWoFErjYdNQqcM=" providerId="None" clId="Web-{DF204A77-4C2C-46E9-B024-8B72363C12D2}" dt="2022-11-07T04:22:51.705" v="30"/>
          <ac:spMkLst>
            <pc:docMk/>
            <pc:sldMk cId="2304758968" sldId="531"/>
            <ac:spMk id="7" creationId="{455386A2-96B2-5354-0340-61EDBD48E476}"/>
          </ac:spMkLst>
        </pc:spChg>
        <pc:spChg chg="add mod">
          <ac:chgData name="Razin Farhan Hussain" userId="bL/IyTPea6UEOGjIFjK2ugEKbkBZKWWoFErjYdNQqcM=" providerId="None" clId="Web-{DF204A77-4C2C-46E9-B024-8B72363C12D2}" dt="2022-11-07T04:23:21.534" v="46" actId="20577"/>
          <ac:spMkLst>
            <pc:docMk/>
            <pc:sldMk cId="2304758968" sldId="531"/>
            <ac:spMk id="10" creationId="{01D0FE29-3B16-03FB-6057-734BE286A0A5}"/>
          </ac:spMkLst>
        </pc:spChg>
        <pc:spChg chg="add mod">
          <ac:chgData name="Razin Farhan Hussain" userId="bL/IyTPea6UEOGjIFjK2ugEKbkBZKWWoFErjYdNQqcM=" providerId="None" clId="Web-{DF204A77-4C2C-46E9-B024-8B72363C12D2}" dt="2022-11-07T04:24:38.350" v="71" actId="1076"/>
          <ac:spMkLst>
            <pc:docMk/>
            <pc:sldMk cId="2304758968" sldId="531"/>
            <ac:spMk id="11" creationId="{029E0582-09A3-0608-8703-95877EDC673E}"/>
          </ac:spMkLst>
        </pc:spChg>
        <pc:picChg chg="mod">
          <ac:chgData name="Razin Farhan Hussain" userId="bL/IyTPea6UEOGjIFjK2ugEKbkBZKWWoFErjYdNQqcM=" providerId="None" clId="Web-{DF204A77-4C2C-46E9-B024-8B72363C12D2}" dt="2022-11-07T04:21:54.913" v="9" actId="14100"/>
          <ac:picMkLst>
            <pc:docMk/>
            <pc:sldMk cId="2304758968" sldId="531"/>
            <ac:picMk id="5" creationId="{743BA5E5-90E3-4DF2-9E38-D4D86FC6EF47}"/>
          </ac:picMkLst>
        </pc:picChg>
        <pc:picChg chg="mod">
          <ac:chgData name="Razin Farhan Hussain" userId="bL/IyTPea6UEOGjIFjK2ugEKbkBZKWWoFErjYdNQqcM=" providerId="None" clId="Web-{DF204A77-4C2C-46E9-B024-8B72363C12D2}" dt="2022-11-07T04:21:50.757" v="8" actId="14100"/>
          <ac:picMkLst>
            <pc:docMk/>
            <pc:sldMk cId="2304758968" sldId="531"/>
            <ac:picMk id="6" creationId="{0EEEE743-6A68-43D4-2E26-7AE21B4940D8}"/>
          </ac:picMkLst>
        </pc:picChg>
        <pc:picChg chg="mod">
          <ac:chgData name="Razin Farhan Hussain" userId="bL/IyTPea6UEOGjIFjK2ugEKbkBZKWWoFErjYdNQqcM=" providerId="None" clId="Web-{DF204A77-4C2C-46E9-B024-8B72363C12D2}" dt="2022-11-07T04:21:55.929" v="10" actId="1076"/>
          <ac:picMkLst>
            <pc:docMk/>
            <pc:sldMk cId="2304758968" sldId="531"/>
            <ac:picMk id="8" creationId="{9CBBE967-4249-992E-0D50-8A15B785C9B7}"/>
          </ac:picMkLst>
        </pc:picChg>
        <pc:picChg chg="mod">
          <ac:chgData name="Razin Farhan Hussain" userId="bL/IyTPea6UEOGjIFjK2ugEKbkBZKWWoFErjYdNQqcM=" providerId="None" clId="Web-{DF204A77-4C2C-46E9-B024-8B72363C12D2}" dt="2022-11-07T04:21:43.553" v="6" actId="1076"/>
          <ac:picMkLst>
            <pc:docMk/>
            <pc:sldMk cId="2304758968" sldId="531"/>
            <ac:picMk id="9" creationId="{43DF4E78-5175-0E40-30D4-9BD32AFC7511}"/>
          </ac:picMkLst>
        </pc:picChg>
      </pc:sldChg>
    </pc:docChg>
  </pc:docChgLst>
  <pc:docChgLst>
    <pc:chgData clId="Web-{168B6823-3543-40AC-97DF-AAF2CC2130BA}"/>
    <pc:docChg chg="addSld delSld modSld">
      <pc:chgData name="" userId="" providerId="" clId="Web-{168B6823-3543-40AC-97DF-AAF2CC2130BA}" dt="2019-02-07T20:07:48.545" v="4292" actId="20577"/>
      <pc:docMkLst>
        <pc:docMk/>
      </pc:docMkLst>
      <pc:sldChg chg="addSp modSp del">
        <pc:chgData name="" userId="" providerId="" clId="Web-{168B6823-3543-40AC-97DF-AAF2CC2130BA}" dt="2019-02-07T18:20:31.707" v="1264"/>
        <pc:sldMkLst>
          <pc:docMk/>
          <pc:sldMk cId="3386410792" sldId="391"/>
        </pc:sldMkLst>
        <pc:spChg chg="add mod">
          <ac:chgData name="" userId="" providerId="" clId="Web-{168B6823-3543-40AC-97DF-AAF2CC2130BA}" dt="2019-02-07T18:14:03.331" v="1263" actId="1076"/>
          <ac:spMkLst>
            <pc:docMk/>
            <pc:sldMk cId="3386410792" sldId="391"/>
            <ac:spMk id="3" creationId="{26D1AA5F-BF22-476B-A37F-AD53A8638007}"/>
          </ac:spMkLst>
        </pc:spChg>
      </pc:sldChg>
      <pc:sldChg chg="modSp modNotes">
        <pc:chgData name="" userId="" providerId="" clId="Web-{168B6823-3543-40AC-97DF-AAF2CC2130BA}" dt="2019-02-07T19:42:59.959" v="3412"/>
        <pc:sldMkLst>
          <pc:docMk/>
          <pc:sldMk cId="1777782391" sldId="396"/>
        </pc:sldMkLst>
        <pc:spChg chg="mod">
          <ac:chgData name="" userId="" providerId="" clId="Web-{168B6823-3543-40AC-97DF-AAF2CC2130BA}" dt="2019-02-07T19:42:28.771" v="3395" actId="20577"/>
          <ac:spMkLst>
            <pc:docMk/>
            <pc:sldMk cId="1777782391" sldId="396"/>
            <ac:spMk id="6" creationId="{00000000-0000-0000-0000-000000000000}"/>
          </ac:spMkLst>
        </pc:spChg>
      </pc:sldChg>
      <pc:sldChg chg="modSp">
        <pc:chgData name="" userId="" providerId="" clId="Web-{168B6823-3543-40AC-97DF-AAF2CC2130BA}" dt="2019-02-07T17:59:04.154" v="1251" actId="20577"/>
        <pc:sldMkLst>
          <pc:docMk/>
          <pc:sldMk cId="3307111139" sldId="398"/>
        </pc:sldMkLst>
        <pc:spChg chg="mod">
          <ac:chgData name="" userId="" providerId="" clId="Web-{168B6823-3543-40AC-97DF-AAF2CC2130BA}" dt="2019-02-07T17:59:04.154" v="1251" actId="20577"/>
          <ac:spMkLst>
            <pc:docMk/>
            <pc:sldMk cId="3307111139" sldId="398"/>
            <ac:spMk id="6" creationId="{00000000-0000-0000-0000-000000000000}"/>
          </ac:spMkLst>
        </pc:spChg>
      </pc:sldChg>
      <pc:sldChg chg="modSp">
        <pc:chgData name="" userId="" providerId="" clId="Web-{168B6823-3543-40AC-97DF-AAF2CC2130BA}" dt="2019-02-07T17:45:27.259" v="838" actId="14100"/>
        <pc:sldMkLst>
          <pc:docMk/>
          <pc:sldMk cId="3035938567" sldId="400"/>
        </pc:sldMkLst>
        <pc:spChg chg="mod">
          <ac:chgData name="" userId="" providerId="" clId="Web-{168B6823-3543-40AC-97DF-AAF2CC2130BA}" dt="2019-02-07T17:08:09.481" v="16" actId="20577"/>
          <ac:spMkLst>
            <pc:docMk/>
            <pc:sldMk cId="3035938567" sldId="400"/>
            <ac:spMk id="2" creationId="{00000000-0000-0000-0000-000000000000}"/>
          </ac:spMkLst>
        </pc:spChg>
        <pc:spChg chg="mod">
          <ac:chgData name="" userId="" providerId="" clId="Web-{168B6823-3543-40AC-97DF-AAF2CC2130BA}" dt="2019-02-07T17:45:27.259" v="838" actId="14100"/>
          <ac:spMkLst>
            <pc:docMk/>
            <pc:sldMk cId="3035938567" sldId="400"/>
            <ac:spMk id="6" creationId="{00000000-0000-0000-0000-000000000000}"/>
          </ac:spMkLst>
        </pc:spChg>
      </pc:sldChg>
      <pc:sldChg chg="modSp">
        <pc:chgData name="" userId="" providerId="" clId="Web-{168B6823-3543-40AC-97DF-AAF2CC2130BA}" dt="2019-02-07T17:08:21.965" v="25" actId="20577"/>
        <pc:sldMkLst>
          <pc:docMk/>
          <pc:sldMk cId="1682654170" sldId="401"/>
        </pc:sldMkLst>
        <pc:spChg chg="mod">
          <ac:chgData name="" userId="" providerId="" clId="Web-{168B6823-3543-40AC-97DF-AAF2CC2130BA}" dt="2019-02-07T17:08:21.965" v="25" actId="20577"/>
          <ac:spMkLst>
            <pc:docMk/>
            <pc:sldMk cId="1682654170" sldId="401"/>
            <ac:spMk id="2" creationId="{00000000-0000-0000-0000-000000000000}"/>
          </ac:spMkLst>
        </pc:spChg>
      </pc:sldChg>
      <pc:sldChg chg="modSp">
        <pc:chgData name="" userId="" providerId="" clId="Web-{168B6823-3543-40AC-97DF-AAF2CC2130BA}" dt="2019-02-07T19:59:45.902" v="3969" actId="20577"/>
        <pc:sldMkLst>
          <pc:docMk/>
          <pc:sldMk cId="3102643082" sldId="402"/>
        </pc:sldMkLst>
        <pc:spChg chg="mod">
          <ac:chgData name="" userId="" providerId="" clId="Web-{168B6823-3543-40AC-97DF-AAF2CC2130BA}" dt="2019-02-07T19:59:45.902" v="3969" actId="20577"/>
          <ac:spMkLst>
            <pc:docMk/>
            <pc:sldMk cId="3102643082" sldId="402"/>
            <ac:spMk id="3" creationId="{AFAC5818-0500-41AA-A66B-62FD54125AC3}"/>
          </ac:spMkLst>
        </pc:spChg>
      </pc:sldChg>
      <pc:sldChg chg="addSp delSp modSp">
        <pc:chgData name="" userId="" providerId="" clId="Web-{168B6823-3543-40AC-97DF-AAF2CC2130BA}" dt="2019-02-07T17:59:21.091" v="1261"/>
        <pc:sldMkLst>
          <pc:docMk/>
          <pc:sldMk cId="3513512128" sldId="404"/>
        </pc:sldMkLst>
        <pc:spChg chg="del mod">
          <ac:chgData name="" userId="" providerId="" clId="Web-{168B6823-3543-40AC-97DF-AAF2CC2130BA}" dt="2019-02-07T17:59:20.310" v="1260"/>
          <ac:spMkLst>
            <pc:docMk/>
            <pc:sldMk cId="3513512128" sldId="404"/>
            <ac:spMk id="3" creationId="{F8F7FFC1-58C9-47AD-A90E-E38C7D2D7EE8}"/>
          </ac:spMkLst>
        </pc:spChg>
        <pc:spChg chg="add mod">
          <ac:chgData name="" userId="" providerId="" clId="Web-{168B6823-3543-40AC-97DF-AAF2CC2130BA}" dt="2019-02-07T17:59:20.310" v="1260"/>
          <ac:spMkLst>
            <pc:docMk/>
            <pc:sldMk cId="3513512128" sldId="404"/>
            <ac:spMk id="7" creationId="{FC2862E5-483D-4D52-A270-A76426734D29}"/>
          </ac:spMkLst>
        </pc:spChg>
        <pc:picChg chg="del">
          <ac:chgData name="" userId="" providerId="" clId="Web-{168B6823-3543-40AC-97DF-AAF2CC2130BA}" dt="2019-02-07T17:59:21.091" v="1261"/>
          <ac:picMkLst>
            <pc:docMk/>
            <pc:sldMk cId="3513512128" sldId="404"/>
            <ac:picMk id="5" creationId="{98543FF0-F9BD-488E-8AA2-60E00DABDE38}"/>
          </ac:picMkLst>
        </pc:picChg>
      </pc:sldChg>
      <pc:sldChg chg="delSp modSp">
        <pc:chgData name="" userId="" providerId="" clId="Web-{168B6823-3543-40AC-97DF-AAF2CC2130BA}" dt="2019-02-07T17:59:11.029" v="1255" actId="20577"/>
        <pc:sldMkLst>
          <pc:docMk/>
          <pc:sldMk cId="1552732433" sldId="405"/>
        </pc:sldMkLst>
        <pc:spChg chg="mod">
          <ac:chgData name="" userId="" providerId="" clId="Web-{168B6823-3543-40AC-97DF-AAF2CC2130BA}" dt="2019-02-07T17:59:11.029" v="1255" actId="20577"/>
          <ac:spMkLst>
            <pc:docMk/>
            <pc:sldMk cId="1552732433" sldId="405"/>
            <ac:spMk id="3" creationId="{F8F7FFC1-58C9-47AD-A90E-E38C7D2D7EE8}"/>
          </ac:spMkLst>
        </pc:spChg>
        <pc:picChg chg="del">
          <ac:chgData name="" userId="" providerId="" clId="Web-{168B6823-3543-40AC-97DF-AAF2CC2130BA}" dt="2019-02-07T17:59:08.529" v="1253"/>
          <ac:picMkLst>
            <pc:docMk/>
            <pc:sldMk cId="1552732433" sldId="405"/>
            <ac:picMk id="5" creationId="{C4AC2B53-AD01-4D76-B8B5-4FBA8BA927E2}"/>
          </ac:picMkLst>
        </pc:picChg>
      </pc:sldChg>
      <pc:sldChg chg="addSp delSp modSp">
        <pc:chgData name="" userId="" providerId="" clId="Web-{168B6823-3543-40AC-97DF-AAF2CC2130BA}" dt="2019-02-07T20:07:48.545" v="4291" actId="20577"/>
        <pc:sldMkLst>
          <pc:docMk/>
          <pc:sldMk cId="3791648276" sldId="407"/>
        </pc:sldMkLst>
        <pc:spChg chg="add mod">
          <ac:chgData name="" userId="" providerId="" clId="Web-{168B6823-3543-40AC-97DF-AAF2CC2130BA}" dt="2019-02-07T20:07:48.545" v="4291" actId="20577"/>
          <ac:spMkLst>
            <pc:docMk/>
            <pc:sldMk cId="3791648276" sldId="407"/>
            <ac:spMk id="6" creationId="{9165F7C6-3CC5-4C04-B64C-332973314159}"/>
          </ac:spMkLst>
        </pc:spChg>
        <pc:picChg chg="del">
          <ac:chgData name="" userId="" providerId="" clId="Web-{168B6823-3543-40AC-97DF-AAF2CC2130BA}" dt="2019-02-07T18:55:45.491" v="2169"/>
          <ac:picMkLst>
            <pc:docMk/>
            <pc:sldMk cId="3791648276" sldId="407"/>
            <ac:picMk id="5" creationId="{A42ED57C-51D5-4E57-88BD-B2FD73F22119}"/>
          </ac:picMkLst>
        </pc:picChg>
        <pc:picChg chg="mod">
          <ac:chgData name="" userId="" providerId="" clId="Web-{168B6823-3543-40AC-97DF-AAF2CC2130BA}" dt="2019-02-07T19:45:00.366" v="3444" actId="1076"/>
          <ac:picMkLst>
            <pc:docMk/>
            <pc:sldMk cId="3791648276" sldId="407"/>
            <ac:picMk id="7" creationId="{12CFD43E-C850-4918-9AAD-D0CE139F0CBC}"/>
          </ac:picMkLst>
        </pc:picChg>
      </pc:sldChg>
      <pc:sldChg chg="modSp new">
        <pc:chgData name="" userId="" providerId="" clId="Web-{168B6823-3543-40AC-97DF-AAF2CC2130BA}" dt="2019-02-07T17:58:56.201" v="1247" actId="20577"/>
        <pc:sldMkLst>
          <pc:docMk/>
          <pc:sldMk cId="2654933592" sldId="408"/>
        </pc:sldMkLst>
        <pc:spChg chg="mod">
          <ac:chgData name="" userId="" providerId="" clId="Web-{168B6823-3543-40AC-97DF-AAF2CC2130BA}" dt="2019-02-07T17:58:56.201" v="1247" actId="20577"/>
          <ac:spMkLst>
            <pc:docMk/>
            <pc:sldMk cId="2654933592" sldId="408"/>
            <ac:spMk id="2" creationId="{D13D68B1-3C21-4F62-B014-768D98AFE2A5}"/>
          </ac:spMkLst>
        </pc:spChg>
        <pc:spChg chg="mod">
          <ac:chgData name="" userId="" providerId="" clId="Web-{168B6823-3543-40AC-97DF-AAF2CC2130BA}" dt="2019-02-07T17:58:48.716" v="1245" actId="20577"/>
          <ac:spMkLst>
            <pc:docMk/>
            <pc:sldMk cId="2654933592" sldId="408"/>
            <ac:spMk id="3" creationId="{53B5BC8D-3FE5-469D-9039-DCCADC34D329}"/>
          </ac:spMkLst>
        </pc:spChg>
      </pc:sldChg>
      <pc:sldChg chg="addSp delSp modSp new">
        <pc:chgData name="" userId="" providerId="" clId="Web-{168B6823-3543-40AC-97DF-AAF2CC2130BA}" dt="2019-02-07T19:59:48.511" v="3972" actId="20577"/>
        <pc:sldMkLst>
          <pc:docMk/>
          <pc:sldMk cId="3560319463" sldId="409"/>
        </pc:sldMkLst>
        <pc:spChg chg="mod">
          <ac:chgData name="" userId="" providerId="" clId="Web-{168B6823-3543-40AC-97DF-AAF2CC2130BA}" dt="2019-02-07T18:30:15.388" v="1538" actId="20577"/>
          <ac:spMkLst>
            <pc:docMk/>
            <pc:sldMk cId="3560319463" sldId="409"/>
            <ac:spMk id="2" creationId="{AAE52FF9-7221-4A20-AA7C-C58C9A06453F}"/>
          </ac:spMkLst>
        </pc:spChg>
        <pc:spChg chg="del">
          <ac:chgData name="" userId="" providerId="" clId="Web-{168B6823-3543-40AC-97DF-AAF2CC2130BA}" dt="2019-02-07T18:55:49.382" v="2170"/>
          <ac:spMkLst>
            <pc:docMk/>
            <pc:sldMk cId="3560319463" sldId="409"/>
            <ac:spMk id="3" creationId="{9067A7E8-3597-4149-B3F2-9AE077367ACC}"/>
          </ac:spMkLst>
        </pc:spChg>
        <pc:spChg chg="add mod">
          <ac:chgData name="" userId="" providerId="" clId="Web-{168B6823-3543-40AC-97DF-AAF2CC2130BA}" dt="2019-02-07T19:59:48.511" v="3972" actId="20577"/>
          <ac:spMkLst>
            <pc:docMk/>
            <pc:sldMk cId="3560319463" sldId="409"/>
            <ac:spMk id="7" creationId="{49962A70-E627-4D68-815E-6516FD3BADB7}"/>
          </ac:spMkLst>
        </pc:spChg>
        <pc:spChg chg="add del mod">
          <ac:chgData name="" userId="" providerId="" clId="Web-{168B6823-3543-40AC-97DF-AAF2CC2130BA}" dt="2019-02-07T19:07:48.932" v="2538"/>
          <ac:spMkLst>
            <pc:docMk/>
            <pc:sldMk cId="3560319463" sldId="409"/>
            <ac:spMk id="9" creationId="{FFCDEDFC-9558-4652-9E61-F9E736AACA17}"/>
          </ac:spMkLst>
        </pc:spChg>
        <pc:spChg chg="add mod">
          <ac:chgData name="" userId="" providerId="" clId="Web-{168B6823-3543-40AC-97DF-AAF2CC2130BA}" dt="2019-02-07T19:59:32.620" v="3949" actId="14100"/>
          <ac:spMkLst>
            <pc:docMk/>
            <pc:sldMk cId="3560319463" sldId="409"/>
            <ac:spMk id="12" creationId="{48B5E396-9054-4729-A1F2-8CBBBB94D378}"/>
          </ac:spMkLst>
        </pc:spChg>
        <pc:picChg chg="add del mod ord">
          <ac:chgData name="" userId="" providerId="" clId="Web-{168B6823-3543-40AC-97DF-AAF2CC2130BA}" dt="2019-02-07T19:06:51.167" v="2537"/>
          <ac:picMkLst>
            <pc:docMk/>
            <pc:sldMk cId="3560319463" sldId="409"/>
            <ac:picMk id="5" creationId="{64DC8403-C378-4A91-A285-71A4553F98C0}"/>
          </ac:picMkLst>
        </pc:picChg>
        <pc:picChg chg="add mod ord">
          <ac:chgData name="" userId="" providerId="" clId="Web-{168B6823-3543-40AC-97DF-AAF2CC2130BA}" dt="2019-02-07T19:59:35.589" v="3950" actId="1076"/>
          <ac:picMkLst>
            <pc:docMk/>
            <pc:sldMk cId="3560319463" sldId="409"/>
            <ac:picMk id="10" creationId="{3A466AC2-E3B3-486E-BD49-3FA059F86B49}"/>
          </ac:picMkLst>
        </pc:picChg>
      </pc:sldChg>
    </pc:docChg>
  </pc:docChgLst>
  <pc:docChgLst>
    <pc:chgData name="Razin Farhan Hussain" clId="Web-{04C70BD6-1A7B-4DEF-BD5F-85B8C04F145C}"/>
    <pc:docChg chg="modSld">
      <pc:chgData name="Razin Farhan Hussain" userId="" providerId="" clId="Web-{04C70BD6-1A7B-4DEF-BD5F-85B8C04F145C}" dt="2021-07-21T15:55:11" v="60" actId="20577"/>
      <pc:docMkLst>
        <pc:docMk/>
      </pc:docMkLst>
      <pc:sldChg chg="modSp">
        <pc:chgData name="Razin Farhan Hussain" userId="" providerId="" clId="Web-{04C70BD6-1A7B-4DEF-BD5F-85B8C04F145C}" dt="2021-07-21T15:52:12.583" v="17" actId="20577"/>
        <pc:sldMkLst>
          <pc:docMk/>
          <pc:sldMk cId="3560319463" sldId="409"/>
        </pc:sldMkLst>
        <pc:spChg chg="mod">
          <ac:chgData name="Razin Farhan Hussain" userId="" providerId="" clId="Web-{04C70BD6-1A7B-4DEF-BD5F-85B8C04F145C}" dt="2021-07-21T15:52:12.583" v="17" actId="20577"/>
          <ac:spMkLst>
            <pc:docMk/>
            <pc:sldMk cId="3560319463" sldId="409"/>
            <ac:spMk id="2" creationId="{AAE52FF9-7221-4A20-AA7C-C58C9A06453F}"/>
          </ac:spMkLst>
        </pc:spChg>
      </pc:sldChg>
      <pc:sldChg chg="addSp modSp">
        <pc:chgData name="Razin Farhan Hussain" userId="" providerId="" clId="Web-{04C70BD6-1A7B-4DEF-BD5F-85B8C04F145C}" dt="2021-07-21T15:53:42.698" v="37" actId="14100"/>
        <pc:sldMkLst>
          <pc:docMk/>
          <pc:sldMk cId="2876127708" sldId="444"/>
        </pc:sldMkLst>
        <pc:picChg chg="mod">
          <ac:chgData name="Razin Farhan Hussain" userId="" providerId="" clId="Web-{04C70BD6-1A7B-4DEF-BD5F-85B8C04F145C}" dt="2021-07-21T15:53:20.884" v="29" actId="1076"/>
          <ac:picMkLst>
            <pc:docMk/>
            <pc:sldMk cId="2876127708" sldId="444"/>
            <ac:picMk id="2" creationId="{D72210C0-1582-4560-83EB-76BB56C4B23F}"/>
          </ac:picMkLst>
        </pc:picChg>
        <pc:picChg chg="add mod">
          <ac:chgData name="Razin Farhan Hussain" userId="" providerId="" clId="Web-{04C70BD6-1A7B-4DEF-BD5F-85B8C04F145C}" dt="2021-07-21T15:53:42.698" v="37" actId="14100"/>
          <ac:picMkLst>
            <pc:docMk/>
            <pc:sldMk cId="2876127708" sldId="444"/>
            <ac:picMk id="5" creationId="{92087200-70CA-411E-B129-E4278207D74C}"/>
          </ac:picMkLst>
        </pc:picChg>
        <pc:picChg chg="add mod">
          <ac:chgData name="Razin Farhan Hussain" userId="" providerId="" clId="Web-{04C70BD6-1A7B-4DEF-BD5F-85B8C04F145C}" dt="2021-07-21T15:53:25.509" v="31" actId="14100"/>
          <ac:picMkLst>
            <pc:docMk/>
            <pc:sldMk cId="2876127708" sldId="444"/>
            <ac:picMk id="7" creationId="{0A809D1F-28A6-4B29-AF25-9865A770627B}"/>
          </ac:picMkLst>
        </pc:picChg>
      </pc:sldChg>
      <pc:sldChg chg="modSp">
        <pc:chgData name="Razin Farhan Hussain" userId="" providerId="" clId="Web-{04C70BD6-1A7B-4DEF-BD5F-85B8C04F145C}" dt="2021-07-21T15:55:11" v="60" actId="20577"/>
        <pc:sldMkLst>
          <pc:docMk/>
          <pc:sldMk cId="1224592863" sldId="486"/>
        </pc:sldMkLst>
        <pc:spChg chg="mod">
          <ac:chgData name="Razin Farhan Hussain" userId="" providerId="" clId="Web-{04C70BD6-1A7B-4DEF-BD5F-85B8C04F145C}" dt="2021-07-21T15:55:11" v="60" actId="20577"/>
          <ac:spMkLst>
            <pc:docMk/>
            <pc:sldMk cId="1224592863" sldId="486"/>
            <ac:spMk id="3" creationId="{AC287962-E642-4275-9502-CDB360AA89B0}"/>
          </ac:spMkLst>
        </pc:spChg>
      </pc:sldChg>
    </pc:docChg>
  </pc:docChgLst>
  <pc:docChgLst>
    <pc:chgData name="Razin Farhan Hussain" userId="bL/IyTPea6UEOGjIFjK2ugEKbkBZKWWoFErjYdNQqcM=" providerId="None" clId="Web-{F0F2C330-E4C4-42F6-BB4F-8E157AF90D94}"/>
    <pc:docChg chg="modSld">
      <pc:chgData name="Razin Farhan Hussain" userId="bL/IyTPea6UEOGjIFjK2ugEKbkBZKWWoFErjYdNQqcM=" providerId="None" clId="Web-{F0F2C330-E4C4-42F6-BB4F-8E157AF90D94}" dt="2022-10-24T21:49:25.540" v="159" actId="1076"/>
      <pc:docMkLst>
        <pc:docMk/>
      </pc:docMkLst>
      <pc:sldChg chg="modSp">
        <pc:chgData name="Razin Farhan Hussain" userId="bL/IyTPea6UEOGjIFjK2ugEKbkBZKWWoFErjYdNQqcM=" providerId="None" clId="Web-{F0F2C330-E4C4-42F6-BB4F-8E157AF90D94}" dt="2022-10-24T21:28:58.136" v="0" actId="20577"/>
        <pc:sldMkLst>
          <pc:docMk/>
          <pc:sldMk cId="4163349765" sldId="453"/>
        </pc:sldMkLst>
        <pc:spChg chg="mod">
          <ac:chgData name="Razin Farhan Hussain" userId="bL/IyTPea6UEOGjIFjK2ugEKbkBZKWWoFErjYdNQqcM=" providerId="None" clId="Web-{F0F2C330-E4C4-42F6-BB4F-8E157AF90D94}" dt="2022-10-24T21:28:58.136" v="0" actId="20577"/>
          <ac:spMkLst>
            <pc:docMk/>
            <pc:sldMk cId="4163349765" sldId="453"/>
            <ac:spMk id="2" creationId="{08DC290E-61FF-4053-8180-8B9C9EBE8A72}"/>
          </ac:spMkLst>
        </pc:spChg>
      </pc:sldChg>
      <pc:sldChg chg="modSp">
        <pc:chgData name="Razin Farhan Hussain" userId="bL/IyTPea6UEOGjIFjK2ugEKbkBZKWWoFErjYdNQqcM=" providerId="None" clId="Web-{F0F2C330-E4C4-42F6-BB4F-8E157AF90D94}" dt="2022-10-24T21:30:19.795" v="2" actId="20577"/>
        <pc:sldMkLst>
          <pc:docMk/>
          <pc:sldMk cId="1426105100" sldId="497"/>
        </pc:sldMkLst>
        <pc:spChg chg="mod">
          <ac:chgData name="Razin Farhan Hussain" userId="bL/IyTPea6UEOGjIFjK2ugEKbkBZKWWoFErjYdNQqcM=" providerId="None" clId="Web-{F0F2C330-E4C4-42F6-BB4F-8E157AF90D94}" dt="2022-10-24T21:30:19.795" v="2" actId="20577"/>
          <ac:spMkLst>
            <pc:docMk/>
            <pc:sldMk cId="1426105100" sldId="497"/>
            <ac:spMk id="3" creationId="{0AEEA00F-790B-4906-9CC8-A2303B4C4CDE}"/>
          </ac:spMkLst>
        </pc:spChg>
      </pc:sldChg>
      <pc:sldChg chg="modSp">
        <pc:chgData name="Razin Farhan Hussain" userId="bL/IyTPea6UEOGjIFjK2ugEKbkBZKWWoFErjYdNQqcM=" providerId="None" clId="Web-{F0F2C330-E4C4-42F6-BB4F-8E157AF90D94}" dt="2022-10-24T21:31:59.611" v="10" actId="20577"/>
        <pc:sldMkLst>
          <pc:docMk/>
          <pc:sldMk cId="3761818323" sldId="498"/>
        </pc:sldMkLst>
        <pc:spChg chg="mod">
          <ac:chgData name="Razin Farhan Hussain" userId="bL/IyTPea6UEOGjIFjK2ugEKbkBZKWWoFErjYdNQqcM=" providerId="None" clId="Web-{F0F2C330-E4C4-42F6-BB4F-8E157AF90D94}" dt="2022-10-24T21:31:59.611" v="10" actId="20577"/>
          <ac:spMkLst>
            <pc:docMk/>
            <pc:sldMk cId="3761818323" sldId="498"/>
            <ac:spMk id="3" creationId="{0AEEA00F-790B-4906-9CC8-A2303B4C4CDE}"/>
          </ac:spMkLst>
        </pc:spChg>
      </pc:sldChg>
      <pc:sldChg chg="addSp modSp">
        <pc:chgData name="Razin Farhan Hussain" userId="bL/IyTPea6UEOGjIFjK2ugEKbkBZKWWoFErjYdNQqcM=" providerId="None" clId="Web-{F0F2C330-E4C4-42F6-BB4F-8E157AF90D94}" dt="2022-10-24T21:39:50.738" v="94" actId="1076"/>
        <pc:sldMkLst>
          <pc:docMk/>
          <pc:sldMk cId="3104733042" sldId="520"/>
        </pc:sldMkLst>
        <pc:spChg chg="add mod">
          <ac:chgData name="Razin Farhan Hussain" userId="bL/IyTPea6UEOGjIFjK2ugEKbkBZKWWoFErjYdNQqcM=" providerId="None" clId="Web-{F0F2C330-E4C4-42F6-BB4F-8E157AF90D94}" dt="2022-10-24T21:39:18.924" v="88" actId="20577"/>
          <ac:spMkLst>
            <pc:docMk/>
            <pc:sldMk cId="3104733042" sldId="520"/>
            <ac:spMk id="5" creationId="{1CB1C4C6-15DC-2F1A-1507-4A83FE7850EA}"/>
          </ac:spMkLst>
        </pc:spChg>
        <pc:spChg chg="add mod">
          <ac:chgData name="Razin Farhan Hussain" userId="bL/IyTPea6UEOGjIFjK2ugEKbkBZKWWoFErjYdNQqcM=" providerId="None" clId="Web-{F0F2C330-E4C4-42F6-BB4F-8E157AF90D94}" dt="2022-10-24T21:39:50.738" v="94" actId="1076"/>
          <ac:spMkLst>
            <pc:docMk/>
            <pc:sldMk cId="3104733042" sldId="520"/>
            <ac:spMk id="6" creationId="{92CF4592-6343-E261-4D64-3694BD58D743}"/>
          </ac:spMkLst>
        </pc:spChg>
        <pc:picChg chg="mod">
          <ac:chgData name="Razin Farhan Hussain" userId="bL/IyTPea6UEOGjIFjK2ugEKbkBZKWWoFErjYdNQqcM=" providerId="None" clId="Web-{F0F2C330-E4C4-42F6-BB4F-8E157AF90D94}" dt="2022-10-24T21:32:25.081" v="14" actId="14100"/>
          <ac:picMkLst>
            <pc:docMk/>
            <pc:sldMk cId="3104733042" sldId="520"/>
            <ac:picMk id="3" creationId="{680B02CD-C775-2CBD-E00B-6AAD9F3B2EEB}"/>
          </ac:picMkLst>
        </pc:picChg>
      </pc:sldChg>
      <pc:sldChg chg="addSp modSp">
        <pc:chgData name="Razin Farhan Hussain" userId="bL/IyTPea6UEOGjIFjK2ugEKbkBZKWWoFErjYdNQqcM=" providerId="None" clId="Web-{F0F2C330-E4C4-42F6-BB4F-8E157AF90D94}" dt="2022-10-24T21:49:25.540" v="159" actId="1076"/>
        <pc:sldMkLst>
          <pc:docMk/>
          <pc:sldMk cId="1184310240" sldId="521"/>
        </pc:sldMkLst>
        <pc:spChg chg="add mod">
          <ac:chgData name="Razin Farhan Hussain" userId="bL/IyTPea6UEOGjIFjK2ugEKbkBZKWWoFErjYdNQqcM=" providerId="None" clId="Web-{F0F2C330-E4C4-42F6-BB4F-8E157AF90D94}" dt="2022-10-24T21:49:25.540" v="159" actId="1076"/>
          <ac:spMkLst>
            <pc:docMk/>
            <pc:sldMk cId="1184310240" sldId="521"/>
            <ac:spMk id="3" creationId="{27050EB1-12A5-58A8-443B-54718C256B40}"/>
          </ac:spMkLst>
        </pc:spChg>
        <pc:spChg chg="add mod">
          <ac:chgData name="Razin Farhan Hussain" userId="bL/IyTPea6UEOGjIFjK2ugEKbkBZKWWoFErjYdNQqcM=" providerId="None" clId="Web-{F0F2C330-E4C4-42F6-BB4F-8E157AF90D94}" dt="2022-10-24T21:49:19.461" v="157" actId="1076"/>
          <ac:spMkLst>
            <pc:docMk/>
            <pc:sldMk cId="1184310240" sldId="521"/>
            <ac:spMk id="6" creationId="{417644BD-E4B3-882E-A071-C31B02BB3668}"/>
          </ac:spMkLst>
        </pc:spChg>
        <pc:picChg chg="mod">
          <ac:chgData name="Razin Farhan Hussain" userId="bL/IyTPea6UEOGjIFjK2ugEKbkBZKWWoFErjYdNQqcM=" providerId="None" clId="Web-{F0F2C330-E4C4-42F6-BB4F-8E157AF90D94}" dt="2022-10-24T21:41:18.335" v="100" actId="1076"/>
          <ac:picMkLst>
            <pc:docMk/>
            <pc:sldMk cId="1184310240" sldId="521"/>
            <ac:picMk id="5" creationId="{868BEBCD-C9CC-52DB-38B2-449D53DC786D}"/>
          </ac:picMkLst>
        </pc:picChg>
      </pc:sldChg>
      <pc:sldChg chg="modSp">
        <pc:chgData name="Razin Farhan Hussain" userId="bL/IyTPea6UEOGjIFjK2ugEKbkBZKWWoFErjYdNQqcM=" providerId="None" clId="Web-{F0F2C330-E4C4-42F6-BB4F-8E157AF90D94}" dt="2022-10-24T21:31:32.845" v="7" actId="14100"/>
        <pc:sldMkLst>
          <pc:docMk/>
          <pc:sldMk cId="1393263477" sldId="522"/>
        </pc:sldMkLst>
        <pc:spChg chg="mod">
          <ac:chgData name="Razin Farhan Hussain" userId="bL/IyTPea6UEOGjIFjK2ugEKbkBZKWWoFErjYdNQqcM=" providerId="None" clId="Web-{F0F2C330-E4C4-42F6-BB4F-8E157AF90D94}" dt="2022-10-24T21:31:32.845" v="7" actId="14100"/>
          <ac:spMkLst>
            <pc:docMk/>
            <pc:sldMk cId="1393263477" sldId="522"/>
            <ac:spMk id="2" creationId="{6E977803-C19A-B73E-7D6A-D8241F504A0B}"/>
          </ac:spMkLst>
        </pc:spChg>
      </pc:sldChg>
    </pc:docChg>
  </pc:docChgLst>
  <pc:docChgLst>
    <pc:chgData name="Razin Farhan Hussain" userId="bL/IyTPea6UEOGjIFjK2ugEKbkBZKWWoFErjYdNQqcM=" providerId="None" clId="Web-{B2B27289-A9FF-444D-9F87-5033BF5FB3CA}"/>
    <pc:docChg chg="modSld">
      <pc:chgData name="Razin Farhan Hussain" userId="bL/IyTPea6UEOGjIFjK2ugEKbkBZKWWoFErjYdNQqcM=" providerId="None" clId="Web-{B2B27289-A9FF-444D-9F87-5033BF5FB3CA}" dt="2021-03-26T02:08:15.018" v="215" actId="20577"/>
      <pc:docMkLst>
        <pc:docMk/>
      </pc:docMkLst>
      <pc:sldChg chg="modSp">
        <pc:chgData name="Razin Farhan Hussain" userId="bL/IyTPea6UEOGjIFjK2ugEKbkBZKWWoFErjYdNQqcM=" providerId="None" clId="Web-{B2B27289-A9FF-444D-9F87-5033BF5FB3CA}" dt="2021-03-26T02:08:15.018" v="215" actId="20577"/>
        <pc:sldMkLst>
          <pc:docMk/>
          <pc:sldMk cId="1777782391" sldId="396"/>
        </pc:sldMkLst>
        <pc:spChg chg="mod">
          <ac:chgData name="Razin Farhan Hussain" userId="bL/IyTPea6UEOGjIFjK2ugEKbkBZKWWoFErjYdNQqcM=" providerId="None" clId="Web-{B2B27289-A9FF-444D-9F87-5033BF5FB3CA}" dt="2021-03-26T02:08:15.018" v="215" actId="20577"/>
          <ac:spMkLst>
            <pc:docMk/>
            <pc:sldMk cId="1777782391" sldId="396"/>
            <ac:spMk id="6" creationId="{00000000-0000-0000-0000-000000000000}"/>
          </ac:spMkLst>
        </pc:spChg>
      </pc:sldChg>
      <pc:sldChg chg="modSp">
        <pc:chgData name="Razin Farhan Hussain" userId="bL/IyTPea6UEOGjIFjK2ugEKbkBZKWWoFErjYdNQqcM=" providerId="None" clId="Web-{B2B27289-A9FF-444D-9F87-5033BF5FB3CA}" dt="2021-03-26T02:04:54.890" v="153" actId="14100"/>
        <pc:sldMkLst>
          <pc:docMk/>
          <pc:sldMk cId="3102643082" sldId="402"/>
        </pc:sldMkLst>
        <pc:spChg chg="mod">
          <ac:chgData name="Razin Farhan Hussain" userId="bL/IyTPea6UEOGjIFjK2ugEKbkBZKWWoFErjYdNQqcM=" providerId="None" clId="Web-{B2B27289-A9FF-444D-9F87-5033BF5FB3CA}" dt="2021-03-26T02:04:54.890" v="153" actId="14100"/>
          <ac:spMkLst>
            <pc:docMk/>
            <pc:sldMk cId="3102643082" sldId="402"/>
            <ac:spMk id="3" creationId="{AFAC5818-0500-41AA-A66B-62FD54125AC3}"/>
          </ac:spMkLst>
        </pc:spChg>
      </pc:sldChg>
      <pc:sldChg chg="modSp">
        <pc:chgData name="Razin Farhan Hussain" userId="bL/IyTPea6UEOGjIFjK2ugEKbkBZKWWoFErjYdNQqcM=" providerId="None" clId="Web-{B2B27289-A9FF-444D-9F87-5033BF5FB3CA}" dt="2021-03-26T02:03:53.374" v="149" actId="20577"/>
        <pc:sldMkLst>
          <pc:docMk/>
          <pc:sldMk cId="3560319463" sldId="409"/>
        </pc:sldMkLst>
        <pc:spChg chg="mod">
          <ac:chgData name="Razin Farhan Hussain" userId="bL/IyTPea6UEOGjIFjK2ugEKbkBZKWWoFErjYdNQqcM=" providerId="None" clId="Web-{B2B27289-A9FF-444D-9F87-5033BF5FB3CA}" dt="2021-03-26T02:03:53.374" v="149" actId="20577"/>
          <ac:spMkLst>
            <pc:docMk/>
            <pc:sldMk cId="3560319463" sldId="409"/>
            <ac:spMk id="5" creationId="{7C582F44-3903-493C-A9EA-25B931DDBA65}"/>
          </ac:spMkLst>
        </pc:spChg>
      </pc:sldChg>
    </pc:docChg>
  </pc:docChgLst>
  <pc:docChgLst>
    <pc:chgData name="Razin Farhan Hussain" clId="Web-{2AA6ACC3-E29A-471C-900A-DBD3C1FA3CF6}"/>
    <pc:docChg chg="modSld">
      <pc:chgData name="Razin Farhan Hussain" userId="" providerId="" clId="Web-{2AA6ACC3-E29A-471C-900A-DBD3C1FA3CF6}" dt="2022-11-07T14:24:59.923" v="6"/>
      <pc:docMkLst>
        <pc:docMk/>
      </pc:docMkLst>
      <pc:sldChg chg="addAnim delAnim modAnim">
        <pc:chgData name="Razin Farhan Hussain" userId="" providerId="" clId="Web-{2AA6ACC3-E29A-471C-900A-DBD3C1FA3CF6}" dt="2022-11-07T14:24:59.923" v="6"/>
        <pc:sldMkLst>
          <pc:docMk/>
          <pc:sldMk cId="2876127708" sldId="4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B7A0B8-09EA-6D49-9D36-F8B9F7BF2104}" type="datetimeFigureOut">
              <a:rPr lang="en-US" smtClean="0"/>
              <a:pPr/>
              <a:t>12/20/2022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8B1F4E-4845-EB47-BD3C-717CFF736C52}" type="slidenum">
              <a:rPr lang="en-US" smtClean="0"/>
              <a:pPr/>
              <a:t>‹#›</a:t>
            </a:fld>
            <a:endParaRPr lang="en-US"/>
          </a:p>
        </p:txBody>
      </p:sp>
    </p:spTree>
    <p:extLst>
      <p:ext uri="{BB962C8B-B14F-4D97-AF65-F5344CB8AC3E}">
        <p14:creationId xmlns:p14="http://schemas.microsoft.com/office/powerpoint/2010/main" val="22258747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github.com/hpcclab/Benchmarking-DNN-applications-industry4.0"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many solutions for Industry 4.0 but remote industries are not considered properly. Hence we focus on remote industries.</a:t>
            </a:r>
          </a:p>
          <a:p>
            <a:endParaRPr lang="en-US" dirty="0">
              <a:cs typeface="Calibri"/>
            </a:endParaRPr>
          </a:p>
          <a:p>
            <a:pPr marL="342900" indent="-342900">
              <a:buFont typeface="Arial,Sans-Serif"/>
              <a:buChar char="•"/>
            </a:pPr>
            <a:r>
              <a:rPr lang="en-US" b="1" dirty="0"/>
              <a:t>Transform Industries</a:t>
            </a:r>
            <a:endParaRPr lang="en-US" dirty="0"/>
          </a:p>
          <a:p>
            <a:pPr marL="800100" lvl="1" indent="-342900">
              <a:buFont typeface="Arial,Sans-Serif"/>
              <a:buChar char="•"/>
            </a:pPr>
            <a:r>
              <a:rPr lang="en-US" dirty="0"/>
              <a:t>Agile &amp; aware</a:t>
            </a:r>
            <a:endParaRPr lang="en-US" dirty="0">
              <a:cs typeface="Calibri"/>
            </a:endParaRPr>
          </a:p>
          <a:p>
            <a:pPr marL="800100" lvl="1" indent="-342900">
              <a:buFont typeface="Arial,Sans-Serif"/>
              <a:buChar char="•"/>
            </a:pPr>
            <a:r>
              <a:rPr lang="en-US" dirty="0"/>
              <a:t>Efficient</a:t>
            </a:r>
            <a:endParaRPr lang="en-US" dirty="0">
              <a:cs typeface="Calibri"/>
            </a:endParaRPr>
          </a:p>
          <a:p>
            <a:pPr marL="800100" lvl="1" indent="-342900">
              <a:buFont typeface="Arial,Sans-Serif"/>
              <a:buChar char="•"/>
            </a:pPr>
            <a:r>
              <a:rPr lang="en-US" dirty="0"/>
              <a:t>Intelligent</a:t>
            </a:r>
            <a:endParaRPr lang="en-US" dirty="0">
              <a:cs typeface="Calibri"/>
            </a:endParaRPr>
          </a:p>
          <a:p>
            <a:pPr marL="800100" lvl="1" indent="-342900">
              <a:buFont typeface="Arial,Sans-Serif"/>
              <a:buChar char="•"/>
            </a:pPr>
            <a:r>
              <a:rPr lang="en-US" dirty="0"/>
              <a:t>Safe</a:t>
            </a:r>
            <a:endParaRPr lang="en-US" dirty="0">
              <a:cs typeface="Calibri"/>
            </a:endParaRPr>
          </a:p>
          <a:p>
            <a:pPr marL="800100" lvl="1" indent="-342900">
              <a:buFont typeface="Arial,Sans-Serif"/>
              <a:buChar char="•"/>
            </a:pPr>
            <a:r>
              <a:rPr lang="en-US" dirty="0"/>
              <a:t>Sustainable</a:t>
            </a:r>
            <a:endParaRPr lang="en-US" dirty="0">
              <a:cs typeface="Calibri"/>
            </a:endParaRPr>
          </a:p>
          <a:p>
            <a:pPr marL="913765" lvl="1" indent="-405765">
              <a:spcBef>
                <a:spcPts val="560"/>
              </a:spcBef>
              <a:buFont typeface="Arial"/>
              <a:buChar char="•"/>
            </a:pPr>
            <a:r>
              <a:rPr lang="en-US" dirty="0"/>
              <a:t>Offshore Oil and Gas sites</a:t>
            </a:r>
            <a:endParaRPr lang="en-US" dirty="0">
              <a:cs typeface="Calibri"/>
            </a:endParaRPr>
          </a:p>
          <a:p>
            <a:pPr marL="913765" lvl="1" indent="-405765">
              <a:spcBef>
                <a:spcPts val="560"/>
              </a:spcBef>
              <a:buFont typeface="Arial"/>
              <a:buChar char="•"/>
            </a:pPr>
            <a:r>
              <a:rPr lang="en-US" dirty="0"/>
              <a:t>Remote Manufacturing Plants</a:t>
            </a:r>
            <a:endParaRPr lang="en-US" dirty="0">
              <a:cs typeface="Calibri"/>
            </a:endParaRPr>
          </a:p>
          <a:p>
            <a:pPr marL="913765" lvl="1" indent="-405765">
              <a:spcBef>
                <a:spcPts val="560"/>
              </a:spcBef>
              <a:buFont typeface="Arial"/>
              <a:buChar char="•"/>
            </a:pPr>
            <a:r>
              <a:rPr lang="en-US" dirty="0"/>
              <a:t>Intelligent Transportation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3</a:t>
            </a:fld>
            <a:endParaRPr lang="en-US"/>
          </a:p>
        </p:txBody>
      </p:sp>
    </p:spTree>
    <p:extLst>
      <p:ext uri="{BB962C8B-B14F-4D97-AF65-F5344CB8AC3E}">
        <p14:creationId xmlns:p14="http://schemas.microsoft.com/office/powerpoint/2010/main" val="3746550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DRL agent maintains an experience replay buffer D, a</a:t>
            </a:r>
          </a:p>
          <a:p>
            <a:r>
              <a:rPr lang="en-US" dirty="0"/>
              <a:t>policy π(</a:t>
            </a:r>
            <a:r>
              <a:rPr lang="en-US" dirty="0" err="1"/>
              <a:t>akjsk</a:t>
            </a:r>
            <a:r>
              <a:rPr lang="en-US" dirty="0"/>
              <a:t>; </a:t>
            </a:r>
            <a:r>
              <a:rPr lang="en-US" dirty="0" err="1"/>
              <a:t>θa</a:t>
            </a:r>
            <a:r>
              <a:rPr lang="en-US" dirty="0"/>
              <a:t>) (the actor network) and an estimate of the</a:t>
            </a:r>
            <a:endParaRPr lang="en-US" dirty="0">
              <a:cs typeface="Calibri"/>
            </a:endParaRPr>
          </a:p>
          <a:p>
            <a:r>
              <a:rPr lang="en-US" dirty="0"/>
              <a:t>value function V (</a:t>
            </a:r>
            <a:r>
              <a:rPr lang="en-US" dirty="0" err="1"/>
              <a:t>sk</a:t>
            </a:r>
            <a:r>
              <a:rPr lang="en-US" dirty="0"/>
              <a:t>; </a:t>
            </a:r>
            <a:r>
              <a:rPr lang="en-US" dirty="0" err="1"/>
              <a:t>θv</a:t>
            </a:r>
            <a:r>
              <a:rPr lang="en-US" dirty="0"/>
              <a:t>) (the critic network), where </a:t>
            </a:r>
            <a:r>
              <a:rPr lang="en-US" dirty="0" err="1"/>
              <a:t>θa</a:t>
            </a:r>
            <a:r>
              <a:rPr lang="en-US" dirty="0"/>
              <a:t> and</a:t>
            </a:r>
            <a:endParaRPr lang="en-US" dirty="0">
              <a:cs typeface="Calibri"/>
            </a:endParaRPr>
          </a:p>
          <a:p>
            <a:r>
              <a:rPr lang="en-US" dirty="0" err="1"/>
              <a:t>θv</a:t>
            </a:r>
            <a:r>
              <a:rPr lang="en-US" dirty="0"/>
              <a:t> are the parameters of the actor network and critic network,</a:t>
            </a:r>
            <a:endParaRPr lang="en-US" dirty="0">
              <a:cs typeface="Calibri"/>
            </a:endParaRPr>
          </a:p>
          <a:p>
            <a:r>
              <a:rPr lang="en-US" dirty="0"/>
              <a:t>respectively.</a:t>
            </a:r>
            <a:endParaRPr lang="en-US" dirty="0">
              <a:cs typeface="Calibri"/>
            </a:endParaRPr>
          </a:p>
        </p:txBody>
      </p:sp>
      <p:sp>
        <p:nvSpPr>
          <p:cNvPr id="4" name="Slide Number Placeholder 3"/>
          <p:cNvSpPr>
            <a:spLocks noGrp="1"/>
          </p:cNvSpPr>
          <p:nvPr>
            <p:ph type="sldNum" sz="quarter" idx="5"/>
          </p:nvPr>
        </p:nvSpPr>
        <p:spPr/>
        <p:txBody>
          <a:bodyPr/>
          <a:lstStyle/>
          <a:p>
            <a:fld id="{AB8B1F4E-4845-EB47-BD3C-717CFF736C52}" type="slidenum">
              <a:rPr lang="en-US" smtClean="0"/>
              <a:pPr/>
              <a:t>20</a:t>
            </a:fld>
            <a:endParaRPr lang="en-US"/>
          </a:p>
        </p:txBody>
      </p:sp>
    </p:spTree>
    <p:extLst>
      <p:ext uri="{BB962C8B-B14F-4D97-AF65-F5344CB8AC3E}">
        <p14:creationId xmlns:p14="http://schemas.microsoft.com/office/powerpoint/2010/main" val="1426369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Improve screenshots</a:t>
            </a:r>
          </a:p>
        </p:txBody>
      </p:sp>
      <p:sp>
        <p:nvSpPr>
          <p:cNvPr id="4" name="Slide Number Placeholder 3"/>
          <p:cNvSpPr>
            <a:spLocks noGrp="1"/>
          </p:cNvSpPr>
          <p:nvPr>
            <p:ph type="sldNum" sz="quarter" idx="5"/>
          </p:nvPr>
        </p:nvSpPr>
        <p:spPr/>
        <p:txBody>
          <a:bodyPr/>
          <a:lstStyle/>
          <a:p>
            <a:fld id="{AB8B1F4E-4845-EB47-BD3C-717CFF736C52}" type="slidenum">
              <a:rPr lang="en-US" smtClean="0"/>
              <a:pPr/>
              <a:t>23</a:t>
            </a:fld>
            <a:endParaRPr lang="en-US"/>
          </a:p>
        </p:txBody>
      </p:sp>
    </p:spTree>
    <p:extLst>
      <p:ext uri="{BB962C8B-B14F-4D97-AF65-F5344CB8AC3E}">
        <p14:creationId xmlns:p14="http://schemas.microsoft.com/office/powerpoint/2010/main" val="2759336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animations</a:t>
            </a:r>
          </a:p>
        </p:txBody>
      </p:sp>
      <p:sp>
        <p:nvSpPr>
          <p:cNvPr id="4" name="Slide Number Placeholder 3"/>
          <p:cNvSpPr>
            <a:spLocks noGrp="1"/>
          </p:cNvSpPr>
          <p:nvPr>
            <p:ph type="sldNum" sz="quarter" idx="5"/>
          </p:nvPr>
        </p:nvSpPr>
        <p:spPr/>
        <p:txBody>
          <a:bodyPr/>
          <a:lstStyle/>
          <a:p>
            <a:fld id="{AB8B1F4E-4845-EB47-BD3C-717CFF736C52}" type="slidenum">
              <a:rPr lang="en-US" smtClean="0"/>
              <a:pPr/>
              <a:t>32</a:t>
            </a:fld>
            <a:endParaRPr lang="en-US"/>
          </a:p>
        </p:txBody>
      </p:sp>
    </p:spTree>
    <p:extLst>
      <p:ext uri="{BB962C8B-B14F-4D97-AF65-F5344CB8AC3E}">
        <p14:creationId xmlns:p14="http://schemas.microsoft.com/office/powerpoint/2010/main" val="3953679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Similar to earlier slide</a:t>
            </a:r>
          </a:p>
        </p:txBody>
      </p:sp>
      <p:sp>
        <p:nvSpPr>
          <p:cNvPr id="4" name="Slide Number Placeholder 3"/>
          <p:cNvSpPr>
            <a:spLocks noGrp="1"/>
          </p:cNvSpPr>
          <p:nvPr>
            <p:ph type="sldNum" sz="quarter" idx="5"/>
          </p:nvPr>
        </p:nvSpPr>
        <p:spPr/>
        <p:txBody>
          <a:bodyPr/>
          <a:lstStyle/>
          <a:p>
            <a:fld id="{AB8B1F4E-4845-EB47-BD3C-717CFF736C52}" type="slidenum">
              <a:rPr lang="en-US" smtClean="0"/>
              <a:pPr/>
              <a:t>33</a:t>
            </a:fld>
            <a:endParaRPr lang="en-US"/>
          </a:p>
        </p:txBody>
      </p:sp>
    </p:spTree>
    <p:extLst>
      <p:ext uri="{BB962C8B-B14F-4D97-AF65-F5344CB8AC3E}">
        <p14:creationId xmlns:p14="http://schemas.microsoft.com/office/powerpoint/2010/main" val="2914098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Need picture revision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34</a:t>
            </a:fld>
            <a:endParaRPr lang="en-US"/>
          </a:p>
        </p:txBody>
      </p:sp>
    </p:spTree>
    <p:extLst>
      <p:ext uri="{BB962C8B-B14F-4D97-AF65-F5344CB8AC3E}">
        <p14:creationId xmlns:p14="http://schemas.microsoft.com/office/powerpoint/2010/main" val="2732155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Minimum Expected Completion Time (MECT)</a:t>
            </a:r>
          </a:p>
          <a:p>
            <a:r>
              <a:rPr lang="en-US" dirty="0"/>
              <a:t>Maximum Computation Certainty (MCC)</a:t>
            </a:r>
            <a:endParaRPr lang="en-US" dirty="0">
              <a:cs typeface="Calibri"/>
            </a:endParaRPr>
          </a:p>
          <a:p>
            <a:r>
              <a:rPr lang="en-US" dirty="0"/>
              <a:t>Edge Cloud (EC)</a:t>
            </a:r>
          </a:p>
        </p:txBody>
      </p:sp>
      <p:sp>
        <p:nvSpPr>
          <p:cNvPr id="4" name="Slide Number Placeholder 3"/>
          <p:cNvSpPr>
            <a:spLocks noGrp="1"/>
          </p:cNvSpPr>
          <p:nvPr>
            <p:ph type="sldNum" sz="quarter" idx="5"/>
          </p:nvPr>
        </p:nvSpPr>
        <p:spPr/>
        <p:txBody>
          <a:bodyPr/>
          <a:lstStyle/>
          <a:p>
            <a:fld id="{AB8B1F4E-4845-EB47-BD3C-717CFF736C52}" type="slidenum">
              <a:rPr lang="en-US" smtClean="0"/>
              <a:pPr/>
              <a:t>37</a:t>
            </a:fld>
            <a:endParaRPr lang="en-US"/>
          </a:p>
        </p:txBody>
      </p:sp>
    </p:spTree>
    <p:extLst>
      <p:ext uri="{BB962C8B-B14F-4D97-AF65-F5344CB8AC3E}">
        <p14:creationId xmlns:p14="http://schemas.microsoft.com/office/powerpoint/2010/main" val="3287027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Focus on micro-service workflow - </a:t>
            </a:r>
            <a:r>
              <a:rPr lang="en-US" dirty="0"/>
              <a:t>Independent components that run each application process as a service</a:t>
            </a:r>
            <a:endParaRPr lang="en-US" dirty="0">
              <a:cs typeface="Calibri"/>
            </a:endParaRPr>
          </a:p>
          <a:p>
            <a:endParaRPr lang="en-US" dirty="0">
              <a:cs typeface="Calibri"/>
            </a:endParaRPr>
          </a:p>
          <a:p>
            <a:r>
              <a:rPr lang="en-US" dirty="0">
                <a:cs typeface="Calibri"/>
              </a:rPr>
              <a:t>Although legacy applications that are monolithic and naturally independent</a:t>
            </a:r>
          </a:p>
          <a:p>
            <a:r>
              <a:rPr lang="en-US" dirty="0">
                <a:cs typeface="Calibri"/>
              </a:rPr>
              <a:t>Examples: Seismic analysis, Alert generation, Web based visualization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41</a:t>
            </a:fld>
            <a:endParaRPr lang="en-US"/>
          </a:p>
        </p:txBody>
      </p:sp>
    </p:spTree>
    <p:extLst>
      <p:ext uri="{BB962C8B-B14F-4D97-AF65-F5344CB8AC3E}">
        <p14:creationId xmlns:p14="http://schemas.microsoft.com/office/powerpoint/2010/main" val="4220087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dirty="0"/>
              <a:t>A fog load balancer</a:t>
            </a:r>
          </a:p>
          <a:p>
            <a:pPr marL="742950" lvl="1" indent="-285750">
              <a:buFont typeface="Arial,Sans-Serif"/>
              <a:buChar char="•"/>
            </a:pPr>
            <a:r>
              <a:rPr lang="en-US" dirty="0"/>
              <a:t>Partitioning if needed</a:t>
            </a:r>
          </a:p>
          <a:p>
            <a:pPr marL="1200150" lvl="2" indent="-285750">
              <a:buFont typeface="Arial,Sans-Serif"/>
              <a:buChar char="•"/>
            </a:pPr>
            <a:r>
              <a:rPr lang="en-US" dirty="0"/>
              <a:t>Software architecture</a:t>
            </a:r>
          </a:p>
          <a:p>
            <a:pPr marL="1200150" lvl="2" indent="-285750">
              <a:buFont typeface="Arial,Sans-Serif"/>
              <a:buChar char="•"/>
            </a:pPr>
            <a:endParaRPr lang="en-US" dirty="0"/>
          </a:p>
          <a:p>
            <a:pPr marL="742950" lvl="1" indent="-285750">
              <a:spcBef>
                <a:spcPct val="20000"/>
              </a:spcBef>
              <a:buFont typeface="Arial,Sans-Serif"/>
              <a:buChar char="•"/>
            </a:pPr>
            <a:r>
              <a:rPr lang="en-US" dirty="0"/>
              <a:t>Distribute partitions across fog federation</a:t>
            </a:r>
          </a:p>
          <a:p>
            <a:pPr marL="1200150" lvl="2" indent="-285750">
              <a:spcBef>
                <a:spcPct val="20000"/>
              </a:spcBef>
              <a:buFont typeface="Arial,Sans-Serif"/>
              <a:buChar char="•"/>
            </a:pPr>
            <a:r>
              <a:rPr lang="en-US" dirty="0"/>
              <a:t>Stochastic execution latencies of  receiving applications</a:t>
            </a:r>
          </a:p>
        </p:txBody>
      </p:sp>
      <p:sp>
        <p:nvSpPr>
          <p:cNvPr id="4" name="Slide Number Placeholder 3"/>
          <p:cNvSpPr>
            <a:spLocks noGrp="1"/>
          </p:cNvSpPr>
          <p:nvPr>
            <p:ph type="sldNum" sz="quarter" idx="5"/>
          </p:nvPr>
        </p:nvSpPr>
        <p:spPr/>
        <p:txBody>
          <a:bodyPr/>
          <a:lstStyle/>
          <a:p>
            <a:fld id="{AB8B1F4E-4845-EB47-BD3C-717CFF736C52}" type="slidenum">
              <a:rPr lang="en-US" smtClean="0"/>
              <a:pPr/>
              <a:t>42</a:t>
            </a:fld>
            <a:endParaRPr lang="en-US"/>
          </a:p>
        </p:txBody>
      </p:sp>
    </p:spTree>
    <p:extLst>
      <p:ext uri="{BB962C8B-B14F-4D97-AF65-F5344CB8AC3E}">
        <p14:creationId xmlns:p14="http://schemas.microsoft.com/office/powerpoint/2010/main" val="2154566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incorporating micro-service partitioning does not decrease performance of fog federation</a:t>
            </a:r>
          </a:p>
          <a:p>
            <a:r>
              <a:rPr lang="en-US" dirty="0">
                <a:cs typeface="Calibri"/>
              </a:rPr>
              <a:t>Successful adaption of micro-service workload</a:t>
            </a:r>
          </a:p>
          <a:p>
            <a:r>
              <a:rPr lang="en-US" dirty="0">
                <a:cs typeface="Calibri"/>
              </a:rPr>
              <a:t>5% performance Improvement than monolithic task allocation</a:t>
            </a:r>
          </a:p>
          <a:p>
            <a:endParaRPr lang="en-US" dirty="0">
              <a:cs typeface="Calibri"/>
            </a:endParaRPr>
          </a:p>
        </p:txBody>
      </p:sp>
      <p:sp>
        <p:nvSpPr>
          <p:cNvPr id="4" name="Slide Number Placeholder 3"/>
          <p:cNvSpPr>
            <a:spLocks noGrp="1"/>
          </p:cNvSpPr>
          <p:nvPr>
            <p:ph type="sldNum" sz="quarter" idx="5"/>
          </p:nvPr>
        </p:nvSpPr>
        <p:spPr/>
        <p:txBody>
          <a:bodyPr/>
          <a:lstStyle/>
          <a:p>
            <a:fld id="{AB8B1F4E-4845-EB47-BD3C-717CFF736C52}" type="slidenum">
              <a:rPr lang="en-US" smtClean="0"/>
              <a:pPr/>
              <a:t>45</a:t>
            </a:fld>
            <a:endParaRPr lang="en-US"/>
          </a:p>
        </p:txBody>
      </p:sp>
    </p:spTree>
    <p:extLst>
      <p:ext uri="{BB962C8B-B14F-4D97-AF65-F5344CB8AC3E}">
        <p14:creationId xmlns:p14="http://schemas.microsoft.com/office/powerpoint/2010/main" val="3991691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https://github.com/hpcclab/Benchmarking-DNN-applications-industry4.0</a:t>
            </a:r>
            <a:endParaRPr lang="en-US"/>
          </a:p>
          <a:p>
            <a:endParaRPr lang="en-US" dirty="0">
              <a:cs typeface="Calibri"/>
            </a:endParaRPr>
          </a:p>
          <a:p>
            <a:r>
              <a:rPr lang="en-US" dirty="0">
                <a:cs typeface="Calibri"/>
              </a:rPr>
              <a:t>Interesting thing about last point: cloud-like services for remote industry 4.0 that users don't realize the service </a:t>
            </a:r>
            <a:r>
              <a:rPr lang="en-US" dirty="0" err="1">
                <a:cs typeface="Calibri"/>
              </a:rPr>
              <a:t>distruptions</a:t>
            </a:r>
            <a:r>
              <a:rPr lang="en-US" dirty="0">
                <a:cs typeface="Calibri"/>
              </a:rPr>
              <a:t>. </a:t>
            </a:r>
            <a:r>
              <a:rPr lang="en-US" dirty="0" err="1">
                <a:cs typeface="Calibri"/>
              </a:rPr>
              <a:t>DeepLense</a:t>
            </a:r>
            <a:r>
              <a:rPr lang="en-US" dirty="0">
                <a:cs typeface="Calibri"/>
              </a:rPr>
              <a:t> </a:t>
            </a:r>
          </a:p>
        </p:txBody>
      </p:sp>
      <p:sp>
        <p:nvSpPr>
          <p:cNvPr id="4" name="Slide Number Placeholder 3"/>
          <p:cNvSpPr>
            <a:spLocks noGrp="1"/>
          </p:cNvSpPr>
          <p:nvPr>
            <p:ph type="sldNum" sz="quarter" idx="5"/>
          </p:nvPr>
        </p:nvSpPr>
        <p:spPr/>
        <p:txBody>
          <a:bodyPr/>
          <a:lstStyle/>
          <a:p>
            <a:fld id="{AB8B1F4E-4845-EB47-BD3C-717CFF736C52}" type="slidenum">
              <a:rPr lang="en-US" smtClean="0"/>
              <a:pPr/>
              <a:t>50</a:t>
            </a:fld>
            <a:endParaRPr lang="en-US"/>
          </a:p>
        </p:txBody>
      </p:sp>
    </p:spTree>
    <p:extLst>
      <p:ext uri="{BB962C8B-B14F-4D97-AF65-F5344CB8AC3E}">
        <p14:creationId xmlns:p14="http://schemas.microsoft.com/office/powerpoint/2010/main" val="91181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8965" indent="-473710">
              <a:buFont typeface="Arial"/>
              <a:buChar char="•"/>
            </a:pPr>
            <a:r>
              <a:rPr lang="en" dirty="0"/>
              <a:t>Many cloud applications provide elasticity features to accommodate scalability and adapt to changes in demand. Unlike in the cloud, implementing elasticity for IoT applications in the fog is not an easy task,</a:t>
            </a:r>
          </a:p>
          <a:p>
            <a:pPr marL="608965" indent="-473710">
              <a:buFont typeface="Arial"/>
              <a:buChar char="•"/>
            </a:pPr>
            <a:r>
              <a:rPr lang="en" dirty="0"/>
              <a:t>Challenges of Fog</a:t>
            </a:r>
            <a:endParaRPr lang="en-US" dirty="0">
              <a:cs typeface="Calibri"/>
            </a:endParaRPr>
          </a:p>
          <a:p>
            <a:pPr marL="1218565" lvl="1" indent="-456565">
              <a:buFont typeface="Arial"/>
              <a:buChar char="•"/>
            </a:pPr>
            <a:r>
              <a:rPr lang="en" dirty="0"/>
              <a:t>Limited resources</a:t>
            </a:r>
            <a:endParaRPr lang="en-US" dirty="0"/>
          </a:p>
          <a:p>
            <a:pPr marL="1218565" lvl="1" indent="-456565">
              <a:buFont typeface="Arial"/>
              <a:buChar char="•"/>
            </a:pPr>
            <a:r>
              <a:rPr lang="en" dirty="0"/>
              <a:t>Lack of elasticity </a:t>
            </a:r>
            <a:endParaRPr lang="en-US" dirty="0"/>
          </a:p>
          <a:p>
            <a:pPr marL="1218565" lvl="1" indent="-456565">
              <a:buFont typeface="Arial"/>
              <a:buChar char="•"/>
            </a:pPr>
            <a:r>
              <a:rPr lang="en" dirty="0"/>
              <a:t>Oversubscription</a:t>
            </a:r>
            <a:endParaRPr lang="en-US" dirty="0"/>
          </a:p>
          <a:p>
            <a:pPr marL="608965" indent="-473710">
              <a:buFont typeface="Arial"/>
              <a:buChar char="•"/>
            </a:pPr>
            <a:r>
              <a:rPr lang="en" dirty="0"/>
              <a:t>One Solution:</a:t>
            </a:r>
            <a:endParaRPr lang="en-US" dirty="0"/>
          </a:p>
          <a:p>
            <a:pPr marL="1218565" lvl="1" indent="-456565">
              <a:buFont typeface="Arial"/>
              <a:buChar char="•"/>
            </a:pPr>
            <a:r>
              <a:rPr lang="en" dirty="0"/>
              <a:t>Federating nearby </a:t>
            </a:r>
            <a:br>
              <a:rPr lang="en" dirty="0"/>
            </a:br>
            <a:r>
              <a:rPr lang="en" dirty="0"/>
              <a:t>fog systems</a:t>
            </a:r>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4</a:t>
            </a:fld>
            <a:endParaRPr lang="en-US"/>
          </a:p>
        </p:txBody>
      </p:sp>
    </p:spTree>
    <p:extLst>
      <p:ext uri="{BB962C8B-B14F-4D97-AF65-F5344CB8AC3E}">
        <p14:creationId xmlns:p14="http://schemas.microsoft.com/office/powerpoint/2010/main" val="3634835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RL: Accordingly, the field of reinforcement learning (RL) has emerged as an important subset of machine learning because it enables autonomous agents to make sound decisions in response to changing conditions in their environment. Hence, uncertain execution behavior can be addressed effectively using RL technique</a:t>
            </a:r>
          </a:p>
        </p:txBody>
      </p:sp>
      <p:sp>
        <p:nvSpPr>
          <p:cNvPr id="4" name="Slide Number Placeholder 3"/>
          <p:cNvSpPr>
            <a:spLocks noGrp="1"/>
          </p:cNvSpPr>
          <p:nvPr>
            <p:ph type="sldNum" sz="quarter" idx="5"/>
          </p:nvPr>
        </p:nvSpPr>
        <p:spPr/>
        <p:txBody>
          <a:bodyPr/>
          <a:lstStyle/>
          <a:p>
            <a:fld id="{AB8B1F4E-4845-EB47-BD3C-717CFF736C52}" type="slidenum">
              <a:rPr lang="en-US" smtClean="0"/>
              <a:pPr/>
              <a:t>51</a:t>
            </a:fld>
            <a:endParaRPr lang="en-US"/>
          </a:p>
        </p:txBody>
      </p:sp>
    </p:spTree>
    <p:extLst>
      <p:ext uri="{BB962C8B-B14F-4D97-AF65-F5344CB8AC3E}">
        <p14:creationId xmlns:p14="http://schemas.microsoft.com/office/powerpoint/2010/main" val="2093911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Taxonomy on Fog Federation &amp; DNN</a:t>
            </a:r>
          </a:p>
        </p:txBody>
      </p:sp>
      <p:sp>
        <p:nvSpPr>
          <p:cNvPr id="4" name="Slide Number Placeholder 3"/>
          <p:cNvSpPr>
            <a:spLocks noGrp="1"/>
          </p:cNvSpPr>
          <p:nvPr>
            <p:ph type="sldNum" sz="quarter" idx="5"/>
          </p:nvPr>
        </p:nvSpPr>
        <p:spPr/>
        <p:txBody>
          <a:bodyPr/>
          <a:lstStyle/>
          <a:p>
            <a:fld id="{AB8B1F4E-4845-EB47-BD3C-717CFF736C52}" type="slidenum">
              <a:rPr lang="en-US" smtClean="0"/>
              <a:pPr/>
              <a:t>63</a:t>
            </a:fld>
            <a:endParaRPr lang="en-US"/>
          </a:p>
        </p:txBody>
      </p:sp>
    </p:spTree>
    <p:extLst>
      <p:ext uri="{BB962C8B-B14F-4D97-AF65-F5344CB8AC3E}">
        <p14:creationId xmlns:p14="http://schemas.microsoft.com/office/powerpoint/2010/main" val="3577090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B8B1F4E-4845-EB47-BD3C-717CFF736C52}" type="slidenum">
              <a:rPr lang="en-US" smtClean="0"/>
              <a:pPr/>
              <a:t>64</a:t>
            </a:fld>
            <a:endParaRPr lang="en-US"/>
          </a:p>
        </p:txBody>
      </p:sp>
    </p:spTree>
    <p:extLst>
      <p:ext uri="{BB962C8B-B14F-4D97-AF65-F5344CB8AC3E}">
        <p14:creationId xmlns:p14="http://schemas.microsoft.com/office/powerpoint/2010/main" val="3402001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2000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AB8B1F4E-4845-EB47-BD3C-717CFF736C52}" type="slidenum">
              <a:rPr lang="en-US" smtClean="0"/>
              <a:pPr/>
              <a:t>5</a:t>
            </a:fld>
            <a:endParaRPr lang="en-US"/>
          </a:p>
        </p:txBody>
      </p:sp>
    </p:spTree>
    <p:extLst>
      <p:ext uri="{BB962C8B-B14F-4D97-AF65-F5344CB8AC3E}">
        <p14:creationId xmlns:p14="http://schemas.microsoft.com/office/powerpoint/2010/main" val="1748401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Erosion: reduce fertility of land</a:t>
            </a:r>
          </a:p>
          <a:p>
            <a:r>
              <a:rPr lang="en-US" dirty="0">
                <a:cs typeface="Calibri"/>
              </a:rPr>
              <a:t>Pictures of fire, oil fields, remote oil field</a:t>
            </a:r>
            <a:endParaRPr lang="en-US" dirty="0"/>
          </a:p>
          <a:p>
            <a:r>
              <a:rPr lang="en-US" dirty="0">
                <a:cs typeface="Calibri"/>
              </a:rPr>
              <a:t>Add more images</a:t>
            </a:r>
          </a:p>
        </p:txBody>
      </p:sp>
      <p:sp>
        <p:nvSpPr>
          <p:cNvPr id="4" name="Slide Number Placeholder 3"/>
          <p:cNvSpPr>
            <a:spLocks noGrp="1"/>
          </p:cNvSpPr>
          <p:nvPr>
            <p:ph type="sldNum" sz="quarter" idx="5"/>
          </p:nvPr>
        </p:nvSpPr>
        <p:spPr/>
        <p:txBody>
          <a:bodyPr/>
          <a:lstStyle/>
          <a:p>
            <a:fld id="{AB8B1F4E-4845-EB47-BD3C-717CFF736C52}" type="slidenum">
              <a:rPr lang="en-US" smtClean="0"/>
              <a:pPr/>
              <a:t>7</a:t>
            </a:fld>
            <a:endParaRPr lang="en-US"/>
          </a:p>
        </p:txBody>
      </p:sp>
    </p:spTree>
    <p:extLst>
      <p:ext uri="{BB962C8B-B14F-4D97-AF65-F5344CB8AC3E}">
        <p14:creationId xmlns:p14="http://schemas.microsoft.com/office/powerpoint/2010/main" val="111774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Disaster scenario – Oil Spill</a:t>
            </a:r>
          </a:p>
          <a:p>
            <a:r>
              <a:rPr lang="en-US" dirty="0">
                <a:cs typeface="Calibri"/>
              </a:rPr>
              <a:t>Oil Rig – Fog computing </a:t>
            </a:r>
          </a:p>
          <a:p>
            <a:r>
              <a:rPr lang="en-US" dirty="0">
                <a:cs typeface="Calibri"/>
              </a:rPr>
              <a:t>Multiple Synchronize application</a:t>
            </a:r>
          </a:p>
          <a:p>
            <a:r>
              <a:rPr lang="en-US" dirty="0">
                <a:cs typeface="Calibri"/>
              </a:rPr>
              <a:t>Helper ships coming</a:t>
            </a:r>
          </a:p>
          <a:p>
            <a:r>
              <a:rPr lang="en-US" dirty="0">
                <a:cs typeface="Calibri"/>
              </a:rPr>
              <a:t>Nearby rigs</a:t>
            </a:r>
          </a:p>
          <a:p>
            <a:r>
              <a:rPr lang="en-US" dirty="0">
                <a:cs typeface="Calibri"/>
              </a:rPr>
              <a:t>Cloud is satellite based</a:t>
            </a:r>
          </a:p>
        </p:txBody>
      </p:sp>
      <p:sp>
        <p:nvSpPr>
          <p:cNvPr id="4" name="Slide Number Placeholder 3"/>
          <p:cNvSpPr>
            <a:spLocks noGrp="1"/>
          </p:cNvSpPr>
          <p:nvPr>
            <p:ph type="sldNum" sz="quarter" idx="5"/>
          </p:nvPr>
        </p:nvSpPr>
        <p:spPr/>
        <p:txBody>
          <a:bodyPr/>
          <a:lstStyle/>
          <a:p>
            <a:fld id="{AB8B1F4E-4845-EB47-BD3C-717CFF736C52}" type="slidenum">
              <a:rPr lang="en-US" smtClean="0"/>
              <a:pPr/>
              <a:t>8</a:t>
            </a:fld>
            <a:endParaRPr lang="en-US"/>
          </a:p>
        </p:txBody>
      </p:sp>
    </p:spTree>
    <p:extLst>
      <p:ext uri="{BB962C8B-B14F-4D97-AF65-F5344CB8AC3E}">
        <p14:creationId xmlns:p14="http://schemas.microsoft.com/office/powerpoint/2010/main" val="262783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Synchronization – Dispatch drone, collect data, monitoring, coordinating emergency, evacuation, running simulation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9</a:t>
            </a:fld>
            <a:endParaRPr lang="en-US"/>
          </a:p>
        </p:txBody>
      </p:sp>
    </p:spTree>
    <p:extLst>
      <p:ext uri="{BB962C8B-B14F-4D97-AF65-F5344CB8AC3E}">
        <p14:creationId xmlns:p14="http://schemas.microsoft.com/office/powerpoint/2010/main" val="4202123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Revise image in </a:t>
            </a:r>
            <a:r>
              <a:rPr lang="en-US" dirty="0" err="1">
                <a:cs typeface="Calibri"/>
              </a:rPr>
              <a:t>powerpoint</a:t>
            </a:r>
          </a:p>
          <a:p>
            <a:r>
              <a:rPr lang="en-US" dirty="0">
                <a:cs typeface="Calibri"/>
              </a:rPr>
              <a:t>Animation one by one</a:t>
            </a:r>
          </a:p>
        </p:txBody>
      </p:sp>
      <p:sp>
        <p:nvSpPr>
          <p:cNvPr id="4" name="Slide Number Placeholder 3"/>
          <p:cNvSpPr>
            <a:spLocks noGrp="1"/>
          </p:cNvSpPr>
          <p:nvPr>
            <p:ph type="sldNum" sz="quarter" idx="5"/>
          </p:nvPr>
        </p:nvSpPr>
        <p:spPr/>
        <p:txBody>
          <a:bodyPr/>
          <a:lstStyle/>
          <a:p>
            <a:fld id="{AB8B1F4E-4845-EB47-BD3C-717CFF736C52}" type="slidenum">
              <a:rPr lang="en-US" smtClean="0"/>
              <a:pPr/>
              <a:t>10</a:t>
            </a:fld>
            <a:endParaRPr lang="en-US"/>
          </a:p>
        </p:txBody>
      </p:sp>
    </p:spTree>
    <p:extLst>
      <p:ext uri="{BB962C8B-B14F-4D97-AF65-F5344CB8AC3E}">
        <p14:creationId xmlns:p14="http://schemas.microsoft.com/office/powerpoint/2010/main" val="1528745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Razin Farhan Hussain</a:t>
            </a:r>
            <a:r>
              <a:rPr lang="en-US" dirty="0"/>
              <a:t>, Omid </a:t>
            </a:r>
            <a:r>
              <a:rPr lang="en-US" dirty="0" err="1"/>
              <a:t>Semiari</a:t>
            </a:r>
            <a:r>
              <a:rPr lang="en-US" dirty="0"/>
              <a:t>, and Mohsen Amini Salehi </a:t>
            </a:r>
            <a:r>
              <a:rPr lang="en-US" i="1" dirty="0"/>
              <a:t>Robust Resource Allocation Using Edge Computing for Vehicle to Infrastructure (V2I) Networks</a:t>
            </a:r>
            <a:r>
              <a:rPr lang="en-US" dirty="0"/>
              <a:t> published in Proceedings of The IEEE 3rd International Conference on Fog and Edge Computing (ICFEC ’19)</a:t>
            </a:r>
          </a:p>
        </p:txBody>
      </p:sp>
      <p:sp>
        <p:nvSpPr>
          <p:cNvPr id="4" name="Slide Number Placeholder 3"/>
          <p:cNvSpPr>
            <a:spLocks noGrp="1"/>
          </p:cNvSpPr>
          <p:nvPr>
            <p:ph type="sldNum" sz="quarter" idx="5"/>
          </p:nvPr>
        </p:nvSpPr>
        <p:spPr/>
        <p:txBody>
          <a:bodyPr/>
          <a:lstStyle/>
          <a:p>
            <a:fld id="{AB8B1F4E-4845-EB47-BD3C-717CFF736C52}" type="slidenum">
              <a:rPr lang="en-US" smtClean="0"/>
              <a:pPr/>
              <a:t>16</a:t>
            </a:fld>
            <a:endParaRPr lang="en-US"/>
          </a:p>
        </p:txBody>
      </p:sp>
    </p:spTree>
    <p:extLst>
      <p:ext uri="{BB962C8B-B14F-4D97-AF65-F5344CB8AC3E}">
        <p14:creationId xmlns:p14="http://schemas.microsoft.com/office/powerpoint/2010/main" val="3757013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More details about workloads – datasets and </a:t>
            </a:r>
            <a:r>
              <a:rPr lang="en-US" dirty="0" err="1">
                <a:cs typeface="Calibri"/>
              </a:rPr>
              <a:t>MKlab</a:t>
            </a:r>
            <a:r>
              <a:rPr lang="en-US" dirty="0">
                <a:cs typeface="Calibri"/>
              </a:rPr>
              <a:t> specially</a:t>
            </a:r>
          </a:p>
        </p:txBody>
      </p:sp>
      <p:sp>
        <p:nvSpPr>
          <p:cNvPr id="4" name="Slide Number Placeholder 3"/>
          <p:cNvSpPr>
            <a:spLocks noGrp="1"/>
          </p:cNvSpPr>
          <p:nvPr>
            <p:ph type="sldNum" sz="quarter" idx="5"/>
          </p:nvPr>
        </p:nvSpPr>
        <p:spPr/>
        <p:txBody>
          <a:bodyPr/>
          <a:lstStyle/>
          <a:p>
            <a:fld id="{AB8B1F4E-4845-EB47-BD3C-717CFF736C52}" type="slidenum">
              <a:rPr lang="en-US" smtClean="0"/>
              <a:pPr/>
              <a:t>18</a:t>
            </a:fld>
            <a:endParaRPr lang="en-US"/>
          </a:p>
        </p:txBody>
      </p:sp>
    </p:spTree>
    <p:extLst>
      <p:ext uri="{BB962C8B-B14F-4D97-AF65-F5344CB8AC3E}">
        <p14:creationId xmlns:p14="http://schemas.microsoft.com/office/powerpoint/2010/main" val="3092972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pcclab tit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Picture Placeholder 11"/>
          <p:cNvSpPr>
            <a:spLocks noGrp="1"/>
          </p:cNvSpPr>
          <p:nvPr>
            <p:ph type="pic" sz="quarter" idx="14"/>
          </p:nvPr>
        </p:nvSpPr>
        <p:spPr>
          <a:xfrm>
            <a:off x="-1" y="5369442"/>
            <a:ext cx="1658679" cy="1464548"/>
          </a:xfrm>
        </p:spPr>
        <p:txBody>
          <a:bodyPr/>
          <a:lstStyle/>
          <a:p>
            <a:endParaRPr lang="en-US"/>
          </a:p>
        </p:txBody>
      </p:sp>
      <p:pic>
        <p:nvPicPr>
          <p:cNvPr id="7" name="Picture 6" descr="title2.jpg"/>
          <p:cNvPicPr>
            <a:picLocks noChangeAspect="1"/>
          </p:cNvPicPr>
          <p:nvPr userDrawn="1"/>
        </p:nvPicPr>
        <p:blipFill>
          <a:blip r:embed="rId2"/>
          <a:stretch>
            <a:fillRect/>
          </a:stretch>
        </p:blipFill>
        <p:spPr>
          <a:xfrm>
            <a:off x="6808111" y="5178048"/>
            <a:ext cx="2298174" cy="1464548"/>
          </a:xfrm>
          <a:prstGeom prst="rect">
            <a:avLst/>
          </a:prstGeom>
        </p:spPr>
      </p:pic>
      <p:pic>
        <p:nvPicPr>
          <p:cNvPr id="15362" name="Picture 2" descr="https://pbs.twimg.com/profile_images/631520953759969280/j1ru4suY.jpg"/>
          <p:cNvPicPr>
            <a:picLocks noChangeAspect="1" noChangeArrowheads="1"/>
          </p:cNvPicPr>
          <p:nvPr userDrawn="1"/>
        </p:nvPicPr>
        <p:blipFill>
          <a:blip r:embed="rId3"/>
          <a:srcRect/>
          <a:stretch>
            <a:fillRect/>
          </a:stretch>
        </p:blipFill>
        <p:spPr bwMode="auto">
          <a:xfrm>
            <a:off x="0" y="4920130"/>
            <a:ext cx="1913860" cy="1913860"/>
          </a:xfrm>
          <a:prstGeom prst="rect">
            <a:avLst/>
          </a:prstGeom>
          <a:noFill/>
        </p:spPr>
      </p:pic>
    </p:spTree>
    <p:extLst>
      <p:ext uri="{BB962C8B-B14F-4D97-AF65-F5344CB8AC3E}">
        <p14:creationId xmlns:p14="http://schemas.microsoft.com/office/powerpoint/2010/main" val="368582317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pcclab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00033F-C29E-D746-82BD-5E382C97A3A0}" type="datetime1">
              <a:rPr lang="en-US" smtClean="0">
                <a:solidFill>
                  <a:prstClr val="black">
                    <a:tint val="75000"/>
                  </a:prstClr>
                </a:solidFill>
                <a:latin typeface="Calibri"/>
              </a:rPr>
              <a:pPr/>
              <a:t>12/20/2022</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3498112" y="6356350"/>
            <a:ext cx="2133600" cy="365125"/>
          </a:xfrm>
        </p:spPr>
        <p:txBody>
          <a:bodyPr/>
          <a:lstStyle/>
          <a:p>
            <a:fld id="{7D2751F7-D677-4CE9-B35A-C3CCA0CC8D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descr="title2.jpg"/>
          <p:cNvPicPr>
            <a:picLocks noChangeAspect="1"/>
          </p:cNvPicPr>
          <p:nvPr userDrawn="1"/>
        </p:nvPicPr>
        <p:blipFill>
          <a:blip r:embed="rId2"/>
          <a:stretch>
            <a:fillRect/>
          </a:stretch>
        </p:blipFill>
        <p:spPr>
          <a:xfrm>
            <a:off x="7602600" y="5882382"/>
            <a:ext cx="1530446" cy="975301"/>
          </a:xfrm>
          <a:prstGeom prst="rect">
            <a:avLst/>
          </a:prstGeom>
        </p:spPr>
      </p:pic>
    </p:spTree>
    <p:extLst>
      <p:ext uri="{BB962C8B-B14F-4D97-AF65-F5344CB8AC3E}">
        <p14:creationId xmlns:p14="http://schemas.microsoft.com/office/powerpoint/2010/main" val="358272302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pcclab title">
  <p:cSld name="Hpcclab 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2130428"/>
            <a:ext cx="7772400" cy="147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371600" y="3886200"/>
            <a:ext cx="6400800" cy="1752800"/>
          </a:xfrm>
          <a:prstGeom prst="rect">
            <a:avLst/>
          </a:prstGeom>
          <a:noFill/>
          <a:ln>
            <a:noFill/>
          </a:ln>
        </p:spPr>
        <p:txBody>
          <a:bodyPr spcFirstLastPara="1" wrap="square" lIns="91425" tIns="45700" rIns="91425" bIns="45700" anchor="t" anchorCtr="0">
            <a:noAutofit/>
          </a:bodyPr>
          <a:lstStyle>
            <a:lvl1pPr lvl="0" algn="ctr" rtl="0">
              <a:spcBef>
                <a:spcPts val="680"/>
              </a:spcBef>
              <a:spcAft>
                <a:spcPts val="0"/>
              </a:spcAft>
              <a:buClr>
                <a:srgbClr val="888888"/>
              </a:buClr>
              <a:buSzPts val="4250"/>
              <a:buNone/>
              <a:defRPr>
                <a:solidFill>
                  <a:srgbClr val="888888"/>
                </a:solidFill>
              </a:defRPr>
            </a:lvl1pPr>
            <a:lvl2pPr lvl="1" algn="ctr" rtl="0">
              <a:spcBef>
                <a:spcPts val="560"/>
              </a:spcBef>
              <a:spcAft>
                <a:spcPts val="0"/>
              </a:spcAft>
              <a:buSzPts val="2800"/>
              <a:buNone/>
              <a:defRPr>
                <a:solidFill>
                  <a:srgbClr val="888888"/>
                </a:solidFill>
              </a:defRPr>
            </a:lvl2pPr>
            <a:lvl3pPr lvl="2" algn="ctr" rtl="0">
              <a:spcBef>
                <a:spcPts val="480"/>
              </a:spcBef>
              <a:spcAft>
                <a:spcPts val="0"/>
              </a:spcAft>
              <a:buSzPts val="2400"/>
              <a:buNone/>
              <a:defRPr>
                <a:solidFill>
                  <a:srgbClr val="888888"/>
                </a:solidFill>
              </a:defRPr>
            </a:lvl3pPr>
            <a:lvl4pPr lvl="3" algn="ctr" rtl="0">
              <a:spcBef>
                <a:spcPts val="400"/>
              </a:spcBef>
              <a:spcAft>
                <a:spcPts val="0"/>
              </a:spcAft>
              <a:buSzPts val="2000"/>
              <a:buNone/>
              <a:defRPr>
                <a:solidFill>
                  <a:srgbClr val="888888"/>
                </a:solidFill>
              </a:defRPr>
            </a:lvl4pPr>
            <a:lvl5pPr lvl="4" algn="ctr" rtl="0">
              <a:spcBef>
                <a:spcPts val="400"/>
              </a:spcBef>
              <a:spcAft>
                <a:spcPts val="0"/>
              </a:spcAft>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14" name="Google Shape;14;p2"/>
          <p:cNvSpPr>
            <a:spLocks noGrp="1"/>
          </p:cNvSpPr>
          <p:nvPr>
            <p:ph type="pic" idx="2"/>
          </p:nvPr>
        </p:nvSpPr>
        <p:spPr>
          <a:xfrm>
            <a:off x="1" y="5369444"/>
            <a:ext cx="1658700" cy="1464800"/>
          </a:xfrm>
          <a:prstGeom prst="rect">
            <a:avLst/>
          </a:prstGeom>
          <a:noFill/>
          <a:ln>
            <a:noFill/>
          </a:ln>
        </p:spPr>
        <p:txBody>
          <a:bodyPr spcFirstLastPara="1" wrap="square" lIns="91425" tIns="45700" rIns="91425" bIns="45700" anchor="t" anchorCtr="0">
            <a:noAutofit/>
          </a:bodyPr>
          <a:lstStyle>
            <a:lvl1pPr marR="0" lvl="0" algn="l" rtl="0">
              <a:spcBef>
                <a:spcPts val="680"/>
              </a:spcBef>
              <a:spcAft>
                <a:spcPts val="0"/>
              </a:spcAft>
              <a:buClr>
                <a:schemeClr val="dk1"/>
              </a:buClr>
              <a:buSzPts val="4250"/>
              <a:buFont typeface="Arial"/>
              <a:buChar char="•"/>
              <a:defRPr sz="3400" b="0" i="0" u="none" strike="noStrike" cap="none">
                <a:solidFill>
                  <a:schemeClr val="dk1"/>
                </a:solidFill>
                <a:latin typeface="Calibri"/>
                <a:ea typeface="Calibri"/>
                <a:cs typeface="Calibri"/>
                <a:sym typeface="Calibri"/>
              </a:defRPr>
            </a:lvl1pPr>
            <a:lvl2pPr marR="0" lvl="1" algn="l" rtl="0">
              <a:spcBef>
                <a:spcPts val="560"/>
              </a:spcBef>
              <a:spcAft>
                <a:spcPts val="0"/>
              </a:spcAft>
              <a:buClr>
                <a:srgbClr val="008000"/>
              </a:buClr>
              <a:buSzPts val="2800"/>
              <a:buFont typeface="Noto Sans Symbols"/>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rgbClr val="008000"/>
              </a:buClr>
              <a:buSzPts val="2400"/>
              <a:buFont typeface="Courier New"/>
              <a:buChar char="o"/>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rgbClr val="008000"/>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rgbClr val="008000"/>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 name="Google Shape;15;p2" descr="title2.jpg"/>
          <p:cNvPicPr preferRelativeResize="0"/>
          <p:nvPr/>
        </p:nvPicPr>
        <p:blipFill rotWithShape="1">
          <a:blip r:embed="rId2">
            <a:alphaModFix/>
          </a:blip>
          <a:srcRect/>
          <a:stretch/>
        </p:blipFill>
        <p:spPr>
          <a:xfrm>
            <a:off x="6808112" y="5178051"/>
            <a:ext cx="1723631" cy="1464548"/>
          </a:xfrm>
          <a:prstGeom prst="rect">
            <a:avLst/>
          </a:prstGeom>
          <a:noFill/>
          <a:ln>
            <a:noFill/>
          </a:ln>
        </p:spPr>
      </p:pic>
      <p:pic>
        <p:nvPicPr>
          <p:cNvPr id="16" name="Google Shape;16;p2" descr="https://pbs.twimg.com/profile_images/631520953759969280/j1ru4suY.jpg"/>
          <p:cNvPicPr preferRelativeResize="0"/>
          <p:nvPr/>
        </p:nvPicPr>
        <p:blipFill rotWithShape="1">
          <a:blip r:embed="rId3">
            <a:alphaModFix/>
          </a:blip>
          <a:srcRect/>
          <a:stretch/>
        </p:blipFill>
        <p:spPr>
          <a:xfrm>
            <a:off x="1" y="4920135"/>
            <a:ext cx="1435395" cy="191386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57200" y="152400"/>
            <a:ext cx="82296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189" lvl="0" indent="-371466" algn="l" rtl="0">
              <a:spcBef>
                <a:spcPts val="360"/>
              </a:spcBef>
              <a:spcAft>
                <a:spcPts val="0"/>
              </a:spcAft>
              <a:buClr>
                <a:schemeClr val="dk1"/>
              </a:buClr>
              <a:buSzPts val="2250"/>
              <a:buChar char="•"/>
              <a:defRPr/>
            </a:lvl1pPr>
            <a:lvl2pPr marL="914378" lvl="1" indent="-342892" algn="l" rtl="0">
              <a:spcBef>
                <a:spcPts val="360"/>
              </a:spcBef>
              <a:spcAft>
                <a:spcPts val="0"/>
              </a:spcAft>
              <a:buSzPts val="1800"/>
              <a:buChar char="▪"/>
              <a:defRPr/>
            </a:lvl2pPr>
            <a:lvl3pPr marL="1371566" lvl="2" indent="-342892" algn="l" rtl="0">
              <a:spcBef>
                <a:spcPts val="360"/>
              </a:spcBef>
              <a:spcAft>
                <a:spcPts val="0"/>
              </a:spcAft>
              <a:buSzPts val="1800"/>
              <a:buChar char="o"/>
              <a:defRPr/>
            </a:lvl3pPr>
            <a:lvl4pPr marL="1828754" lvl="3" indent="-342892" algn="l" rtl="0">
              <a:spcBef>
                <a:spcPts val="360"/>
              </a:spcBef>
              <a:spcAft>
                <a:spcPts val="0"/>
              </a:spcAft>
              <a:buSzPts val="1800"/>
              <a:buChar char="–"/>
              <a:defRPr/>
            </a:lvl4pPr>
            <a:lvl5pPr marL="2285943" lvl="4" indent="-342892" algn="l" rtl="0">
              <a:spcBef>
                <a:spcPts val="360"/>
              </a:spcBef>
              <a:spcAft>
                <a:spcPts val="0"/>
              </a:spcAft>
              <a:buSzPts val="1800"/>
              <a:buChar char="»"/>
              <a:defRPr/>
            </a:lvl5pPr>
            <a:lvl6pPr marL="2743132" lvl="5" indent="-342892" algn="l" rtl="0">
              <a:spcBef>
                <a:spcPts val="360"/>
              </a:spcBef>
              <a:spcAft>
                <a:spcPts val="0"/>
              </a:spcAft>
              <a:buClr>
                <a:schemeClr val="dk1"/>
              </a:buClr>
              <a:buSzPts val="1800"/>
              <a:buChar char="•"/>
              <a:defRPr/>
            </a:lvl6pPr>
            <a:lvl7pPr marL="3200320" lvl="6" indent="-342892" algn="l" rtl="0">
              <a:spcBef>
                <a:spcPts val="360"/>
              </a:spcBef>
              <a:spcAft>
                <a:spcPts val="0"/>
              </a:spcAft>
              <a:buClr>
                <a:schemeClr val="dk1"/>
              </a:buClr>
              <a:buSzPts val="1800"/>
              <a:buChar char="•"/>
              <a:defRPr/>
            </a:lvl7pPr>
            <a:lvl8pPr marL="3657509" lvl="7" indent="-342892" algn="l" rtl="0">
              <a:spcBef>
                <a:spcPts val="360"/>
              </a:spcBef>
              <a:spcAft>
                <a:spcPts val="0"/>
              </a:spcAft>
              <a:buClr>
                <a:schemeClr val="dk1"/>
              </a:buClr>
              <a:buSzPts val="1800"/>
              <a:buChar char="•"/>
              <a:defRPr/>
            </a:lvl8pPr>
            <a:lvl9pPr marL="4114697" lvl="8" indent="-342892" algn="l" rtl="0">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457200" y="6356353"/>
            <a:ext cx="21336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24200" y="6356353"/>
            <a:ext cx="2895600" cy="365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6592800" y="6309323"/>
            <a:ext cx="21336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latin typeface="Calibri"/>
                <a:ea typeface="Calibri"/>
                <a:cs typeface="Calibri"/>
                <a:sym typeface="Calibri"/>
              </a:defRPr>
            </a:lvl1pPr>
            <a:lvl2pPr marL="0" lvl="1" indent="0" algn="r" rtl="0">
              <a:spcBef>
                <a:spcPts val="0"/>
              </a:spcBef>
              <a:buNone/>
              <a:defRPr>
                <a:solidFill>
                  <a:srgbClr val="888888"/>
                </a:solidFill>
                <a:latin typeface="Calibri"/>
                <a:ea typeface="Calibri"/>
                <a:cs typeface="Calibri"/>
                <a:sym typeface="Calibri"/>
              </a:defRPr>
            </a:lvl2pPr>
            <a:lvl3pPr marL="0" lvl="2" indent="0" algn="r" rtl="0">
              <a:spcBef>
                <a:spcPts val="0"/>
              </a:spcBef>
              <a:buNone/>
              <a:defRPr>
                <a:solidFill>
                  <a:srgbClr val="888888"/>
                </a:solidFill>
                <a:latin typeface="Calibri"/>
                <a:ea typeface="Calibri"/>
                <a:cs typeface="Calibri"/>
                <a:sym typeface="Calibri"/>
              </a:defRPr>
            </a:lvl3pPr>
            <a:lvl4pPr marL="0" lvl="3" indent="0" algn="r" rtl="0">
              <a:spcBef>
                <a:spcPts val="0"/>
              </a:spcBef>
              <a:buNone/>
              <a:defRPr>
                <a:solidFill>
                  <a:srgbClr val="888888"/>
                </a:solidFill>
                <a:latin typeface="Calibri"/>
                <a:ea typeface="Calibri"/>
                <a:cs typeface="Calibri"/>
                <a:sym typeface="Calibri"/>
              </a:defRPr>
            </a:lvl4pPr>
            <a:lvl5pPr marL="0" lvl="4" indent="0" algn="r" rtl="0">
              <a:spcBef>
                <a:spcPts val="0"/>
              </a:spcBef>
              <a:buNone/>
              <a:defRPr>
                <a:solidFill>
                  <a:srgbClr val="888888"/>
                </a:solidFill>
                <a:latin typeface="Calibri"/>
                <a:ea typeface="Calibri"/>
                <a:cs typeface="Calibri"/>
                <a:sym typeface="Calibri"/>
              </a:defRPr>
            </a:lvl5pPr>
            <a:lvl6pPr marL="0" lvl="5" indent="0" algn="r" rtl="0">
              <a:spcBef>
                <a:spcPts val="0"/>
              </a:spcBef>
              <a:buNone/>
              <a:defRPr>
                <a:solidFill>
                  <a:srgbClr val="888888"/>
                </a:solidFill>
                <a:latin typeface="Calibri"/>
                <a:ea typeface="Calibri"/>
                <a:cs typeface="Calibri"/>
                <a:sym typeface="Calibri"/>
              </a:defRPr>
            </a:lvl6pPr>
            <a:lvl7pPr marL="0" lvl="6" indent="0" algn="r" rtl="0">
              <a:spcBef>
                <a:spcPts val="0"/>
              </a:spcBef>
              <a:buNone/>
              <a:defRPr>
                <a:solidFill>
                  <a:srgbClr val="888888"/>
                </a:solidFill>
                <a:latin typeface="Calibri"/>
                <a:ea typeface="Calibri"/>
                <a:cs typeface="Calibri"/>
                <a:sym typeface="Calibri"/>
              </a:defRPr>
            </a:lvl7pPr>
            <a:lvl8pPr marL="0" lvl="7" indent="0" algn="r" rtl="0">
              <a:spcBef>
                <a:spcPts val="0"/>
              </a:spcBef>
              <a:buNone/>
              <a:defRPr>
                <a:solidFill>
                  <a:srgbClr val="888888"/>
                </a:solidFill>
                <a:latin typeface="Calibri"/>
                <a:ea typeface="Calibri"/>
                <a:cs typeface="Calibri"/>
                <a:sym typeface="Calibri"/>
              </a:defRPr>
            </a:lvl8pPr>
            <a:lvl9pPr marL="0" lvl="8" indent="0" algn="r" rtl="0">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pcclab content">
  <p:cSld name="Hpcclab conten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57200" y="152400"/>
            <a:ext cx="82296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189" lvl="0" indent="-371466" algn="l" rtl="0">
              <a:spcBef>
                <a:spcPts val="360"/>
              </a:spcBef>
              <a:spcAft>
                <a:spcPts val="0"/>
              </a:spcAft>
              <a:buClr>
                <a:schemeClr val="dk1"/>
              </a:buClr>
              <a:buSzPts val="2250"/>
              <a:buChar char="•"/>
              <a:defRPr/>
            </a:lvl1pPr>
            <a:lvl2pPr marL="914378" lvl="1" indent="-342892" algn="l" rtl="0">
              <a:spcBef>
                <a:spcPts val="360"/>
              </a:spcBef>
              <a:spcAft>
                <a:spcPts val="0"/>
              </a:spcAft>
              <a:buSzPts val="1800"/>
              <a:buChar char="▪"/>
              <a:defRPr/>
            </a:lvl2pPr>
            <a:lvl3pPr marL="1371566" lvl="2" indent="-342892" algn="l" rtl="0">
              <a:spcBef>
                <a:spcPts val="360"/>
              </a:spcBef>
              <a:spcAft>
                <a:spcPts val="0"/>
              </a:spcAft>
              <a:buSzPts val="1800"/>
              <a:buChar char="o"/>
              <a:defRPr/>
            </a:lvl3pPr>
            <a:lvl4pPr marL="1828754" lvl="3" indent="-342892" algn="l" rtl="0">
              <a:spcBef>
                <a:spcPts val="360"/>
              </a:spcBef>
              <a:spcAft>
                <a:spcPts val="0"/>
              </a:spcAft>
              <a:buSzPts val="1800"/>
              <a:buChar char="–"/>
              <a:defRPr/>
            </a:lvl4pPr>
            <a:lvl5pPr marL="2285943" lvl="4" indent="-342892" algn="l" rtl="0">
              <a:spcBef>
                <a:spcPts val="360"/>
              </a:spcBef>
              <a:spcAft>
                <a:spcPts val="0"/>
              </a:spcAft>
              <a:buSzPts val="1800"/>
              <a:buChar char="»"/>
              <a:defRPr/>
            </a:lvl5pPr>
            <a:lvl6pPr marL="2743132" lvl="5" indent="-342892" algn="l" rtl="0">
              <a:spcBef>
                <a:spcPts val="360"/>
              </a:spcBef>
              <a:spcAft>
                <a:spcPts val="0"/>
              </a:spcAft>
              <a:buClr>
                <a:schemeClr val="dk1"/>
              </a:buClr>
              <a:buSzPts val="1800"/>
              <a:buChar char="•"/>
              <a:defRPr/>
            </a:lvl6pPr>
            <a:lvl7pPr marL="3200320" lvl="6" indent="-342892" algn="l" rtl="0">
              <a:spcBef>
                <a:spcPts val="360"/>
              </a:spcBef>
              <a:spcAft>
                <a:spcPts val="0"/>
              </a:spcAft>
              <a:buClr>
                <a:schemeClr val="dk1"/>
              </a:buClr>
              <a:buSzPts val="1800"/>
              <a:buChar char="•"/>
              <a:defRPr/>
            </a:lvl7pPr>
            <a:lvl8pPr marL="3657509" lvl="7" indent="-342892" algn="l" rtl="0">
              <a:spcBef>
                <a:spcPts val="360"/>
              </a:spcBef>
              <a:spcAft>
                <a:spcPts val="0"/>
              </a:spcAft>
              <a:buClr>
                <a:schemeClr val="dk1"/>
              </a:buClr>
              <a:buSzPts val="1800"/>
              <a:buChar char="•"/>
              <a:defRPr/>
            </a:lvl8pPr>
            <a:lvl9pPr marL="4114697" lvl="8" indent="-342892" algn="l" rtl="0">
              <a:spcBef>
                <a:spcPts val="360"/>
              </a:spcBef>
              <a:spcAft>
                <a:spcPts val="0"/>
              </a:spcAft>
              <a:buClr>
                <a:schemeClr val="dk1"/>
              </a:buClr>
              <a:buSzPts val="1800"/>
              <a:buChar char="•"/>
              <a:defRPr/>
            </a:lvl9pPr>
          </a:lstStyle>
          <a:p>
            <a:endParaRPr/>
          </a:p>
        </p:txBody>
      </p:sp>
      <p:sp>
        <p:nvSpPr>
          <p:cNvPr id="26" name="Google Shape;26;p4"/>
          <p:cNvSpPr txBox="1">
            <a:spLocks noGrp="1"/>
          </p:cNvSpPr>
          <p:nvPr>
            <p:ph type="dt" idx="10"/>
          </p:nvPr>
        </p:nvSpPr>
        <p:spPr>
          <a:xfrm>
            <a:off x="457200" y="6356353"/>
            <a:ext cx="21336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3498112" y="6356353"/>
            <a:ext cx="21336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latin typeface="Calibri"/>
                <a:ea typeface="Calibri"/>
                <a:cs typeface="Calibri"/>
                <a:sym typeface="Calibri"/>
              </a:defRPr>
            </a:lvl1pPr>
            <a:lvl2pPr marL="0" lvl="1" indent="0" algn="r" rtl="0">
              <a:spcBef>
                <a:spcPts val="0"/>
              </a:spcBef>
              <a:buNone/>
              <a:defRPr>
                <a:solidFill>
                  <a:srgbClr val="888888"/>
                </a:solidFill>
                <a:latin typeface="Calibri"/>
                <a:ea typeface="Calibri"/>
                <a:cs typeface="Calibri"/>
                <a:sym typeface="Calibri"/>
              </a:defRPr>
            </a:lvl2pPr>
            <a:lvl3pPr marL="0" lvl="2" indent="0" algn="r" rtl="0">
              <a:spcBef>
                <a:spcPts val="0"/>
              </a:spcBef>
              <a:buNone/>
              <a:defRPr>
                <a:solidFill>
                  <a:srgbClr val="888888"/>
                </a:solidFill>
                <a:latin typeface="Calibri"/>
                <a:ea typeface="Calibri"/>
                <a:cs typeface="Calibri"/>
                <a:sym typeface="Calibri"/>
              </a:defRPr>
            </a:lvl3pPr>
            <a:lvl4pPr marL="0" lvl="3" indent="0" algn="r" rtl="0">
              <a:spcBef>
                <a:spcPts val="0"/>
              </a:spcBef>
              <a:buNone/>
              <a:defRPr>
                <a:solidFill>
                  <a:srgbClr val="888888"/>
                </a:solidFill>
                <a:latin typeface="Calibri"/>
                <a:ea typeface="Calibri"/>
                <a:cs typeface="Calibri"/>
                <a:sym typeface="Calibri"/>
              </a:defRPr>
            </a:lvl4pPr>
            <a:lvl5pPr marL="0" lvl="4" indent="0" algn="r" rtl="0">
              <a:spcBef>
                <a:spcPts val="0"/>
              </a:spcBef>
              <a:buNone/>
              <a:defRPr>
                <a:solidFill>
                  <a:srgbClr val="888888"/>
                </a:solidFill>
                <a:latin typeface="Calibri"/>
                <a:ea typeface="Calibri"/>
                <a:cs typeface="Calibri"/>
                <a:sym typeface="Calibri"/>
              </a:defRPr>
            </a:lvl5pPr>
            <a:lvl6pPr marL="0" lvl="5" indent="0" algn="r" rtl="0">
              <a:spcBef>
                <a:spcPts val="0"/>
              </a:spcBef>
              <a:buNone/>
              <a:defRPr>
                <a:solidFill>
                  <a:srgbClr val="888888"/>
                </a:solidFill>
                <a:latin typeface="Calibri"/>
                <a:ea typeface="Calibri"/>
                <a:cs typeface="Calibri"/>
                <a:sym typeface="Calibri"/>
              </a:defRPr>
            </a:lvl6pPr>
            <a:lvl7pPr marL="0" lvl="6" indent="0" algn="r" rtl="0">
              <a:spcBef>
                <a:spcPts val="0"/>
              </a:spcBef>
              <a:buNone/>
              <a:defRPr>
                <a:solidFill>
                  <a:srgbClr val="888888"/>
                </a:solidFill>
                <a:latin typeface="Calibri"/>
                <a:ea typeface="Calibri"/>
                <a:cs typeface="Calibri"/>
                <a:sym typeface="Calibri"/>
              </a:defRPr>
            </a:lvl7pPr>
            <a:lvl8pPr marL="0" lvl="7" indent="0" algn="r" rtl="0">
              <a:spcBef>
                <a:spcPts val="0"/>
              </a:spcBef>
              <a:buNone/>
              <a:defRPr>
                <a:solidFill>
                  <a:srgbClr val="888888"/>
                </a:solidFill>
                <a:latin typeface="Calibri"/>
                <a:ea typeface="Calibri"/>
                <a:cs typeface="Calibri"/>
                <a:sym typeface="Calibri"/>
              </a:defRPr>
            </a:lvl8pPr>
            <a:lvl9pPr marL="0" lvl="8" indent="0" algn="r" rtl="0">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28" name="Google Shape;28;p4" descr="title2.jpg"/>
          <p:cNvPicPr preferRelativeResize="0"/>
          <p:nvPr/>
        </p:nvPicPr>
        <p:blipFill rotWithShape="1">
          <a:blip r:embed="rId2">
            <a:alphaModFix/>
          </a:blip>
          <a:srcRect/>
          <a:stretch/>
        </p:blipFill>
        <p:spPr>
          <a:xfrm>
            <a:off x="7602600" y="5882385"/>
            <a:ext cx="1147836" cy="975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86725" y="221000"/>
            <a:ext cx="8345700" cy="1315600"/>
          </a:xfrm>
          <a:prstGeom prst="rect">
            <a:avLst/>
          </a:prstGeom>
          <a:solidFill>
            <a:srgbClr val="3C78D8"/>
          </a:solidFill>
          <a:ln w="9525" cap="flat" cmpd="sng">
            <a:solidFill>
              <a:srgbClr val="FFFFFF"/>
            </a:solidFill>
            <a:prstDash val="solid"/>
            <a:round/>
            <a:headEnd type="none" w="sm" len="sm"/>
            <a:tailEnd type="none" w="sm" len="sm"/>
          </a:ln>
          <a:effectLst>
            <a:outerShdw blurRad="57150" dist="9525" dir="6539999" algn="bl" rotWithShape="0">
              <a:srgbClr val="FFFFFF">
                <a:alpha val="57000"/>
              </a:srgbClr>
            </a:outerShdw>
          </a:effectLst>
        </p:spPr>
        <p:txBody>
          <a:bodyPr spcFirstLastPara="1" wrap="square" lIns="91425" tIns="45700" rIns="91425" bIns="45700" anchor="ctr" anchorCtr="0">
            <a:noAutofit/>
          </a:bodyPr>
          <a:lstStyle>
            <a:lvl1pPr lvl="0" rtl="0">
              <a:spcBef>
                <a:spcPts val="0"/>
              </a:spcBef>
              <a:spcAft>
                <a:spcPts val="0"/>
              </a:spcAft>
              <a:buSzPts val="4400"/>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486600" y="1719533"/>
            <a:ext cx="8345700" cy="4372400"/>
          </a:xfrm>
          <a:prstGeom prst="rect">
            <a:avLst/>
          </a:prstGeom>
          <a:ln>
            <a:noFill/>
          </a:ln>
        </p:spPr>
        <p:txBody>
          <a:bodyPr spcFirstLastPara="1" wrap="square" lIns="91425" tIns="45700" rIns="91425" bIns="45700" anchor="t" anchorCtr="0">
            <a:noAutofit/>
          </a:bodyPr>
          <a:lstStyle>
            <a:lvl1pPr marL="457189" lvl="0" indent="-498463" rtl="0">
              <a:spcBef>
                <a:spcPts val="680"/>
              </a:spcBef>
              <a:spcAft>
                <a:spcPts val="0"/>
              </a:spcAft>
              <a:buClr>
                <a:srgbClr val="000000"/>
              </a:buClr>
              <a:buSzPts val="4250"/>
              <a:buChar char="•"/>
              <a:defRPr>
                <a:solidFill>
                  <a:srgbClr val="000000"/>
                </a:solidFill>
              </a:defRPr>
            </a:lvl1pPr>
            <a:lvl2pPr marL="914378" lvl="1" indent="-406390" rtl="0">
              <a:spcBef>
                <a:spcPts val="560"/>
              </a:spcBef>
              <a:spcAft>
                <a:spcPts val="0"/>
              </a:spcAft>
              <a:buClr>
                <a:srgbClr val="000000"/>
              </a:buClr>
              <a:buSzPts val="2800"/>
              <a:buChar char="▪"/>
              <a:defRPr>
                <a:solidFill>
                  <a:srgbClr val="000000"/>
                </a:solidFill>
              </a:defRPr>
            </a:lvl2pPr>
            <a:lvl3pPr marL="1371566" lvl="2" indent="-380990" rtl="0">
              <a:spcBef>
                <a:spcPts val="480"/>
              </a:spcBef>
              <a:spcAft>
                <a:spcPts val="0"/>
              </a:spcAft>
              <a:buClr>
                <a:srgbClr val="000000"/>
              </a:buClr>
              <a:buSzPts val="2400"/>
              <a:buChar char="o"/>
              <a:defRPr>
                <a:solidFill>
                  <a:srgbClr val="000000"/>
                </a:solidFill>
              </a:defRPr>
            </a:lvl3pPr>
            <a:lvl4pPr marL="1828754" lvl="3" indent="-355591" rtl="0">
              <a:spcBef>
                <a:spcPts val="400"/>
              </a:spcBef>
              <a:spcAft>
                <a:spcPts val="0"/>
              </a:spcAft>
              <a:buClr>
                <a:srgbClr val="000000"/>
              </a:buClr>
              <a:buSzPts val="2000"/>
              <a:buChar char="–"/>
              <a:defRPr>
                <a:solidFill>
                  <a:srgbClr val="000000"/>
                </a:solidFill>
              </a:defRPr>
            </a:lvl4pPr>
            <a:lvl5pPr marL="2285943" lvl="4" indent="-355591" rtl="0">
              <a:spcBef>
                <a:spcPts val="400"/>
              </a:spcBef>
              <a:spcAft>
                <a:spcPts val="0"/>
              </a:spcAft>
              <a:buClr>
                <a:srgbClr val="000000"/>
              </a:buClr>
              <a:buSzPts val="2000"/>
              <a:buChar char="»"/>
              <a:defRPr>
                <a:solidFill>
                  <a:srgbClr val="000000"/>
                </a:solidFill>
              </a:defRPr>
            </a:lvl5pPr>
            <a:lvl6pPr marL="2743132" lvl="5" indent="-355591" rtl="0">
              <a:spcBef>
                <a:spcPts val="400"/>
              </a:spcBef>
              <a:spcAft>
                <a:spcPts val="0"/>
              </a:spcAft>
              <a:buSzPts val="2000"/>
              <a:buChar char="•"/>
              <a:defRPr/>
            </a:lvl6pPr>
            <a:lvl7pPr marL="3200320" lvl="6" indent="-355591" rtl="0">
              <a:spcBef>
                <a:spcPts val="400"/>
              </a:spcBef>
              <a:spcAft>
                <a:spcPts val="0"/>
              </a:spcAft>
              <a:buSzPts val="2000"/>
              <a:buChar char="•"/>
              <a:defRPr/>
            </a:lvl7pPr>
            <a:lvl8pPr marL="3657509" lvl="7" indent="-355591" rtl="0">
              <a:spcBef>
                <a:spcPts val="400"/>
              </a:spcBef>
              <a:spcAft>
                <a:spcPts val="0"/>
              </a:spcAft>
              <a:buSzPts val="2000"/>
              <a:buChar char="•"/>
              <a:defRPr/>
            </a:lvl8pPr>
            <a:lvl9pPr marL="4114697" lvl="8" indent="-355591" rtl="0">
              <a:spcBef>
                <a:spcPts val="400"/>
              </a:spcBef>
              <a:spcAft>
                <a:spcPts val="0"/>
              </a:spcAft>
              <a:buSzPts val="2000"/>
              <a:buChar char="•"/>
              <a:defRPr/>
            </a:lvl9pPr>
          </a:lstStyle>
          <a:p>
            <a:endParaRPr/>
          </a:p>
        </p:txBody>
      </p:sp>
      <p:sp>
        <p:nvSpPr>
          <p:cNvPr id="32" name="Google Shape;32;p5"/>
          <p:cNvSpPr txBox="1">
            <a:spLocks noGrp="1"/>
          </p:cNvSpPr>
          <p:nvPr>
            <p:ph type="sldNum" idx="12"/>
          </p:nvPr>
        </p:nvSpPr>
        <p:spPr>
          <a:xfrm>
            <a:off x="4297650" y="6428167"/>
            <a:ext cx="548700" cy="347200"/>
          </a:xfrm>
          <a:prstGeom prst="rect">
            <a:avLst/>
          </a:prstGeom>
        </p:spPr>
        <p:txBody>
          <a:bodyPr spcFirstLastPara="1" wrap="square" lIns="91425" tIns="45700" rIns="91425" bIns="45700" anchor="ctr" anchorCtr="0">
            <a:noAutofit/>
          </a:bodyPr>
          <a:lstStyle>
            <a:lvl1pPr lvl="0" algn="ctr" rtl="0">
              <a:buNone/>
              <a:defRPr sz="1200">
                <a:solidFill>
                  <a:srgbClr val="000000"/>
                </a:solidFill>
              </a:defRPr>
            </a:lvl1pPr>
            <a:lvl2pPr lvl="1" algn="ctr" rtl="0">
              <a:buNone/>
              <a:defRPr sz="1200">
                <a:solidFill>
                  <a:srgbClr val="000000"/>
                </a:solidFill>
              </a:defRPr>
            </a:lvl2pPr>
            <a:lvl3pPr lvl="2" algn="ctr" rtl="0">
              <a:buNone/>
              <a:defRPr sz="1200">
                <a:solidFill>
                  <a:srgbClr val="000000"/>
                </a:solidFill>
              </a:defRPr>
            </a:lvl3pPr>
            <a:lvl4pPr lvl="3" algn="ctr" rtl="0">
              <a:buNone/>
              <a:defRPr sz="1200">
                <a:solidFill>
                  <a:srgbClr val="000000"/>
                </a:solidFill>
              </a:defRPr>
            </a:lvl4pPr>
            <a:lvl5pPr lvl="4" algn="ctr" rtl="0">
              <a:buNone/>
              <a:defRPr sz="1200">
                <a:solidFill>
                  <a:srgbClr val="000000"/>
                </a:solidFill>
              </a:defRPr>
            </a:lvl5pPr>
            <a:lvl6pPr lvl="5" algn="ctr" rtl="0">
              <a:buNone/>
              <a:defRPr sz="1200">
                <a:solidFill>
                  <a:srgbClr val="000000"/>
                </a:solidFill>
              </a:defRPr>
            </a:lvl6pPr>
            <a:lvl7pPr lvl="6" algn="ctr" rtl="0">
              <a:buNone/>
              <a:defRPr sz="1200">
                <a:solidFill>
                  <a:srgbClr val="000000"/>
                </a:solidFill>
              </a:defRPr>
            </a:lvl7pPr>
            <a:lvl8pPr lvl="7" algn="ctr" rtl="0">
              <a:buNone/>
              <a:defRPr sz="1200">
                <a:solidFill>
                  <a:srgbClr val="000000"/>
                </a:solidFill>
              </a:defRPr>
            </a:lvl8pPr>
            <a:lvl9pPr lvl="8" algn="ctr" rtl="0">
              <a:buNone/>
              <a:defRPr sz="1200">
                <a:solidFill>
                  <a:srgbClr val="000000"/>
                </a:solidFil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pic>
        <p:nvPicPr>
          <p:cNvPr id="33" name="Google Shape;33;p5"/>
          <p:cNvPicPr preferRelativeResize="0"/>
          <p:nvPr/>
        </p:nvPicPr>
        <p:blipFill>
          <a:blip r:embed="rId2">
            <a:alphaModFix/>
          </a:blip>
          <a:stretch>
            <a:fillRect/>
          </a:stretch>
        </p:blipFill>
        <p:spPr>
          <a:xfrm>
            <a:off x="8138950" y="6186765"/>
            <a:ext cx="693350" cy="588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1447800"/>
          </a:xfrm>
          <a:prstGeom prst="rect">
            <a:avLst/>
          </a:prstGeom>
          <a:solidFill>
            <a:srgbClr val="00408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914400"/>
            <a:endParaRPr lang="en-US">
              <a:solidFill>
                <a:prstClr val="black"/>
              </a:solidFill>
              <a:latin typeface="Calibri"/>
            </a:endParaRPr>
          </a:p>
        </p:txBody>
      </p:sp>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A74E592-A08E-3E4B-A689-D73D85531057}" type="datetime1">
              <a:rPr lang="en-US" smtClean="0">
                <a:solidFill>
                  <a:prstClr val="black">
                    <a:tint val="75000"/>
                  </a:prstClr>
                </a:solidFill>
                <a:latin typeface="Calibri"/>
              </a:rPr>
              <a:pPr defTabSz="914400"/>
              <a:t>12/20/2022</a:t>
            </a:fld>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92800" y="63093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D2751F7-D677-4CE9-B35A-C3CCA0CC8D94}"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33808565"/>
      </p:ext>
    </p:extLst>
  </p:cSld>
  <p:clrMap bg1="lt1" tx1="dk1" bg2="lt2" tx2="dk2" accent1="accent1" accent2="accent2" accent3="accent3" accent4="accent4" accent5="accent5" accent6="accent6" hlink="hlink" folHlink="folHlink"/>
  <p:sldLayoutIdLst>
    <p:sldLayoutId id="2147483654" r:id="rId1"/>
    <p:sldLayoutId id="2147483655" r:id="rId2"/>
  </p:sldLayoutIdLst>
  <p:hf hdr="0" ftr="0" dt="0"/>
  <p:txStyles>
    <p:titleStyle>
      <a:lvl1pPr algn="ctr" defTabSz="914400" rtl="0" eaLnBrk="1" latinLnBrk="0" hangingPunct="1">
        <a:spcBef>
          <a:spcPct val="0"/>
        </a:spcBef>
        <a:buNone/>
        <a:defRPr sz="4400" b="0" i="0" kern="1200">
          <a:solidFill>
            <a:schemeClr val="bg1"/>
          </a:solidFill>
          <a:latin typeface="Arial"/>
          <a:ea typeface="+mj-ea"/>
          <a:cs typeface="+mj-cs"/>
        </a:defRPr>
      </a:lvl1pPr>
    </p:titleStyle>
    <p:bodyStyle>
      <a:lvl1pPr marL="342900" indent="-342900" algn="l" defTabSz="914400" rtl="0" eaLnBrk="1" latinLnBrk="0" hangingPunct="1">
        <a:spcBef>
          <a:spcPct val="20000"/>
        </a:spcBef>
        <a:buClrTx/>
        <a:buSzPct val="125000"/>
        <a:buFont typeface="Arial" pitchFamily="34" charset="0"/>
        <a:buChar char="•"/>
        <a:defRPr sz="3400" kern="1200">
          <a:solidFill>
            <a:schemeClr val="tx1"/>
          </a:solidFill>
          <a:latin typeface="+mn-lt"/>
          <a:ea typeface="+mn-ea"/>
          <a:cs typeface="+mn-cs"/>
        </a:defRPr>
      </a:lvl1pPr>
      <a:lvl2pPr marL="742950" indent="-285750" algn="l" defTabSz="914400" rtl="0" eaLnBrk="1" latinLnBrk="0" hangingPunct="1">
        <a:spcBef>
          <a:spcPct val="20000"/>
        </a:spcBef>
        <a:buClr>
          <a:srgbClr val="008000"/>
        </a:buClr>
        <a:buFont typeface="Wingdings"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8000"/>
        </a:buClr>
        <a:buFont typeface="Courier New"/>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9144000" cy="1447600"/>
          </a:xfrm>
          <a:prstGeom prst="rect">
            <a:avLst/>
          </a:prstGeom>
          <a:solidFill>
            <a:srgbClr val="004080"/>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7" name="Google Shape;7;p1"/>
          <p:cNvSpPr txBox="1">
            <a:spLocks noGrp="1"/>
          </p:cNvSpPr>
          <p:nvPr>
            <p:ph type="title"/>
          </p:nvPr>
        </p:nvSpPr>
        <p:spPr>
          <a:xfrm>
            <a:off x="457200" y="152400"/>
            <a:ext cx="8229600" cy="1143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457200" y="1600201"/>
            <a:ext cx="8229600" cy="4526000"/>
          </a:xfrm>
          <a:prstGeom prst="rect">
            <a:avLst/>
          </a:prstGeom>
          <a:noFill/>
          <a:ln>
            <a:noFill/>
          </a:ln>
        </p:spPr>
        <p:txBody>
          <a:bodyPr spcFirstLastPara="1" wrap="square" lIns="91425" tIns="45700" rIns="91425" bIns="45700" anchor="t" anchorCtr="0">
            <a:noAutofit/>
          </a:bodyPr>
          <a:lstStyle>
            <a:lvl1pPr marL="457200" marR="0" lvl="0" indent="-498475" algn="l" rtl="0">
              <a:spcBef>
                <a:spcPts val="680"/>
              </a:spcBef>
              <a:spcAft>
                <a:spcPts val="0"/>
              </a:spcAft>
              <a:buClr>
                <a:schemeClr val="dk1"/>
              </a:buClr>
              <a:buSzPts val="4250"/>
              <a:buFont typeface="Arial"/>
              <a:buChar char="•"/>
              <a:defRPr sz="34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rgbClr val="008000"/>
              </a:buClr>
              <a:buSzPts val="2800"/>
              <a:buFont typeface="Noto Sans Symbols"/>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008000"/>
              </a:buClr>
              <a:buSzPts val="2400"/>
              <a:buFont typeface="Courier New"/>
              <a:buChar char="o"/>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008000"/>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008000"/>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457200" y="6356353"/>
            <a:ext cx="21336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92800" y="6309323"/>
            <a:ext cx="21336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3299" y="1494981"/>
            <a:ext cx="8166870" cy="1989895"/>
          </a:xfrm>
        </p:spPr>
        <p:txBody>
          <a:bodyPr>
            <a:noAutofit/>
          </a:bodyPr>
          <a:lstStyle/>
          <a:p>
            <a:r>
              <a:rPr lang="en-US" sz="3600" dirty="0">
                <a:solidFill>
                  <a:schemeClr val="tx1"/>
                </a:solidFill>
                <a:cs typeface="Arial"/>
              </a:rPr>
              <a:t>Federated Fog Computing to Support Remote Industry 4.0 Applications</a:t>
            </a:r>
            <a:br>
              <a:rPr lang="en-US" sz="3600" dirty="0">
                <a:solidFill>
                  <a:schemeClr val="tx1"/>
                </a:solidFill>
                <a:cs typeface="Arial"/>
              </a:rPr>
            </a:br>
            <a:endParaRPr lang="en-US" sz="3600" dirty="0">
              <a:solidFill>
                <a:schemeClr val="tx1"/>
              </a:solidFill>
              <a:cs typeface="Arial"/>
            </a:endParaRPr>
          </a:p>
        </p:txBody>
      </p:sp>
      <p:sp>
        <p:nvSpPr>
          <p:cNvPr id="3" name="Subtitle 2"/>
          <p:cNvSpPr>
            <a:spLocks noGrp="1"/>
          </p:cNvSpPr>
          <p:nvPr>
            <p:ph type="subTitle" idx="1"/>
          </p:nvPr>
        </p:nvSpPr>
        <p:spPr>
          <a:xfrm>
            <a:off x="1115254" y="3589552"/>
            <a:ext cx="7105290" cy="2773393"/>
          </a:xfrm>
        </p:spPr>
        <p:txBody>
          <a:bodyPr vert="horz" lIns="91440" tIns="45720" rIns="91440" bIns="45720" rtlCol="0" anchor="t">
            <a:normAutofit fontScale="70000" lnSpcReduction="20000"/>
          </a:bodyPr>
          <a:lstStyle/>
          <a:p>
            <a:r>
              <a:rPr lang="en-US" sz="3600" b="1" dirty="0">
                <a:solidFill>
                  <a:schemeClr val="tx1"/>
                </a:solidFill>
              </a:rPr>
              <a:t>Razin Farhan Hussain</a:t>
            </a:r>
          </a:p>
          <a:p>
            <a:endParaRPr lang="en-US" sz="3600" b="1" dirty="0">
              <a:solidFill>
                <a:schemeClr val="tx1"/>
              </a:solidFill>
              <a:cs typeface="Calibri"/>
            </a:endParaRPr>
          </a:p>
          <a:p>
            <a:r>
              <a:rPr lang="en-US" sz="3600" b="1" dirty="0">
                <a:solidFill>
                  <a:schemeClr val="tx1"/>
                </a:solidFill>
              </a:rPr>
              <a:t>High Performance Cloud Computing Lab (HPCC)</a:t>
            </a:r>
            <a:endParaRPr lang="en-US">
              <a:solidFill>
                <a:schemeClr val="tx1"/>
              </a:solidFill>
            </a:endParaRPr>
          </a:p>
          <a:p>
            <a:r>
              <a:rPr lang="en-US" sz="3600" dirty="0">
                <a:solidFill>
                  <a:schemeClr val="tx1"/>
                </a:solidFill>
              </a:rPr>
              <a:t>School of Computing and Informatics</a:t>
            </a:r>
          </a:p>
          <a:p>
            <a:r>
              <a:rPr lang="en-US" sz="3600" dirty="0">
                <a:solidFill>
                  <a:schemeClr val="tx1"/>
                </a:solidFill>
              </a:rPr>
              <a:t>University of Louisiana Lafayette</a:t>
            </a:r>
          </a:p>
          <a:p>
            <a:r>
              <a:rPr lang="en-US" sz="2800" dirty="0"/>
              <a:t>11/07/2022</a:t>
            </a:r>
            <a:endParaRPr lang="en-US" sz="2800" dirty="0">
              <a:cs typeface="Calibri"/>
            </a:endParaRPr>
          </a:p>
          <a:p>
            <a:endParaRPr lang="en-US" dirty="0"/>
          </a:p>
        </p:txBody>
      </p:sp>
      <p:sp>
        <p:nvSpPr>
          <p:cNvPr id="4" name="Slide Number Placeholder 3"/>
          <p:cNvSpPr>
            <a:spLocks noGrp="1"/>
          </p:cNvSpPr>
          <p:nvPr>
            <p:ph type="sldNum" sz="quarter" idx="4294967295"/>
          </p:nvPr>
        </p:nvSpPr>
        <p:spPr>
          <a:xfrm>
            <a:off x="3558630" y="6352452"/>
            <a:ext cx="2133600" cy="365125"/>
          </a:xfrm>
        </p:spPr>
        <p:txBody>
          <a:bodyPr/>
          <a:lstStyle/>
          <a:p>
            <a:fld id="{7D2751F7-D677-4CE9-B35A-C3CCA0CC8D94}" type="slidenum">
              <a:rPr lang="en-US" smtClean="0">
                <a:solidFill>
                  <a:prstClr val="black">
                    <a:tint val="75000"/>
                  </a:prstClr>
                </a:solidFill>
                <a:latin typeface="Calibri"/>
              </a:rPr>
              <a:pPr/>
              <a:t>1</a:t>
            </a:fld>
            <a:endParaRPr lang="en-US" dirty="0">
              <a:solidFill>
                <a:prstClr val="black">
                  <a:tint val="75000"/>
                </a:prstClr>
              </a:solidFill>
              <a:latin typeface="Calibri"/>
            </a:endParaRPr>
          </a:p>
        </p:txBody>
      </p:sp>
      <p:sp>
        <p:nvSpPr>
          <p:cNvPr id="5" name="TextBox 4">
            <a:extLst>
              <a:ext uri="{FF2B5EF4-FFF2-40B4-BE49-F238E27FC236}">
                <a16:creationId xmlns:a16="http://schemas.microsoft.com/office/drawing/2014/main" id="{27C29BC6-3172-423C-A63D-0E9D39690285}"/>
              </a:ext>
            </a:extLst>
          </p:cNvPr>
          <p:cNvSpPr txBox="1"/>
          <p:nvPr/>
        </p:nvSpPr>
        <p:spPr>
          <a:xfrm>
            <a:off x="575903" y="3232634"/>
            <a:ext cx="8303628" cy="400110"/>
          </a:xfrm>
          <a:prstGeom prst="rect">
            <a:avLst/>
          </a:prstGeom>
          <a:noFill/>
        </p:spPr>
        <p:txBody>
          <a:bodyPr wrap="square" lIns="91440" tIns="45720" rIns="91440" bIns="45720" rtlCol="0" anchor="t">
            <a:spAutoFit/>
          </a:bodyPr>
          <a:lstStyle/>
          <a:p>
            <a:endParaRPr lang="en-US" sz="2000" dirty="0">
              <a:cs typeface="Calibri"/>
            </a:endParaRPr>
          </a:p>
        </p:txBody>
      </p:sp>
    </p:spTree>
    <p:extLst>
      <p:ext uri="{BB962C8B-B14F-4D97-AF65-F5344CB8AC3E}">
        <p14:creationId xmlns:p14="http://schemas.microsoft.com/office/powerpoint/2010/main" val="2383574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10034-440E-4479-ABEA-4EDBE99EA7FB}"/>
              </a:ext>
            </a:extLst>
          </p:cNvPr>
          <p:cNvSpPr>
            <a:spLocks noGrp="1"/>
          </p:cNvSpPr>
          <p:nvPr>
            <p:ph type="title"/>
          </p:nvPr>
        </p:nvSpPr>
        <p:spPr/>
        <p:txBody>
          <a:bodyPr>
            <a:normAutofit fontScale="90000"/>
          </a:bodyPr>
          <a:lstStyle/>
          <a:p>
            <a:r>
              <a:rPr lang="en-US" dirty="0">
                <a:cs typeface="Arial"/>
              </a:rPr>
              <a:t>Research Roadmap &amp; Contributions</a:t>
            </a:r>
            <a:endParaRPr lang="en-US" dirty="0" err="1"/>
          </a:p>
        </p:txBody>
      </p:sp>
      <p:sp>
        <p:nvSpPr>
          <p:cNvPr id="4" name="Slide Number Placeholder 3">
            <a:extLst>
              <a:ext uri="{FF2B5EF4-FFF2-40B4-BE49-F238E27FC236}">
                <a16:creationId xmlns:a16="http://schemas.microsoft.com/office/drawing/2014/main" id="{BDBA8329-6EB3-483A-9E16-E7C82FD630C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grpSp>
        <p:nvGrpSpPr>
          <p:cNvPr id="12" name="Group 11">
            <a:extLst>
              <a:ext uri="{FF2B5EF4-FFF2-40B4-BE49-F238E27FC236}">
                <a16:creationId xmlns:a16="http://schemas.microsoft.com/office/drawing/2014/main" id="{FDE0D09D-88DB-1190-DD6A-13CD833BAF9C}"/>
              </a:ext>
            </a:extLst>
          </p:cNvPr>
          <p:cNvGrpSpPr/>
          <p:nvPr/>
        </p:nvGrpSpPr>
        <p:grpSpPr>
          <a:xfrm>
            <a:off x="4150154" y="4853415"/>
            <a:ext cx="2822205" cy="1048379"/>
            <a:chOff x="4150154" y="4836544"/>
            <a:chExt cx="2822205" cy="1048379"/>
          </a:xfrm>
        </p:grpSpPr>
        <p:sp>
          <p:nvSpPr>
            <p:cNvPr id="27" name="Arrow: Chevron 26">
              <a:extLst>
                <a:ext uri="{FF2B5EF4-FFF2-40B4-BE49-F238E27FC236}">
                  <a16:creationId xmlns:a16="http://schemas.microsoft.com/office/drawing/2014/main" id="{81D76BC7-327D-4E2A-96CC-73B1F31C2B81}"/>
                </a:ext>
              </a:extLst>
            </p:cNvPr>
            <p:cNvSpPr/>
            <p:nvPr/>
          </p:nvSpPr>
          <p:spPr>
            <a:xfrm>
              <a:off x="4150154" y="4836544"/>
              <a:ext cx="2822205" cy="1048379"/>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 sz="2000" dirty="0">
                <a:solidFill>
                  <a:schemeClr val="tx1"/>
                </a:solidFill>
                <a:cs typeface="Calibri"/>
              </a:endParaRPr>
            </a:p>
          </p:txBody>
        </p:sp>
        <p:sp>
          <p:nvSpPr>
            <p:cNvPr id="9" name="TextBox 8">
              <a:extLst>
                <a:ext uri="{FF2B5EF4-FFF2-40B4-BE49-F238E27FC236}">
                  <a16:creationId xmlns:a16="http://schemas.microsoft.com/office/drawing/2014/main" id="{71785723-2B20-96D2-7A93-7A72FE1BB066}"/>
                </a:ext>
              </a:extLst>
            </p:cNvPr>
            <p:cNvSpPr txBox="1"/>
            <p:nvPr/>
          </p:nvSpPr>
          <p:spPr>
            <a:xfrm>
              <a:off x="4722902" y="4917134"/>
              <a:ext cx="169131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Smart software </a:t>
              </a:r>
              <a:endParaRPr lang="en-US" dirty="0"/>
            </a:p>
            <a:p>
              <a:r>
                <a:rPr lang="en-US" dirty="0">
                  <a:cs typeface="Calibri"/>
                </a:rPr>
                <a:t>structure aware federated fog</a:t>
              </a:r>
            </a:p>
          </p:txBody>
        </p:sp>
      </p:grpSp>
      <p:grpSp>
        <p:nvGrpSpPr>
          <p:cNvPr id="10" name="Group 9">
            <a:extLst>
              <a:ext uri="{FF2B5EF4-FFF2-40B4-BE49-F238E27FC236}">
                <a16:creationId xmlns:a16="http://schemas.microsoft.com/office/drawing/2014/main" id="{76A5FF3C-5A4E-71D5-11EF-D59A0DE1BEFE}"/>
              </a:ext>
            </a:extLst>
          </p:cNvPr>
          <p:cNvGrpSpPr/>
          <p:nvPr/>
        </p:nvGrpSpPr>
        <p:grpSpPr>
          <a:xfrm>
            <a:off x="2479552" y="3795328"/>
            <a:ext cx="3002711" cy="1263765"/>
            <a:chOff x="2479552" y="3778457"/>
            <a:chExt cx="3002711" cy="1263765"/>
          </a:xfrm>
        </p:grpSpPr>
        <p:sp>
          <p:nvSpPr>
            <p:cNvPr id="26" name="Arrow: Chevron 25">
              <a:extLst>
                <a:ext uri="{FF2B5EF4-FFF2-40B4-BE49-F238E27FC236}">
                  <a16:creationId xmlns:a16="http://schemas.microsoft.com/office/drawing/2014/main" id="{ADD0AF87-5DDF-4B27-9414-E2008A8FAAF0}"/>
                </a:ext>
              </a:extLst>
            </p:cNvPr>
            <p:cNvSpPr/>
            <p:nvPr/>
          </p:nvSpPr>
          <p:spPr>
            <a:xfrm rot="10800000" flipH="1">
              <a:off x="2479552" y="3778457"/>
              <a:ext cx="3002711" cy="1056816"/>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 sz="2000" dirty="0">
                <a:solidFill>
                  <a:schemeClr val="tx1"/>
                </a:solidFill>
                <a:cs typeface="Calibri"/>
              </a:endParaRPr>
            </a:p>
          </p:txBody>
        </p:sp>
        <p:sp>
          <p:nvSpPr>
            <p:cNvPr id="3" name="TextBox 2">
              <a:extLst>
                <a:ext uri="{FF2B5EF4-FFF2-40B4-BE49-F238E27FC236}">
                  <a16:creationId xmlns:a16="http://schemas.microsoft.com/office/drawing/2014/main" id="{E6A9C0FA-D706-5B92-445E-B1BACCDF5602}"/>
                </a:ext>
              </a:extLst>
            </p:cNvPr>
            <p:cNvSpPr txBox="1"/>
            <p:nvPr/>
          </p:nvSpPr>
          <p:spPr>
            <a:xfrm>
              <a:off x="3002515" y="3841893"/>
              <a:ext cx="24243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dirty="0">
                  <a:ea typeface="+mn-lt"/>
                  <a:cs typeface="+mn-lt"/>
                </a:rPr>
                <a:t> Monolithic resource allocation across fog federation  </a:t>
              </a:r>
              <a:endParaRPr lang="en-US" dirty="0">
                <a:ea typeface="+mn-lt"/>
                <a:cs typeface="+mn-lt"/>
              </a:endParaRPr>
            </a:p>
            <a:p>
              <a:endParaRPr lang="en" dirty="0">
                <a:cs typeface="Calibri"/>
              </a:endParaRPr>
            </a:p>
          </p:txBody>
        </p:sp>
      </p:grpSp>
      <p:grpSp>
        <p:nvGrpSpPr>
          <p:cNvPr id="5" name="Group 4">
            <a:extLst>
              <a:ext uri="{FF2B5EF4-FFF2-40B4-BE49-F238E27FC236}">
                <a16:creationId xmlns:a16="http://schemas.microsoft.com/office/drawing/2014/main" id="{E4E33524-6F4C-8F82-DEA2-B0967B77F8CA}"/>
              </a:ext>
            </a:extLst>
          </p:cNvPr>
          <p:cNvGrpSpPr/>
          <p:nvPr/>
        </p:nvGrpSpPr>
        <p:grpSpPr>
          <a:xfrm>
            <a:off x="32687" y="1467156"/>
            <a:ext cx="3010642" cy="1201182"/>
            <a:chOff x="32687" y="1492462"/>
            <a:chExt cx="3010642" cy="1201182"/>
          </a:xfrm>
        </p:grpSpPr>
        <p:sp>
          <p:nvSpPr>
            <p:cNvPr id="24" name="Arrow: Chevron 23">
              <a:extLst>
                <a:ext uri="{FF2B5EF4-FFF2-40B4-BE49-F238E27FC236}">
                  <a16:creationId xmlns:a16="http://schemas.microsoft.com/office/drawing/2014/main" id="{5BBEAA89-7C2E-428D-8C12-FF739C6C147E}"/>
                </a:ext>
              </a:extLst>
            </p:cNvPr>
            <p:cNvSpPr/>
            <p:nvPr/>
          </p:nvSpPr>
          <p:spPr>
            <a:xfrm rot="10800000" flipH="1">
              <a:off x="32687" y="1492462"/>
              <a:ext cx="3010642" cy="1200219"/>
            </a:xfrm>
            <a:prstGeom prst="chevr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 sz="2000" dirty="0">
                <a:solidFill>
                  <a:schemeClr val="tx1"/>
                </a:solidFill>
                <a:cs typeface="Calibri"/>
              </a:endParaRPr>
            </a:p>
          </p:txBody>
        </p:sp>
        <p:sp>
          <p:nvSpPr>
            <p:cNvPr id="7" name="TextBox 6">
              <a:extLst>
                <a:ext uri="{FF2B5EF4-FFF2-40B4-BE49-F238E27FC236}">
                  <a16:creationId xmlns:a16="http://schemas.microsoft.com/office/drawing/2014/main" id="{4AAF8D3C-C4C3-EF2C-C72A-73F55FADE829}"/>
                </a:ext>
              </a:extLst>
            </p:cNvPr>
            <p:cNvSpPr txBox="1"/>
            <p:nvPr/>
          </p:nvSpPr>
          <p:spPr>
            <a:xfrm>
              <a:off x="689099" y="1493315"/>
              <a:ext cx="20438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Identify scope of Industry 4.0 applications across edge-fog-cloud</a:t>
              </a:r>
              <a:endParaRPr lang="en-US" dirty="0"/>
            </a:p>
          </p:txBody>
        </p:sp>
      </p:grpSp>
      <p:grpSp>
        <p:nvGrpSpPr>
          <p:cNvPr id="6" name="Group 5">
            <a:extLst>
              <a:ext uri="{FF2B5EF4-FFF2-40B4-BE49-F238E27FC236}">
                <a16:creationId xmlns:a16="http://schemas.microsoft.com/office/drawing/2014/main" id="{6CD9C35D-689F-01EB-CEE2-BC39B4082C30}"/>
              </a:ext>
            </a:extLst>
          </p:cNvPr>
          <p:cNvGrpSpPr/>
          <p:nvPr/>
        </p:nvGrpSpPr>
        <p:grpSpPr>
          <a:xfrm>
            <a:off x="1151333" y="2692246"/>
            <a:ext cx="2876093" cy="1090559"/>
            <a:chOff x="1151333" y="2692246"/>
            <a:chExt cx="2876093" cy="1090559"/>
          </a:xfrm>
        </p:grpSpPr>
        <p:sp>
          <p:nvSpPr>
            <p:cNvPr id="25" name="Arrow: Chevron 24">
              <a:extLst>
                <a:ext uri="{FF2B5EF4-FFF2-40B4-BE49-F238E27FC236}">
                  <a16:creationId xmlns:a16="http://schemas.microsoft.com/office/drawing/2014/main" id="{30502B51-C127-44D5-9EB3-C691D926030D}"/>
                </a:ext>
              </a:extLst>
            </p:cNvPr>
            <p:cNvSpPr/>
            <p:nvPr/>
          </p:nvSpPr>
          <p:spPr>
            <a:xfrm rot="10800000" flipH="1">
              <a:off x="1151333" y="2692246"/>
              <a:ext cx="2876093" cy="1090559"/>
            </a:xfrm>
            <a:prstGeom prst="chevr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 dirty="0">
                <a:solidFill>
                  <a:schemeClr val="tx1"/>
                </a:solidFill>
                <a:ea typeface="Calibri"/>
                <a:cs typeface="Calibri"/>
              </a:endParaRPr>
            </a:p>
          </p:txBody>
        </p:sp>
        <p:sp>
          <p:nvSpPr>
            <p:cNvPr id="8" name="TextBox 7">
              <a:extLst>
                <a:ext uri="{FF2B5EF4-FFF2-40B4-BE49-F238E27FC236}">
                  <a16:creationId xmlns:a16="http://schemas.microsoft.com/office/drawing/2014/main" id="{1BB0F1B5-83E9-0F11-603B-D20CD678212E}"/>
                </a:ext>
              </a:extLst>
            </p:cNvPr>
            <p:cNvSpPr txBox="1"/>
            <p:nvPr/>
          </p:nvSpPr>
          <p:spPr>
            <a:xfrm>
              <a:off x="1737697" y="2766820"/>
              <a:ext cx="206667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dirty="0">
                  <a:ea typeface="+mn-lt"/>
                  <a:cs typeface="+mn-lt"/>
                </a:rPr>
                <a:t>Performance            analysis of Industry 4.0 Applications</a:t>
              </a:r>
              <a:endParaRPr lang="en-US" dirty="0">
                <a:ea typeface="+mn-lt"/>
                <a:cs typeface="+mn-lt"/>
              </a:endParaRPr>
            </a:p>
          </p:txBody>
        </p:sp>
      </p:grpSp>
      <p:grpSp>
        <p:nvGrpSpPr>
          <p:cNvPr id="13" name="Group 12">
            <a:extLst>
              <a:ext uri="{FF2B5EF4-FFF2-40B4-BE49-F238E27FC236}">
                <a16:creationId xmlns:a16="http://schemas.microsoft.com/office/drawing/2014/main" id="{56FEFC3F-00ED-CE6C-DDA6-4D73F2D4E693}"/>
              </a:ext>
            </a:extLst>
          </p:cNvPr>
          <p:cNvGrpSpPr/>
          <p:nvPr/>
        </p:nvGrpSpPr>
        <p:grpSpPr>
          <a:xfrm>
            <a:off x="5854674" y="5908405"/>
            <a:ext cx="1793084" cy="930283"/>
            <a:chOff x="5854674" y="5891534"/>
            <a:chExt cx="1793084" cy="930283"/>
          </a:xfrm>
        </p:grpSpPr>
        <p:sp>
          <p:nvSpPr>
            <p:cNvPr id="11" name="Arrow: Chevron 10">
              <a:extLst>
                <a:ext uri="{FF2B5EF4-FFF2-40B4-BE49-F238E27FC236}">
                  <a16:creationId xmlns:a16="http://schemas.microsoft.com/office/drawing/2014/main" id="{BBA41ECC-4A47-CDCE-8E78-D9DBC1365B70}"/>
                </a:ext>
              </a:extLst>
            </p:cNvPr>
            <p:cNvSpPr/>
            <p:nvPr/>
          </p:nvSpPr>
          <p:spPr>
            <a:xfrm>
              <a:off x="5854674" y="5891534"/>
              <a:ext cx="1793084" cy="930283"/>
            </a:xfrm>
            <a:prstGeom prst="chevron">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 sz="2000" dirty="0">
                <a:solidFill>
                  <a:schemeClr val="tx1"/>
                </a:solidFill>
                <a:cs typeface="Calibri"/>
              </a:endParaRPr>
            </a:p>
          </p:txBody>
        </p:sp>
        <p:sp>
          <p:nvSpPr>
            <p:cNvPr id="17" name="TextBox 16">
              <a:extLst>
                <a:ext uri="{FF2B5EF4-FFF2-40B4-BE49-F238E27FC236}">
                  <a16:creationId xmlns:a16="http://schemas.microsoft.com/office/drawing/2014/main" id="{FD45E067-5F34-C930-8DA0-9A20250C22F5}"/>
                </a:ext>
              </a:extLst>
            </p:cNvPr>
            <p:cNvSpPr txBox="1"/>
            <p:nvPr/>
          </p:nvSpPr>
          <p:spPr>
            <a:xfrm>
              <a:off x="6331649" y="6031346"/>
              <a:ext cx="10349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Future work</a:t>
              </a:r>
              <a:endParaRPr lang="en-US" dirty="0"/>
            </a:p>
          </p:txBody>
        </p:sp>
      </p:grpSp>
      <p:grpSp>
        <p:nvGrpSpPr>
          <p:cNvPr id="21" name="Group 20">
            <a:extLst>
              <a:ext uri="{FF2B5EF4-FFF2-40B4-BE49-F238E27FC236}">
                <a16:creationId xmlns:a16="http://schemas.microsoft.com/office/drawing/2014/main" id="{0423C0F8-D00E-4443-6AE7-46E3319E55CC}"/>
              </a:ext>
            </a:extLst>
          </p:cNvPr>
          <p:cNvGrpSpPr/>
          <p:nvPr/>
        </p:nvGrpSpPr>
        <p:grpSpPr>
          <a:xfrm>
            <a:off x="3235843" y="1511944"/>
            <a:ext cx="2491810" cy="961637"/>
            <a:chOff x="3235843" y="1511944"/>
            <a:chExt cx="2491810" cy="961637"/>
          </a:xfrm>
        </p:grpSpPr>
        <p:sp>
          <p:nvSpPr>
            <p:cNvPr id="14" name="TextBox 13">
              <a:extLst>
                <a:ext uri="{FF2B5EF4-FFF2-40B4-BE49-F238E27FC236}">
                  <a16:creationId xmlns:a16="http://schemas.microsoft.com/office/drawing/2014/main" id="{6C9F513B-2FC8-18FE-5F04-3E4EF4BED937}"/>
                </a:ext>
              </a:extLst>
            </p:cNvPr>
            <p:cNvSpPr txBox="1"/>
            <p:nvPr/>
          </p:nvSpPr>
          <p:spPr>
            <a:xfrm>
              <a:off x="3753764" y="1712391"/>
              <a:ext cx="1973889" cy="369332"/>
            </a:xfrm>
            <a:prstGeom prst="rect">
              <a:avLst/>
            </a:prstGeom>
            <a:noFill/>
            <a:ln>
              <a:solidFill>
                <a:srgbClr val="00408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Feasibility analysis</a:t>
              </a:r>
              <a:endParaRPr lang="en-US" dirty="0"/>
            </a:p>
          </p:txBody>
        </p:sp>
        <p:sp>
          <p:nvSpPr>
            <p:cNvPr id="18" name="Right Bracket 17">
              <a:extLst>
                <a:ext uri="{FF2B5EF4-FFF2-40B4-BE49-F238E27FC236}">
                  <a16:creationId xmlns:a16="http://schemas.microsoft.com/office/drawing/2014/main" id="{19B57A3C-B5A3-4FA1-178F-6D48937B8002}"/>
                </a:ext>
              </a:extLst>
            </p:cNvPr>
            <p:cNvSpPr/>
            <p:nvPr/>
          </p:nvSpPr>
          <p:spPr>
            <a:xfrm>
              <a:off x="3235843" y="1511944"/>
              <a:ext cx="261497" cy="961637"/>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5106ECE9-B1C7-DDD6-D42E-A588292FBFCA}"/>
              </a:ext>
            </a:extLst>
          </p:cNvPr>
          <p:cNvGrpSpPr/>
          <p:nvPr/>
        </p:nvGrpSpPr>
        <p:grpSpPr>
          <a:xfrm>
            <a:off x="4610817" y="2667597"/>
            <a:ext cx="2196570" cy="961637"/>
            <a:chOff x="4610817" y="2667597"/>
            <a:chExt cx="2196570" cy="961637"/>
          </a:xfrm>
        </p:grpSpPr>
        <p:sp>
          <p:nvSpPr>
            <p:cNvPr id="15" name="TextBox 14">
              <a:extLst>
                <a:ext uri="{FF2B5EF4-FFF2-40B4-BE49-F238E27FC236}">
                  <a16:creationId xmlns:a16="http://schemas.microsoft.com/office/drawing/2014/main" id="{46564FD2-699B-0333-05DB-25F46134A3C9}"/>
                </a:ext>
              </a:extLst>
            </p:cNvPr>
            <p:cNvSpPr txBox="1"/>
            <p:nvPr/>
          </p:nvSpPr>
          <p:spPr>
            <a:xfrm>
              <a:off x="5044383" y="2927092"/>
              <a:ext cx="1763004" cy="369332"/>
            </a:xfrm>
            <a:prstGeom prst="rect">
              <a:avLst/>
            </a:prstGeom>
            <a:no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Application level</a:t>
              </a:r>
              <a:endParaRPr lang="en-US" dirty="0"/>
            </a:p>
          </p:txBody>
        </p:sp>
        <p:sp>
          <p:nvSpPr>
            <p:cNvPr id="19" name="Right Bracket 18">
              <a:extLst>
                <a:ext uri="{FF2B5EF4-FFF2-40B4-BE49-F238E27FC236}">
                  <a16:creationId xmlns:a16="http://schemas.microsoft.com/office/drawing/2014/main" id="{74B8F99E-DCB5-5155-683E-718E419D8F9D}"/>
                </a:ext>
              </a:extLst>
            </p:cNvPr>
            <p:cNvSpPr/>
            <p:nvPr/>
          </p:nvSpPr>
          <p:spPr>
            <a:xfrm>
              <a:off x="4610817" y="2667597"/>
              <a:ext cx="261497" cy="961637"/>
            </a:xfrm>
            <a:prstGeom prst="rightBracket">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2BC486A-EAE7-56CD-6863-5632E9C48557}"/>
              </a:ext>
            </a:extLst>
          </p:cNvPr>
          <p:cNvGrpSpPr/>
          <p:nvPr/>
        </p:nvGrpSpPr>
        <p:grpSpPr>
          <a:xfrm>
            <a:off x="7107702" y="3797944"/>
            <a:ext cx="1935073" cy="2016065"/>
            <a:chOff x="7107702" y="3797944"/>
            <a:chExt cx="1935073" cy="2016065"/>
          </a:xfrm>
        </p:grpSpPr>
        <p:sp>
          <p:nvSpPr>
            <p:cNvPr id="16" name="TextBox 15">
              <a:extLst>
                <a:ext uri="{FF2B5EF4-FFF2-40B4-BE49-F238E27FC236}">
                  <a16:creationId xmlns:a16="http://schemas.microsoft.com/office/drawing/2014/main" id="{6655E429-8EB2-D380-14AF-86ECFA2D6CBB}"/>
                </a:ext>
              </a:extLst>
            </p:cNvPr>
            <p:cNvSpPr txBox="1"/>
            <p:nvPr/>
          </p:nvSpPr>
          <p:spPr>
            <a:xfrm>
              <a:off x="7600317" y="4664789"/>
              <a:ext cx="1442458" cy="369332"/>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System level</a:t>
              </a:r>
              <a:endParaRPr lang="en-US" dirty="0"/>
            </a:p>
          </p:txBody>
        </p:sp>
        <p:sp>
          <p:nvSpPr>
            <p:cNvPr id="20" name="Right Bracket 19">
              <a:extLst>
                <a:ext uri="{FF2B5EF4-FFF2-40B4-BE49-F238E27FC236}">
                  <a16:creationId xmlns:a16="http://schemas.microsoft.com/office/drawing/2014/main" id="{96765C15-845D-97CD-579F-EE6291E96BAC}"/>
                </a:ext>
              </a:extLst>
            </p:cNvPr>
            <p:cNvSpPr/>
            <p:nvPr/>
          </p:nvSpPr>
          <p:spPr>
            <a:xfrm>
              <a:off x="7107702" y="3797944"/>
              <a:ext cx="278368" cy="2016065"/>
            </a:xfrm>
            <a:prstGeom prst="rightBracket">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1026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C611-4669-4D98-B09B-9983EB4AF4B4}"/>
              </a:ext>
            </a:extLst>
          </p:cNvPr>
          <p:cNvSpPr>
            <a:spLocks noGrp="1"/>
          </p:cNvSpPr>
          <p:nvPr>
            <p:ph type="title"/>
          </p:nvPr>
        </p:nvSpPr>
        <p:spPr/>
        <p:txBody>
          <a:bodyPr/>
          <a:lstStyle/>
          <a:p>
            <a:r>
              <a:rPr lang="en-US" dirty="0">
                <a:cs typeface="Arial"/>
              </a:rPr>
              <a:t>Outline</a:t>
            </a:r>
            <a:endParaRPr lang="en-US" dirty="0"/>
          </a:p>
        </p:txBody>
      </p:sp>
      <p:sp>
        <p:nvSpPr>
          <p:cNvPr id="3" name="Content Placeholder 2">
            <a:extLst>
              <a:ext uri="{FF2B5EF4-FFF2-40B4-BE49-F238E27FC236}">
                <a16:creationId xmlns:a16="http://schemas.microsoft.com/office/drawing/2014/main" id="{0AEEA00F-790B-4906-9CC8-A2303B4C4CDE}"/>
              </a:ext>
            </a:extLst>
          </p:cNvPr>
          <p:cNvSpPr>
            <a:spLocks noGrp="1"/>
          </p:cNvSpPr>
          <p:nvPr>
            <p:ph idx="1"/>
          </p:nvPr>
        </p:nvSpPr>
        <p:spPr>
          <a:xfrm>
            <a:off x="356559" y="1485181"/>
            <a:ext cx="8445260" cy="4339058"/>
          </a:xfrm>
        </p:spPr>
        <p:txBody>
          <a:bodyPr vert="horz" lIns="91440" tIns="45720" rIns="91440" bIns="45720" rtlCol="0" anchor="t">
            <a:noAutofit/>
          </a:bodyPr>
          <a:lstStyle/>
          <a:p>
            <a:pPr>
              <a:spcBef>
                <a:spcPts val="100"/>
              </a:spcBef>
              <a:spcAft>
                <a:spcPts val="1400"/>
              </a:spcAft>
            </a:pPr>
            <a:r>
              <a:rPr lang="en-US" sz="2800" dirty="0">
                <a:solidFill>
                  <a:schemeClr val="bg1">
                    <a:lumMod val="50000"/>
                  </a:schemeClr>
                </a:solidFill>
                <a:ea typeface="+mn-lt"/>
                <a:cs typeface="+mn-lt"/>
              </a:rPr>
              <a:t>Introduction &amp; background</a:t>
            </a:r>
          </a:p>
          <a:p>
            <a:pPr>
              <a:spcBef>
                <a:spcPts val="100"/>
              </a:spcBef>
              <a:spcAft>
                <a:spcPts val="1400"/>
              </a:spcAft>
            </a:pPr>
            <a:r>
              <a:rPr lang="en-US" sz="2800" dirty="0">
                <a:solidFill>
                  <a:schemeClr val="bg1">
                    <a:lumMod val="50000"/>
                  </a:schemeClr>
                </a:solidFill>
                <a:ea typeface="+mn-lt"/>
                <a:cs typeface="+mn-lt"/>
              </a:rPr>
              <a:t>Motivation &amp; research roadmap </a:t>
            </a:r>
            <a:endParaRPr lang="en-US" dirty="0">
              <a:solidFill>
                <a:schemeClr val="bg1">
                  <a:lumMod val="50000"/>
                </a:schemeClr>
              </a:solidFill>
              <a:cs typeface="Calibri"/>
            </a:endParaRPr>
          </a:p>
          <a:p>
            <a:pPr>
              <a:spcBef>
                <a:spcPts val="200"/>
              </a:spcBef>
              <a:spcAft>
                <a:spcPts val="400"/>
              </a:spcAft>
            </a:pPr>
            <a:r>
              <a:rPr lang="en-US" sz="3200" dirty="0">
                <a:ea typeface="+mn-lt"/>
                <a:cs typeface="+mn-lt"/>
              </a:rPr>
              <a:t>Contribution:</a:t>
            </a:r>
          </a:p>
          <a:p>
            <a:pPr marL="971550" lvl="1" indent="-514350">
              <a:spcBef>
                <a:spcPts val="200"/>
              </a:spcBef>
              <a:spcAft>
                <a:spcPts val="400"/>
              </a:spcAft>
              <a:buAutoNum type="arabicPeriod"/>
            </a:pPr>
            <a:r>
              <a:rPr lang="en-US" sz="2600" b="1" dirty="0">
                <a:ea typeface="+mn-lt"/>
                <a:cs typeface="+mn-lt"/>
              </a:rPr>
              <a:t>Identifying the scope of Industry 4.0 applications across edge-fog-cloud systems</a:t>
            </a:r>
            <a:r>
              <a:rPr lang="en-US" sz="2600" dirty="0">
                <a:ea typeface="+mn-lt"/>
                <a:cs typeface="+mn-lt"/>
              </a:rPr>
              <a:t> </a:t>
            </a:r>
            <a:endParaRPr lang="en-US" sz="2600">
              <a:ea typeface="+mn-lt"/>
              <a:cs typeface="+mn-lt"/>
            </a:endParaRPr>
          </a:p>
          <a:p>
            <a:pPr>
              <a:spcBef>
                <a:spcPts val="200"/>
              </a:spcBef>
              <a:spcAft>
                <a:spcPts val="400"/>
              </a:spcAft>
            </a:pPr>
            <a:endParaRPr lang="en-US" sz="3200" b="1" dirty="0">
              <a:cs typeface="Calibri"/>
            </a:endParaRPr>
          </a:p>
        </p:txBody>
      </p:sp>
      <p:sp>
        <p:nvSpPr>
          <p:cNvPr id="4" name="Slide Number Placeholder 3">
            <a:extLst>
              <a:ext uri="{FF2B5EF4-FFF2-40B4-BE49-F238E27FC236}">
                <a16:creationId xmlns:a16="http://schemas.microsoft.com/office/drawing/2014/main" id="{ED88F124-010C-42CB-9B1B-8C823A9565F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11</a:t>
            </a:fld>
            <a:endParaRPr lang="en-US">
              <a:solidFill>
                <a:prstClr val="black">
                  <a:tint val="75000"/>
                </a:prstClr>
              </a:solidFill>
              <a:latin typeface="Calibri"/>
            </a:endParaRPr>
          </a:p>
        </p:txBody>
      </p:sp>
    </p:spTree>
    <p:extLst>
      <p:ext uri="{BB962C8B-B14F-4D97-AF65-F5344CB8AC3E}">
        <p14:creationId xmlns:p14="http://schemas.microsoft.com/office/powerpoint/2010/main" val="261197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CC46-8EEB-600A-1430-02A0696ECFF4}"/>
              </a:ext>
            </a:extLst>
          </p:cNvPr>
          <p:cNvSpPr>
            <a:spLocks noGrp="1"/>
          </p:cNvSpPr>
          <p:nvPr>
            <p:ph type="title"/>
          </p:nvPr>
        </p:nvSpPr>
        <p:spPr/>
        <p:txBody>
          <a:bodyPr>
            <a:normAutofit fontScale="90000"/>
          </a:bodyPr>
          <a:lstStyle/>
          <a:p>
            <a:r>
              <a:rPr lang="en-US" dirty="0">
                <a:cs typeface="Arial"/>
              </a:rPr>
              <a:t>Identify the scope of edge-cloud &amp; smart solutions in remote Oil &amp; Gas</a:t>
            </a:r>
            <a:endParaRPr lang="en-US" dirty="0"/>
          </a:p>
        </p:txBody>
      </p:sp>
      <p:sp>
        <p:nvSpPr>
          <p:cNvPr id="3" name="Content Placeholder 2">
            <a:extLst>
              <a:ext uri="{FF2B5EF4-FFF2-40B4-BE49-F238E27FC236}">
                <a16:creationId xmlns:a16="http://schemas.microsoft.com/office/drawing/2014/main" id="{E0467D80-67D5-89FF-64DE-677CB2F719A7}"/>
              </a:ext>
            </a:extLst>
          </p:cNvPr>
          <p:cNvSpPr>
            <a:spLocks noGrp="1"/>
          </p:cNvSpPr>
          <p:nvPr>
            <p:ph idx="1"/>
          </p:nvPr>
        </p:nvSpPr>
        <p:spPr>
          <a:xfrm>
            <a:off x="212957" y="3182049"/>
            <a:ext cx="5790990" cy="3355963"/>
          </a:xfrm>
        </p:spPr>
        <p:txBody>
          <a:bodyPr vert="horz" lIns="91440" tIns="45720" rIns="91440" bIns="45720" rtlCol="0" anchor="t">
            <a:normAutofit fontScale="55000" lnSpcReduction="20000"/>
          </a:bodyPr>
          <a:lstStyle/>
          <a:p>
            <a:r>
              <a:rPr lang="en-US" dirty="0">
                <a:ea typeface="+mn-lt"/>
                <a:cs typeface="+mn-lt"/>
              </a:rPr>
              <a:t>Systematic and categorical taxonomies</a:t>
            </a:r>
            <a:endParaRPr lang="en-US" dirty="0"/>
          </a:p>
          <a:p>
            <a:r>
              <a:rPr lang="en-US" dirty="0">
                <a:cs typeface="Calibri"/>
              </a:rPr>
              <a:t>Smart solutions with advanced analytics (ML,DNN,AI) and edge-cloud</a:t>
            </a:r>
            <a:endParaRPr lang="en-US">
              <a:cs typeface="Calibri"/>
            </a:endParaRPr>
          </a:p>
          <a:p>
            <a:r>
              <a:rPr lang="en-US" dirty="0">
                <a:ea typeface="+mn-lt"/>
                <a:cs typeface="+mn-lt"/>
              </a:rPr>
              <a:t>Various use cases &amp; pictorial examples</a:t>
            </a:r>
          </a:p>
          <a:p>
            <a:pPr lvl="1">
              <a:buFont typeface="Wingdings,Sans-Serif" pitchFamily="34" charset="0"/>
              <a:buChar char="§"/>
            </a:pPr>
            <a:r>
              <a:rPr lang="en-US" dirty="0">
                <a:ea typeface="+mn-lt"/>
                <a:cs typeface="+mn-lt"/>
              </a:rPr>
              <a:t>Identify problems &amp; propose smart solutions</a:t>
            </a:r>
          </a:p>
          <a:p>
            <a:r>
              <a:rPr lang="en-US" dirty="0">
                <a:ea typeface="+mn-lt"/>
                <a:cs typeface="+mn-lt"/>
              </a:rPr>
              <a:t>Downsides of smart solutions</a:t>
            </a:r>
          </a:p>
          <a:p>
            <a:pPr marL="0" indent="0">
              <a:buNone/>
            </a:pPr>
            <a:endParaRPr lang="en-US" dirty="0">
              <a:cs typeface="Calibri"/>
            </a:endParaRPr>
          </a:p>
          <a:p>
            <a:r>
              <a:rPr lang="en-US" dirty="0">
                <a:cs typeface="Calibri"/>
              </a:rPr>
              <a:t>Details in the book </a:t>
            </a:r>
            <a:endParaRPr lang="en-US" dirty="0"/>
          </a:p>
          <a:p>
            <a:pPr lvl="1"/>
            <a:r>
              <a:rPr lang="en-US" dirty="0"/>
              <a:t>IoT for Smart Operations in the Oil and Gas Industry From Upstream to Downstream</a:t>
            </a:r>
            <a:endParaRPr lang="en-US" dirty="0">
              <a:cs typeface="Calibri"/>
            </a:endParaRPr>
          </a:p>
          <a:p>
            <a:pPr lvl="2"/>
            <a:r>
              <a:rPr lang="en-US" dirty="0">
                <a:ea typeface="+mn-lt"/>
                <a:cs typeface="+mn-lt"/>
              </a:rPr>
              <a:t>1st Edition - September 20, 2022</a:t>
            </a:r>
            <a:endParaRPr lang="en-US" dirty="0">
              <a:cs typeface="Calibri"/>
            </a:endParaRPr>
          </a:p>
          <a:p>
            <a:pPr lvl="2"/>
            <a:r>
              <a:rPr lang="en-US" dirty="0">
                <a:ea typeface="+mn-lt"/>
                <a:cs typeface="+mn-lt"/>
              </a:rPr>
              <a:t>eBook ISBN: 9780323998444</a:t>
            </a:r>
          </a:p>
          <a:p>
            <a:endParaRPr lang="en-US" sz="22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p:txBody>
      </p:sp>
      <p:sp>
        <p:nvSpPr>
          <p:cNvPr id="4" name="Slide Number Placeholder 3">
            <a:extLst>
              <a:ext uri="{FF2B5EF4-FFF2-40B4-BE49-F238E27FC236}">
                <a16:creationId xmlns:a16="http://schemas.microsoft.com/office/drawing/2014/main" id="{E1873679-6E34-1E72-5239-D890E52D3865}"/>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12</a:t>
            </a:fld>
            <a:endParaRPr lang="en-US">
              <a:solidFill>
                <a:prstClr val="black">
                  <a:tint val="75000"/>
                </a:prstClr>
              </a:solidFill>
              <a:latin typeface="Calibri"/>
            </a:endParaRPr>
          </a:p>
        </p:txBody>
      </p:sp>
      <p:pic>
        <p:nvPicPr>
          <p:cNvPr id="5" name="Picture 5" descr="A picture containing text, different, same&#10;&#10;Description automatically generated">
            <a:extLst>
              <a:ext uri="{FF2B5EF4-FFF2-40B4-BE49-F238E27FC236}">
                <a16:creationId xmlns:a16="http://schemas.microsoft.com/office/drawing/2014/main" id="{EE3B2CCC-DA34-F00B-76E7-3771DEAB748B}"/>
              </a:ext>
            </a:extLst>
          </p:cNvPr>
          <p:cNvPicPr>
            <a:picLocks noChangeAspect="1"/>
          </p:cNvPicPr>
          <p:nvPr/>
        </p:nvPicPr>
        <p:blipFill>
          <a:blip r:embed="rId2"/>
          <a:stretch>
            <a:fillRect/>
          </a:stretch>
        </p:blipFill>
        <p:spPr>
          <a:xfrm>
            <a:off x="6606299" y="3365733"/>
            <a:ext cx="2465531" cy="3435061"/>
          </a:xfrm>
          <a:prstGeom prst="rect">
            <a:avLst/>
          </a:prstGeom>
        </p:spPr>
      </p:pic>
      <p:pic>
        <p:nvPicPr>
          <p:cNvPr id="6" name="Picture 6" descr="Diagram&#10;&#10;Description automatically generated">
            <a:extLst>
              <a:ext uri="{FF2B5EF4-FFF2-40B4-BE49-F238E27FC236}">
                <a16:creationId xmlns:a16="http://schemas.microsoft.com/office/drawing/2014/main" id="{3F070F47-74B6-0E79-9C37-9EEA9B2C0AD3}"/>
              </a:ext>
            </a:extLst>
          </p:cNvPr>
          <p:cNvPicPr>
            <a:picLocks noChangeAspect="1"/>
          </p:cNvPicPr>
          <p:nvPr/>
        </p:nvPicPr>
        <p:blipFill>
          <a:blip r:embed="rId3"/>
          <a:stretch>
            <a:fillRect/>
          </a:stretch>
        </p:blipFill>
        <p:spPr>
          <a:xfrm>
            <a:off x="5345437" y="1450278"/>
            <a:ext cx="3801967" cy="2007315"/>
          </a:xfrm>
          <a:prstGeom prst="rect">
            <a:avLst/>
          </a:prstGeom>
        </p:spPr>
      </p:pic>
      <p:sp>
        <p:nvSpPr>
          <p:cNvPr id="9" name="Content Placeholder 2">
            <a:extLst>
              <a:ext uri="{FF2B5EF4-FFF2-40B4-BE49-F238E27FC236}">
                <a16:creationId xmlns:a16="http://schemas.microsoft.com/office/drawing/2014/main" id="{9953153A-0A98-3613-7682-422EEFF0CE26}"/>
              </a:ext>
            </a:extLst>
          </p:cNvPr>
          <p:cNvSpPr txBox="1">
            <a:spLocks/>
          </p:cNvSpPr>
          <p:nvPr/>
        </p:nvSpPr>
        <p:spPr>
          <a:xfrm>
            <a:off x="231820" y="1688742"/>
            <a:ext cx="5267459" cy="1265999"/>
          </a:xfrm>
          <a:prstGeom prst="rect">
            <a:avLst/>
          </a:prstGeom>
        </p:spPr>
        <p:txBody>
          <a:bodyPr vert="horz" lIns="91440" tIns="45720" rIns="91440" bIns="45720" rtlCol="0" anchor="t">
            <a:normAutofit fontScale="55000" lnSpcReduction="20000"/>
          </a:bodyPr>
          <a:lstStyle>
            <a:lvl1pPr marL="342900" indent="-342900" algn="l" defTabSz="914400" rtl="0" eaLnBrk="1" latinLnBrk="0" hangingPunct="1">
              <a:spcBef>
                <a:spcPct val="20000"/>
              </a:spcBef>
              <a:buClrTx/>
              <a:buSzPct val="125000"/>
              <a:buFont typeface="Arial" pitchFamily="34" charset="0"/>
              <a:buChar char="•"/>
              <a:defRPr sz="3400" kern="1200">
                <a:solidFill>
                  <a:schemeClr val="tx1"/>
                </a:solidFill>
                <a:latin typeface="+mn-lt"/>
                <a:ea typeface="+mn-ea"/>
                <a:cs typeface="+mn-cs"/>
              </a:defRPr>
            </a:lvl1pPr>
            <a:lvl2pPr marL="742950" indent="-285750" algn="l" defTabSz="914400" rtl="0" eaLnBrk="1" latinLnBrk="0" hangingPunct="1">
              <a:spcBef>
                <a:spcPct val="20000"/>
              </a:spcBef>
              <a:buClr>
                <a:srgbClr val="008000"/>
              </a:buClr>
              <a:buFont typeface="Wingdings"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8000"/>
              </a:buClr>
              <a:buFont typeface="Courier New"/>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 typeface="Arial,Sans-Serif" pitchFamily="34" charset="0"/>
              <a:buChar char="•"/>
            </a:pPr>
            <a:r>
              <a:rPr lang="en-US" dirty="0">
                <a:ea typeface="+mn-lt"/>
                <a:cs typeface="+mn-lt"/>
              </a:rPr>
              <a:t>A detail survey on computing aspects of O&amp;G</a:t>
            </a:r>
          </a:p>
          <a:p>
            <a:pPr lvl="1">
              <a:buFont typeface="Wingdings,Sans-Serif" pitchFamily="34" charset="0"/>
              <a:buChar char="§"/>
            </a:pPr>
            <a:r>
              <a:rPr lang="en-US" dirty="0">
                <a:ea typeface="+mn-lt"/>
                <a:cs typeface="+mn-lt"/>
              </a:rPr>
              <a:t>Upstream</a:t>
            </a:r>
          </a:p>
          <a:p>
            <a:pPr lvl="1">
              <a:buFont typeface="Wingdings,Sans-Serif" pitchFamily="34" charset="0"/>
              <a:buChar char="§"/>
            </a:pPr>
            <a:r>
              <a:rPr lang="en-US" dirty="0">
                <a:ea typeface="+mn-lt"/>
                <a:cs typeface="+mn-lt"/>
              </a:rPr>
              <a:t>Midstream</a:t>
            </a:r>
          </a:p>
          <a:p>
            <a:pPr lvl="1">
              <a:buFont typeface="Wingdings,Sans-Serif" pitchFamily="34" charset="0"/>
              <a:buChar char="§"/>
            </a:pPr>
            <a:r>
              <a:rPr lang="en-US" dirty="0">
                <a:ea typeface="+mn-lt"/>
                <a:cs typeface="+mn-lt"/>
              </a:rPr>
              <a:t>Downstream</a:t>
            </a:r>
            <a:endParaRPr lang="en-US" dirty="0"/>
          </a:p>
        </p:txBody>
      </p:sp>
    </p:spTree>
    <p:extLst>
      <p:ext uri="{BB962C8B-B14F-4D97-AF65-F5344CB8AC3E}">
        <p14:creationId xmlns:p14="http://schemas.microsoft.com/office/powerpoint/2010/main" val="144693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313C-0C61-6204-2E1D-B0AB6C533DB0}"/>
              </a:ext>
            </a:extLst>
          </p:cNvPr>
          <p:cNvSpPr>
            <a:spLocks noGrp="1"/>
          </p:cNvSpPr>
          <p:nvPr>
            <p:ph type="title"/>
          </p:nvPr>
        </p:nvSpPr>
        <p:spPr/>
        <p:txBody>
          <a:bodyPr>
            <a:normAutofit fontScale="90000"/>
          </a:bodyPr>
          <a:lstStyle/>
          <a:p>
            <a:r>
              <a:rPr lang="en-US" dirty="0">
                <a:cs typeface="Arial"/>
              </a:rPr>
              <a:t>Various use cases of smart solutions in remote Industry 4.0</a:t>
            </a:r>
            <a:endParaRPr lang="en-US" dirty="0"/>
          </a:p>
        </p:txBody>
      </p:sp>
      <p:sp>
        <p:nvSpPr>
          <p:cNvPr id="4" name="Slide Number Placeholder 3">
            <a:extLst>
              <a:ext uri="{FF2B5EF4-FFF2-40B4-BE49-F238E27FC236}">
                <a16:creationId xmlns:a16="http://schemas.microsoft.com/office/drawing/2014/main" id="{BFFDF247-C6E2-DE7E-D18C-E66F038240B9}"/>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13</a:t>
            </a:fld>
            <a:endParaRPr lang="en-US">
              <a:solidFill>
                <a:prstClr val="black">
                  <a:tint val="75000"/>
                </a:prstClr>
              </a:solidFill>
              <a:latin typeface="Calibri"/>
            </a:endParaRPr>
          </a:p>
        </p:txBody>
      </p:sp>
      <p:pic>
        <p:nvPicPr>
          <p:cNvPr id="5" name="Picture 5" descr="Diagram&#10;&#10;Description automatically generated">
            <a:extLst>
              <a:ext uri="{FF2B5EF4-FFF2-40B4-BE49-F238E27FC236}">
                <a16:creationId xmlns:a16="http://schemas.microsoft.com/office/drawing/2014/main" id="{743BA5E5-90E3-4DF2-9E38-D4D86FC6EF47}"/>
              </a:ext>
            </a:extLst>
          </p:cNvPr>
          <p:cNvPicPr>
            <a:picLocks noChangeAspect="1"/>
          </p:cNvPicPr>
          <p:nvPr/>
        </p:nvPicPr>
        <p:blipFill>
          <a:blip r:embed="rId2"/>
          <a:stretch>
            <a:fillRect/>
          </a:stretch>
        </p:blipFill>
        <p:spPr>
          <a:xfrm>
            <a:off x="-1649" y="1451805"/>
            <a:ext cx="4341847" cy="2691728"/>
          </a:xfrm>
          <a:prstGeom prst="rect">
            <a:avLst/>
          </a:prstGeom>
        </p:spPr>
      </p:pic>
      <p:pic>
        <p:nvPicPr>
          <p:cNvPr id="6" name="Picture 6" descr="Diagram&#10;&#10;Description automatically generated">
            <a:extLst>
              <a:ext uri="{FF2B5EF4-FFF2-40B4-BE49-F238E27FC236}">
                <a16:creationId xmlns:a16="http://schemas.microsoft.com/office/drawing/2014/main" id="{0EEEE743-6A68-43D4-2E26-7AE21B4940D8}"/>
              </a:ext>
            </a:extLst>
          </p:cNvPr>
          <p:cNvPicPr>
            <a:picLocks noChangeAspect="1"/>
          </p:cNvPicPr>
          <p:nvPr/>
        </p:nvPicPr>
        <p:blipFill>
          <a:blip r:embed="rId3"/>
          <a:stretch>
            <a:fillRect/>
          </a:stretch>
        </p:blipFill>
        <p:spPr>
          <a:xfrm>
            <a:off x="4419521" y="4185859"/>
            <a:ext cx="4721635" cy="2637330"/>
          </a:xfrm>
          <a:prstGeom prst="rect">
            <a:avLst/>
          </a:prstGeom>
        </p:spPr>
      </p:pic>
      <p:pic>
        <p:nvPicPr>
          <p:cNvPr id="8" name="Picture 8" descr="A screenshot of a video game&#10;&#10;Description automatically generated">
            <a:extLst>
              <a:ext uri="{FF2B5EF4-FFF2-40B4-BE49-F238E27FC236}">
                <a16:creationId xmlns:a16="http://schemas.microsoft.com/office/drawing/2014/main" id="{9CBBE967-4249-992E-0D50-8A15B785C9B7}"/>
              </a:ext>
            </a:extLst>
          </p:cNvPr>
          <p:cNvPicPr>
            <a:picLocks noChangeAspect="1"/>
          </p:cNvPicPr>
          <p:nvPr/>
        </p:nvPicPr>
        <p:blipFill>
          <a:blip r:embed="rId4"/>
          <a:stretch>
            <a:fillRect/>
          </a:stretch>
        </p:blipFill>
        <p:spPr>
          <a:xfrm>
            <a:off x="39484" y="4054662"/>
            <a:ext cx="4344289" cy="2804767"/>
          </a:xfrm>
          <a:prstGeom prst="rect">
            <a:avLst/>
          </a:prstGeom>
        </p:spPr>
      </p:pic>
      <p:pic>
        <p:nvPicPr>
          <p:cNvPr id="9" name="Picture 9" descr="Diagram&#10;&#10;Description automatically generated">
            <a:extLst>
              <a:ext uri="{FF2B5EF4-FFF2-40B4-BE49-F238E27FC236}">
                <a16:creationId xmlns:a16="http://schemas.microsoft.com/office/drawing/2014/main" id="{43DF4E78-5175-0E40-30D4-9BD32AFC7511}"/>
              </a:ext>
            </a:extLst>
          </p:cNvPr>
          <p:cNvPicPr>
            <a:picLocks noChangeAspect="1"/>
          </p:cNvPicPr>
          <p:nvPr/>
        </p:nvPicPr>
        <p:blipFill>
          <a:blip r:embed="rId5"/>
          <a:stretch>
            <a:fillRect/>
          </a:stretch>
        </p:blipFill>
        <p:spPr>
          <a:xfrm>
            <a:off x="4339595" y="1391853"/>
            <a:ext cx="4798476" cy="2753443"/>
          </a:xfrm>
          <a:prstGeom prst="rect">
            <a:avLst/>
          </a:prstGeom>
        </p:spPr>
      </p:pic>
      <p:sp>
        <p:nvSpPr>
          <p:cNvPr id="3" name="TextBox 2">
            <a:extLst>
              <a:ext uri="{FF2B5EF4-FFF2-40B4-BE49-F238E27FC236}">
                <a16:creationId xmlns:a16="http://schemas.microsoft.com/office/drawing/2014/main" id="{A85D7BB9-94A0-57B2-3BA1-773DD43B3166}"/>
              </a:ext>
            </a:extLst>
          </p:cNvPr>
          <p:cNvSpPr txBox="1"/>
          <p:nvPr/>
        </p:nvSpPr>
        <p:spPr>
          <a:xfrm>
            <a:off x="52816" y="1440097"/>
            <a:ext cx="1401310"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Drone-based inspection</a:t>
            </a:r>
            <a:endParaRPr lang="en-US" dirty="0"/>
          </a:p>
        </p:txBody>
      </p:sp>
      <p:sp>
        <p:nvSpPr>
          <p:cNvPr id="10" name="TextBox 9">
            <a:extLst>
              <a:ext uri="{FF2B5EF4-FFF2-40B4-BE49-F238E27FC236}">
                <a16:creationId xmlns:a16="http://schemas.microsoft.com/office/drawing/2014/main" id="{01D0FE29-3B16-03FB-6057-734BE286A0A5}"/>
              </a:ext>
            </a:extLst>
          </p:cNvPr>
          <p:cNvSpPr txBox="1"/>
          <p:nvPr/>
        </p:nvSpPr>
        <p:spPr>
          <a:xfrm>
            <a:off x="102333" y="6358711"/>
            <a:ext cx="17974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AWS DeepLense</a:t>
            </a:r>
            <a:endParaRPr lang="en-US" dirty="0"/>
          </a:p>
        </p:txBody>
      </p:sp>
      <p:sp>
        <p:nvSpPr>
          <p:cNvPr id="11" name="TextBox 10">
            <a:extLst>
              <a:ext uri="{FF2B5EF4-FFF2-40B4-BE49-F238E27FC236}">
                <a16:creationId xmlns:a16="http://schemas.microsoft.com/office/drawing/2014/main" id="{029E0582-09A3-0608-8703-95877EDC673E}"/>
              </a:ext>
            </a:extLst>
          </p:cNvPr>
          <p:cNvSpPr txBox="1"/>
          <p:nvPr/>
        </p:nvSpPr>
        <p:spPr>
          <a:xfrm>
            <a:off x="6935575" y="6457743"/>
            <a:ext cx="21935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Edge SCADA System</a:t>
            </a:r>
            <a:endParaRPr lang="en-US" dirty="0"/>
          </a:p>
        </p:txBody>
      </p:sp>
    </p:spTree>
    <p:extLst>
      <p:ext uri="{BB962C8B-B14F-4D97-AF65-F5344CB8AC3E}">
        <p14:creationId xmlns:p14="http://schemas.microsoft.com/office/powerpoint/2010/main" val="2304758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208A-2627-4479-9F7B-01D6F29AB240}"/>
              </a:ext>
            </a:extLst>
          </p:cNvPr>
          <p:cNvSpPr>
            <a:spLocks noGrp="1"/>
          </p:cNvSpPr>
          <p:nvPr>
            <p:ph type="title"/>
          </p:nvPr>
        </p:nvSpPr>
        <p:spPr/>
        <p:txBody>
          <a:bodyPr>
            <a:normAutofit fontScale="90000"/>
          </a:bodyPr>
          <a:lstStyle/>
          <a:p>
            <a:r>
              <a:rPr lang="en-US" dirty="0">
                <a:cs typeface="Arial"/>
              </a:rPr>
              <a:t>Computational Taxonomy of edge-cloud for Industry 4.0</a:t>
            </a:r>
          </a:p>
        </p:txBody>
      </p:sp>
      <p:sp>
        <p:nvSpPr>
          <p:cNvPr id="4" name="Slide Number Placeholder 3">
            <a:extLst>
              <a:ext uri="{FF2B5EF4-FFF2-40B4-BE49-F238E27FC236}">
                <a16:creationId xmlns:a16="http://schemas.microsoft.com/office/drawing/2014/main" id="{ABF392E5-FF78-4706-AA0C-07E89BE4D30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14</a:t>
            </a:fld>
            <a:endParaRPr lang="en-US">
              <a:solidFill>
                <a:prstClr val="black">
                  <a:tint val="75000"/>
                </a:prstClr>
              </a:solidFill>
              <a:latin typeface="Calibri"/>
            </a:endParaRPr>
          </a:p>
        </p:txBody>
      </p:sp>
      <p:sp>
        <p:nvSpPr>
          <p:cNvPr id="5" name="Rectangle: Rounded Corners 4">
            <a:extLst>
              <a:ext uri="{FF2B5EF4-FFF2-40B4-BE49-F238E27FC236}">
                <a16:creationId xmlns:a16="http://schemas.microsoft.com/office/drawing/2014/main" id="{C8431B59-AC8C-4EA5-ABB6-0D918670D949}"/>
              </a:ext>
            </a:extLst>
          </p:cNvPr>
          <p:cNvSpPr/>
          <p:nvPr/>
        </p:nvSpPr>
        <p:spPr>
          <a:xfrm>
            <a:off x="3927896" y="1462178"/>
            <a:ext cx="2127845" cy="47445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Calibri"/>
              </a:rPr>
              <a:t>Federated Fog</a:t>
            </a:r>
          </a:p>
        </p:txBody>
      </p:sp>
      <p:sp>
        <p:nvSpPr>
          <p:cNvPr id="6" name="Rectangle: Rounded Corners 5">
            <a:extLst>
              <a:ext uri="{FF2B5EF4-FFF2-40B4-BE49-F238E27FC236}">
                <a16:creationId xmlns:a16="http://schemas.microsoft.com/office/drawing/2014/main" id="{08FFA3CF-7210-4EFC-A53B-4E620817EAB4}"/>
              </a:ext>
            </a:extLst>
          </p:cNvPr>
          <p:cNvSpPr/>
          <p:nvPr/>
        </p:nvSpPr>
        <p:spPr>
          <a:xfrm>
            <a:off x="1915063" y="2540481"/>
            <a:ext cx="2041581" cy="70448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Calibri"/>
              </a:rPr>
              <a:t>Data Management</a:t>
            </a:r>
          </a:p>
        </p:txBody>
      </p:sp>
      <p:sp>
        <p:nvSpPr>
          <p:cNvPr id="7" name="Rectangle: Rounded Corners 6">
            <a:extLst>
              <a:ext uri="{FF2B5EF4-FFF2-40B4-BE49-F238E27FC236}">
                <a16:creationId xmlns:a16="http://schemas.microsoft.com/office/drawing/2014/main" id="{EB4D1EAE-79E2-4EC7-BC9E-84AE710294C6}"/>
              </a:ext>
            </a:extLst>
          </p:cNvPr>
          <p:cNvSpPr/>
          <p:nvPr/>
        </p:nvSpPr>
        <p:spPr>
          <a:xfrm>
            <a:off x="6429554" y="2482971"/>
            <a:ext cx="2300375" cy="76199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Automation Management</a:t>
            </a:r>
            <a:endParaRPr lang="en-US" sz="2400" dirty="0">
              <a:solidFill>
                <a:schemeClr val="tx1"/>
              </a:solidFill>
              <a:cs typeface="Calibri"/>
            </a:endParaRPr>
          </a:p>
        </p:txBody>
      </p:sp>
      <p:sp>
        <p:nvSpPr>
          <p:cNvPr id="8" name="Rectangle: Rounded Corners 7">
            <a:extLst>
              <a:ext uri="{FF2B5EF4-FFF2-40B4-BE49-F238E27FC236}">
                <a16:creationId xmlns:a16="http://schemas.microsoft.com/office/drawing/2014/main" id="{00F67AC9-2B39-4600-95CC-B78F54517849}"/>
              </a:ext>
            </a:extLst>
          </p:cNvPr>
          <p:cNvSpPr/>
          <p:nvPr/>
        </p:nvSpPr>
        <p:spPr>
          <a:xfrm>
            <a:off x="46007" y="3690667"/>
            <a:ext cx="1653394" cy="44569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Acquisition</a:t>
            </a:r>
            <a:endParaRPr lang="en-US" sz="2400" dirty="0">
              <a:solidFill>
                <a:schemeClr val="tx1"/>
              </a:solidFill>
              <a:cs typeface="Calibri"/>
            </a:endParaRPr>
          </a:p>
        </p:txBody>
      </p:sp>
      <p:sp>
        <p:nvSpPr>
          <p:cNvPr id="9" name="Rectangle: Rounded Corners 8">
            <a:extLst>
              <a:ext uri="{FF2B5EF4-FFF2-40B4-BE49-F238E27FC236}">
                <a16:creationId xmlns:a16="http://schemas.microsoft.com/office/drawing/2014/main" id="{F224045B-8574-4A6E-B411-B724BF818AE8}"/>
              </a:ext>
            </a:extLst>
          </p:cNvPr>
          <p:cNvSpPr/>
          <p:nvPr/>
        </p:nvSpPr>
        <p:spPr>
          <a:xfrm>
            <a:off x="1915063" y="3690666"/>
            <a:ext cx="2142224" cy="44569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Pre-processing</a:t>
            </a:r>
            <a:endParaRPr lang="en-US" sz="2400" dirty="0">
              <a:solidFill>
                <a:schemeClr val="tx1"/>
              </a:solidFill>
              <a:cs typeface="Calibri"/>
            </a:endParaRPr>
          </a:p>
        </p:txBody>
      </p:sp>
      <p:sp>
        <p:nvSpPr>
          <p:cNvPr id="10" name="Rectangle: Rounded Corners 9">
            <a:extLst>
              <a:ext uri="{FF2B5EF4-FFF2-40B4-BE49-F238E27FC236}">
                <a16:creationId xmlns:a16="http://schemas.microsoft.com/office/drawing/2014/main" id="{B0155603-A61A-40B5-8BCB-5FDCBE78A772}"/>
              </a:ext>
            </a:extLst>
          </p:cNvPr>
          <p:cNvSpPr/>
          <p:nvPr/>
        </p:nvSpPr>
        <p:spPr>
          <a:xfrm>
            <a:off x="4258573" y="3690667"/>
            <a:ext cx="1380225" cy="44569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Analytics</a:t>
            </a:r>
            <a:endParaRPr lang="en-US" sz="2400" dirty="0">
              <a:solidFill>
                <a:schemeClr val="tx1"/>
              </a:solidFill>
              <a:cs typeface="Calibri"/>
            </a:endParaRPr>
          </a:p>
        </p:txBody>
      </p:sp>
      <p:sp>
        <p:nvSpPr>
          <p:cNvPr id="11" name="Rectangle: Rounded Corners 10">
            <a:extLst>
              <a:ext uri="{FF2B5EF4-FFF2-40B4-BE49-F238E27FC236}">
                <a16:creationId xmlns:a16="http://schemas.microsoft.com/office/drawing/2014/main" id="{7BF7FB39-BDE4-4BBB-ABB3-AEAA98E85C22}"/>
              </a:ext>
            </a:extLst>
          </p:cNvPr>
          <p:cNvSpPr/>
          <p:nvPr/>
        </p:nvSpPr>
        <p:spPr>
          <a:xfrm>
            <a:off x="5998233" y="3666584"/>
            <a:ext cx="1452111" cy="44569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Detection</a:t>
            </a:r>
            <a:endParaRPr lang="en-US" sz="2400" dirty="0">
              <a:solidFill>
                <a:schemeClr val="tx1"/>
              </a:solidFill>
              <a:cs typeface="Calibri"/>
            </a:endParaRPr>
          </a:p>
        </p:txBody>
      </p:sp>
      <p:sp>
        <p:nvSpPr>
          <p:cNvPr id="12" name="Rectangle: Rounded Corners 11">
            <a:extLst>
              <a:ext uri="{FF2B5EF4-FFF2-40B4-BE49-F238E27FC236}">
                <a16:creationId xmlns:a16="http://schemas.microsoft.com/office/drawing/2014/main" id="{E881A184-6CA3-4331-96AE-D45CB12204F2}"/>
              </a:ext>
            </a:extLst>
          </p:cNvPr>
          <p:cNvSpPr/>
          <p:nvPr/>
        </p:nvSpPr>
        <p:spPr>
          <a:xfrm>
            <a:off x="7766647" y="3666583"/>
            <a:ext cx="1380225" cy="4888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Decision</a:t>
            </a:r>
            <a:endParaRPr lang="en-US" sz="2400" dirty="0">
              <a:solidFill>
                <a:schemeClr val="tx1"/>
              </a:solidFill>
              <a:cs typeface="Calibri"/>
            </a:endParaRPr>
          </a:p>
        </p:txBody>
      </p:sp>
      <p:sp>
        <p:nvSpPr>
          <p:cNvPr id="13" name="Rectangle: Rounded Corners 12">
            <a:extLst>
              <a:ext uri="{FF2B5EF4-FFF2-40B4-BE49-F238E27FC236}">
                <a16:creationId xmlns:a16="http://schemas.microsoft.com/office/drawing/2014/main" id="{FF5B9805-75D1-4FFD-A0E0-03DBFB69250D}"/>
              </a:ext>
            </a:extLst>
          </p:cNvPr>
          <p:cNvSpPr/>
          <p:nvPr/>
        </p:nvSpPr>
        <p:spPr>
          <a:xfrm>
            <a:off x="46006" y="4510176"/>
            <a:ext cx="1207697" cy="4456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Calibri"/>
              </a:rPr>
              <a:t>Surveys</a:t>
            </a:r>
          </a:p>
        </p:txBody>
      </p:sp>
      <p:sp>
        <p:nvSpPr>
          <p:cNvPr id="14" name="Rectangle: Rounded Corners 13">
            <a:extLst>
              <a:ext uri="{FF2B5EF4-FFF2-40B4-BE49-F238E27FC236}">
                <a16:creationId xmlns:a16="http://schemas.microsoft.com/office/drawing/2014/main" id="{10B4443C-E1F1-4DCC-A554-CF8EC3D11C1D}"/>
              </a:ext>
            </a:extLst>
          </p:cNvPr>
          <p:cNvSpPr/>
          <p:nvPr/>
        </p:nvSpPr>
        <p:spPr>
          <a:xfrm>
            <a:off x="26955" y="5286553"/>
            <a:ext cx="1207697" cy="4456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Logs</a:t>
            </a:r>
            <a:endParaRPr lang="en-US" sz="2400" dirty="0">
              <a:solidFill>
                <a:schemeClr val="tx1"/>
              </a:solidFill>
              <a:cs typeface="Calibri"/>
            </a:endParaRPr>
          </a:p>
        </p:txBody>
      </p:sp>
      <p:sp>
        <p:nvSpPr>
          <p:cNvPr id="15" name="Rectangle: Rounded Corners 14">
            <a:extLst>
              <a:ext uri="{FF2B5EF4-FFF2-40B4-BE49-F238E27FC236}">
                <a16:creationId xmlns:a16="http://schemas.microsoft.com/office/drawing/2014/main" id="{F7990EB8-819E-4AB2-8F6E-E22A1B34675B}"/>
              </a:ext>
            </a:extLst>
          </p:cNvPr>
          <p:cNvSpPr/>
          <p:nvPr/>
        </p:nvSpPr>
        <p:spPr>
          <a:xfrm>
            <a:off x="2288874" y="4510176"/>
            <a:ext cx="1437734" cy="4888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Cleaning</a:t>
            </a:r>
            <a:endParaRPr lang="en-US" sz="2400" dirty="0">
              <a:solidFill>
                <a:schemeClr val="tx1"/>
              </a:solidFill>
              <a:cs typeface="Calibri"/>
            </a:endParaRPr>
          </a:p>
        </p:txBody>
      </p:sp>
      <p:sp>
        <p:nvSpPr>
          <p:cNvPr id="16" name="Rectangle: Rounded Corners 15">
            <a:extLst>
              <a:ext uri="{FF2B5EF4-FFF2-40B4-BE49-F238E27FC236}">
                <a16:creationId xmlns:a16="http://schemas.microsoft.com/office/drawing/2014/main" id="{54603690-B3BE-4866-B01C-E8B3FF61256E}"/>
              </a:ext>
            </a:extLst>
          </p:cNvPr>
          <p:cNvSpPr/>
          <p:nvPr/>
        </p:nvSpPr>
        <p:spPr>
          <a:xfrm>
            <a:off x="2058834" y="6048552"/>
            <a:ext cx="2142224" cy="4888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Transformation</a:t>
            </a:r>
            <a:endParaRPr lang="en-US" sz="2400" dirty="0">
              <a:solidFill>
                <a:schemeClr val="tx1"/>
              </a:solidFill>
              <a:cs typeface="Calibri"/>
            </a:endParaRPr>
          </a:p>
        </p:txBody>
      </p:sp>
      <p:sp>
        <p:nvSpPr>
          <p:cNvPr id="17" name="Rectangle: Rounded Corners 16">
            <a:extLst>
              <a:ext uri="{FF2B5EF4-FFF2-40B4-BE49-F238E27FC236}">
                <a16:creationId xmlns:a16="http://schemas.microsoft.com/office/drawing/2014/main" id="{96FA2087-F6DE-475D-918B-D423CB689890}"/>
              </a:ext>
            </a:extLst>
          </p:cNvPr>
          <p:cNvSpPr/>
          <p:nvPr/>
        </p:nvSpPr>
        <p:spPr>
          <a:xfrm>
            <a:off x="2159478" y="5286553"/>
            <a:ext cx="1710903" cy="4888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Integration</a:t>
            </a:r>
            <a:endParaRPr lang="en-US" sz="2400" dirty="0">
              <a:solidFill>
                <a:schemeClr val="tx1"/>
              </a:solidFill>
              <a:cs typeface="Calibri"/>
            </a:endParaRPr>
          </a:p>
        </p:txBody>
      </p:sp>
      <p:sp>
        <p:nvSpPr>
          <p:cNvPr id="18" name="Rectangle: Rounded Corners 17">
            <a:extLst>
              <a:ext uri="{FF2B5EF4-FFF2-40B4-BE49-F238E27FC236}">
                <a16:creationId xmlns:a16="http://schemas.microsoft.com/office/drawing/2014/main" id="{389EE854-3324-4B47-9144-898FA9D68320}"/>
              </a:ext>
            </a:extLst>
          </p:cNvPr>
          <p:cNvSpPr/>
          <p:nvPr/>
        </p:nvSpPr>
        <p:spPr>
          <a:xfrm>
            <a:off x="4172308" y="4510175"/>
            <a:ext cx="1624640" cy="4456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cs typeface="Calibri"/>
              </a:rPr>
              <a:t>Descriptive</a:t>
            </a:r>
          </a:p>
        </p:txBody>
      </p:sp>
      <p:sp>
        <p:nvSpPr>
          <p:cNvPr id="19" name="Rectangle: Rounded Corners 18">
            <a:extLst>
              <a:ext uri="{FF2B5EF4-FFF2-40B4-BE49-F238E27FC236}">
                <a16:creationId xmlns:a16="http://schemas.microsoft.com/office/drawing/2014/main" id="{93CBFEAC-55F3-442D-A91A-DCCE743AD809}"/>
              </a:ext>
            </a:extLst>
          </p:cNvPr>
          <p:cNvSpPr/>
          <p:nvPr/>
        </p:nvSpPr>
        <p:spPr>
          <a:xfrm>
            <a:off x="4153872" y="5310634"/>
            <a:ext cx="1549158" cy="5078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Predictive</a:t>
            </a:r>
            <a:endParaRPr lang="en-US" sz="2400" dirty="0">
              <a:solidFill>
                <a:schemeClr val="tx1"/>
              </a:solidFill>
              <a:cs typeface="Calibri"/>
            </a:endParaRPr>
          </a:p>
        </p:txBody>
      </p:sp>
      <p:grpSp>
        <p:nvGrpSpPr>
          <p:cNvPr id="24" name="Group 23">
            <a:extLst>
              <a:ext uri="{FF2B5EF4-FFF2-40B4-BE49-F238E27FC236}">
                <a16:creationId xmlns:a16="http://schemas.microsoft.com/office/drawing/2014/main" id="{8F954689-7660-4C74-944C-8A92BCD47C39}"/>
              </a:ext>
            </a:extLst>
          </p:cNvPr>
          <p:cNvGrpSpPr/>
          <p:nvPr/>
        </p:nvGrpSpPr>
        <p:grpSpPr>
          <a:xfrm>
            <a:off x="2863072" y="1926566"/>
            <a:ext cx="4747223" cy="620741"/>
            <a:chOff x="2863072" y="1926566"/>
            <a:chExt cx="4747223" cy="620741"/>
          </a:xfrm>
        </p:grpSpPr>
        <p:cxnSp>
          <p:nvCxnSpPr>
            <p:cNvPr id="20" name="Straight Arrow Connector 19">
              <a:extLst>
                <a:ext uri="{FF2B5EF4-FFF2-40B4-BE49-F238E27FC236}">
                  <a16:creationId xmlns:a16="http://schemas.microsoft.com/office/drawing/2014/main" id="{4A3E7119-DDE8-4725-B6DF-377F80E7C430}"/>
                </a:ext>
              </a:extLst>
            </p:cNvPr>
            <p:cNvCxnSpPr/>
            <p:nvPr/>
          </p:nvCxnSpPr>
          <p:spPr>
            <a:xfrm flipV="1">
              <a:off x="2863072" y="2160156"/>
              <a:ext cx="4747223" cy="4853"/>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BF02FBD-C406-4FEB-A2A6-E96099CE369F}"/>
                </a:ext>
              </a:extLst>
            </p:cNvPr>
            <p:cNvCxnSpPr/>
            <p:nvPr/>
          </p:nvCxnSpPr>
          <p:spPr>
            <a:xfrm flipH="1">
              <a:off x="2872400" y="2150493"/>
              <a:ext cx="5751" cy="3968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79B5B6B-1A96-4680-A86B-4973C4412E24}"/>
                </a:ext>
              </a:extLst>
            </p:cNvPr>
            <p:cNvCxnSpPr>
              <a:cxnSpLocks/>
            </p:cNvCxnSpPr>
            <p:nvPr/>
          </p:nvCxnSpPr>
          <p:spPr>
            <a:xfrm>
              <a:off x="7591245" y="2148678"/>
              <a:ext cx="1" cy="3380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1008F7-FC62-4B12-934A-EAAF0199C560}"/>
                </a:ext>
              </a:extLst>
            </p:cNvPr>
            <p:cNvCxnSpPr>
              <a:cxnSpLocks/>
            </p:cNvCxnSpPr>
            <p:nvPr/>
          </p:nvCxnSpPr>
          <p:spPr>
            <a:xfrm>
              <a:off x="4945991" y="1926566"/>
              <a:ext cx="0" cy="244414"/>
            </a:xfrm>
            <a:prstGeom prst="straightConnector1">
              <a:avLst/>
            </a:prstGeom>
            <a:ln w="38100"/>
          </p:spPr>
          <p:style>
            <a:lnRef idx="1">
              <a:schemeClr val="accent1"/>
            </a:lnRef>
            <a:fillRef idx="0">
              <a:schemeClr val="accent1"/>
            </a:fillRef>
            <a:effectRef idx="0">
              <a:schemeClr val="accent1"/>
            </a:effectRef>
            <a:fontRef idx="minor">
              <a:schemeClr val="tx1"/>
            </a:fontRef>
          </p:style>
        </p:cxnSp>
      </p:grpSp>
      <p:sp>
        <p:nvSpPr>
          <p:cNvPr id="35" name="Rectangle: Rounded Corners 34">
            <a:extLst>
              <a:ext uri="{FF2B5EF4-FFF2-40B4-BE49-F238E27FC236}">
                <a16:creationId xmlns:a16="http://schemas.microsoft.com/office/drawing/2014/main" id="{46DBDAC5-3228-4B2E-AA77-53817184E914}"/>
              </a:ext>
            </a:extLst>
          </p:cNvPr>
          <p:cNvSpPr/>
          <p:nvPr/>
        </p:nvSpPr>
        <p:spPr>
          <a:xfrm>
            <a:off x="7699253" y="4605964"/>
            <a:ext cx="1419044" cy="5806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cs typeface="Calibri"/>
              </a:rPr>
              <a:t>Resource Allocation</a:t>
            </a:r>
          </a:p>
        </p:txBody>
      </p:sp>
      <p:cxnSp>
        <p:nvCxnSpPr>
          <p:cNvPr id="39" name="Straight Arrow Connector 38">
            <a:extLst>
              <a:ext uri="{FF2B5EF4-FFF2-40B4-BE49-F238E27FC236}">
                <a16:creationId xmlns:a16="http://schemas.microsoft.com/office/drawing/2014/main" id="{6DAC7BC7-20E9-4805-B361-CF3284DCA0F2}"/>
              </a:ext>
            </a:extLst>
          </p:cNvPr>
          <p:cNvCxnSpPr>
            <a:cxnSpLocks/>
            <a:stCxn id="12" idx="2"/>
          </p:cNvCxnSpPr>
          <p:nvPr/>
        </p:nvCxnSpPr>
        <p:spPr>
          <a:xfrm flipH="1">
            <a:off x="8452448" y="4155414"/>
            <a:ext cx="4312" cy="444621"/>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F5131B2B-6C0C-4501-B3A9-52A3CE7AF9AC}"/>
              </a:ext>
            </a:extLst>
          </p:cNvPr>
          <p:cNvGrpSpPr/>
          <p:nvPr/>
        </p:nvGrpSpPr>
        <p:grpSpPr>
          <a:xfrm>
            <a:off x="594323" y="4130975"/>
            <a:ext cx="1000125" cy="1392985"/>
            <a:chOff x="594323" y="4130975"/>
            <a:chExt cx="1000125" cy="1392985"/>
          </a:xfrm>
        </p:grpSpPr>
        <p:cxnSp>
          <p:nvCxnSpPr>
            <p:cNvPr id="36" name="Straight Arrow Connector 35">
              <a:extLst>
                <a:ext uri="{FF2B5EF4-FFF2-40B4-BE49-F238E27FC236}">
                  <a16:creationId xmlns:a16="http://schemas.microsoft.com/office/drawing/2014/main" id="{6A226FA2-8B2A-4285-93FE-31B8482F4183}"/>
                </a:ext>
              </a:extLst>
            </p:cNvPr>
            <p:cNvCxnSpPr/>
            <p:nvPr/>
          </p:nvCxnSpPr>
          <p:spPr>
            <a:xfrm>
              <a:off x="603849" y="4130975"/>
              <a:ext cx="0" cy="373811"/>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BC824B-0798-43FF-8FD5-F0EB07F4AA97}"/>
                </a:ext>
              </a:extLst>
            </p:cNvPr>
            <p:cNvCxnSpPr>
              <a:cxnSpLocks/>
            </p:cNvCxnSpPr>
            <p:nvPr/>
          </p:nvCxnSpPr>
          <p:spPr>
            <a:xfrm flipH="1">
              <a:off x="594323" y="4273849"/>
              <a:ext cx="1000125" cy="2336"/>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97C877-80BD-472A-95C7-F656848C3680}"/>
                </a:ext>
              </a:extLst>
            </p:cNvPr>
            <p:cNvCxnSpPr>
              <a:cxnSpLocks/>
            </p:cNvCxnSpPr>
            <p:nvPr/>
          </p:nvCxnSpPr>
          <p:spPr>
            <a:xfrm>
              <a:off x="1580250" y="4264324"/>
              <a:ext cx="0" cy="1259636"/>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B4E9753-8C89-4BAB-8A3A-6A9F2078BDFE}"/>
                </a:ext>
              </a:extLst>
            </p:cNvPr>
            <p:cNvCxnSpPr>
              <a:cxnSpLocks/>
            </p:cNvCxnSpPr>
            <p:nvPr/>
          </p:nvCxnSpPr>
          <p:spPr>
            <a:xfrm flipH="1">
              <a:off x="1227647" y="5504350"/>
              <a:ext cx="366801"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66AF885-4722-47A7-8A4A-BD9AE0B7AF68}"/>
              </a:ext>
            </a:extLst>
          </p:cNvPr>
          <p:cNvGrpSpPr/>
          <p:nvPr/>
        </p:nvGrpSpPr>
        <p:grpSpPr>
          <a:xfrm>
            <a:off x="1756373" y="4140499"/>
            <a:ext cx="1247775" cy="2212136"/>
            <a:chOff x="1756373" y="4140499"/>
            <a:chExt cx="1247775" cy="2212136"/>
          </a:xfrm>
        </p:grpSpPr>
        <p:cxnSp>
          <p:nvCxnSpPr>
            <p:cNvPr id="37" name="Straight Arrow Connector 36">
              <a:extLst>
                <a:ext uri="{FF2B5EF4-FFF2-40B4-BE49-F238E27FC236}">
                  <a16:creationId xmlns:a16="http://schemas.microsoft.com/office/drawing/2014/main" id="{2451804B-608F-439F-93BA-F66BBBCB74B2}"/>
                </a:ext>
              </a:extLst>
            </p:cNvPr>
            <p:cNvCxnSpPr>
              <a:cxnSpLocks/>
            </p:cNvCxnSpPr>
            <p:nvPr/>
          </p:nvCxnSpPr>
          <p:spPr>
            <a:xfrm>
              <a:off x="2985098" y="4140499"/>
              <a:ext cx="0" cy="373811"/>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8869690-67EE-496F-BCB1-454DADD5DEA3}"/>
                </a:ext>
              </a:extLst>
            </p:cNvPr>
            <p:cNvCxnSpPr>
              <a:cxnSpLocks/>
            </p:cNvCxnSpPr>
            <p:nvPr/>
          </p:nvCxnSpPr>
          <p:spPr>
            <a:xfrm flipH="1">
              <a:off x="1756373" y="4273849"/>
              <a:ext cx="1247775" cy="11861"/>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991A292-CA26-4C64-A4A4-BD33D1B85F6E}"/>
                </a:ext>
              </a:extLst>
            </p:cNvPr>
            <p:cNvCxnSpPr>
              <a:cxnSpLocks/>
            </p:cNvCxnSpPr>
            <p:nvPr/>
          </p:nvCxnSpPr>
          <p:spPr>
            <a:xfrm>
              <a:off x="1775423" y="4264324"/>
              <a:ext cx="0" cy="2088311"/>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111C384-1CD7-4618-A3AA-A0B27FFD28E7}"/>
                </a:ext>
              </a:extLst>
            </p:cNvPr>
            <p:cNvCxnSpPr>
              <a:cxnSpLocks/>
            </p:cNvCxnSpPr>
            <p:nvPr/>
          </p:nvCxnSpPr>
          <p:spPr>
            <a:xfrm>
              <a:off x="1756373" y="6333744"/>
              <a:ext cx="32007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5E418B8-AD6E-48FD-8425-79960CDD6DA9}"/>
                </a:ext>
              </a:extLst>
            </p:cNvPr>
            <p:cNvCxnSpPr/>
            <p:nvPr/>
          </p:nvCxnSpPr>
          <p:spPr>
            <a:xfrm>
              <a:off x="1776323" y="5543550"/>
              <a:ext cx="381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EDC56A31-009B-437D-A022-E53435CAC970}"/>
              </a:ext>
            </a:extLst>
          </p:cNvPr>
          <p:cNvGrpSpPr/>
          <p:nvPr/>
        </p:nvGrpSpPr>
        <p:grpSpPr>
          <a:xfrm>
            <a:off x="4937723" y="4140499"/>
            <a:ext cx="1133475" cy="1429978"/>
            <a:chOff x="4937723" y="4140499"/>
            <a:chExt cx="1133475" cy="1429978"/>
          </a:xfrm>
        </p:grpSpPr>
        <p:cxnSp>
          <p:nvCxnSpPr>
            <p:cNvPr id="38" name="Straight Arrow Connector 37">
              <a:extLst>
                <a:ext uri="{FF2B5EF4-FFF2-40B4-BE49-F238E27FC236}">
                  <a16:creationId xmlns:a16="http://schemas.microsoft.com/office/drawing/2014/main" id="{AB590CCC-AD55-4876-B0D1-FD914A3C396B}"/>
                </a:ext>
              </a:extLst>
            </p:cNvPr>
            <p:cNvCxnSpPr>
              <a:cxnSpLocks/>
            </p:cNvCxnSpPr>
            <p:nvPr/>
          </p:nvCxnSpPr>
          <p:spPr>
            <a:xfrm>
              <a:off x="4947248" y="4140499"/>
              <a:ext cx="0" cy="373811"/>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B8E68B3-3BC0-49DE-A6AA-1229A4F64F31}"/>
                </a:ext>
              </a:extLst>
            </p:cNvPr>
            <p:cNvCxnSpPr>
              <a:cxnSpLocks/>
            </p:cNvCxnSpPr>
            <p:nvPr/>
          </p:nvCxnSpPr>
          <p:spPr>
            <a:xfrm>
              <a:off x="6048583" y="4244166"/>
              <a:ext cx="0" cy="1326311"/>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06262D7-AA42-4F4E-BCCA-8BFDE32F2599}"/>
                </a:ext>
              </a:extLst>
            </p:cNvPr>
            <p:cNvCxnSpPr>
              <a:cxnSpLocks/>
            </p:cNvCxnSpPr>
            <p:nvPr/>
          </p:nvCxnSpPr>
          <p:spPr>
            <a:xfrm flipH="1">
              <a:off x="4937723" y="4254799"/>
              <a:ext cx="1133475" cy="11861"/>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B8341E8-8BF4-4B89-B381-34EC07EE45B2}"/>
                </a:ext>
              </a:extLst>
            </p:cNvPr>
            <p:cNvCxnSpPr>
              <a:cxnSpLocks/>
            </p:cNvCxnSpPr>
            <p:nvPr/>
          </p:nvCxnSpPr>
          <p:spPr>
            <a:xfrm flipH="1">
              <a:off x="5694871" y="5554871"/>
              <a:ext cx="352425" cy="2336"/>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 name="Rectangle: Rounded Corners 2">
            <a:extLst>
              <a:ext uri="{FF2B5EF4-FFF2-40B4-BE49-F238E27FC236}">
                <a16:creationId xmlns:a16="http://schemas.microsoft.com/office/drawing/2014/main" id="{26AA4C62-C705-4258-A8AC-83ACC2466B74}"/>
              </a:ext>
            </a:extLst>
          </p:cNvPr>
          <p:cNvSpPr/>
          <p:nvPr/>
        </p:nvSpPr>
        <p:spPr>
          <a:xfrm>
            <a:off x="6165908" y="4614591"/>
            <a:ext cx="1365667" cy="5758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cs typeface="Calibri"/>
              </a:rPr>
              <a:t>Anomaly</a:t>
            </a:r>
          </a:p>
          <a:p>
            <a:pPr algn="ctr"/>
            <a:r>
              <a:rPr lang="en-US" sz="2000" dirty="0">
                <a:solidFill>
                  <a:schemeClr val="tx1"/>
                </a:solidFill>
                <a:cs typeface="Calibri"/>
              </a:rPr>
              <a:t>Detection</a:t>
            </a:r>
          </a:p>
        </p:txBody>
      </p:sp>
      <p:cxnSp>
        <p:nvCxnSpPr>
          <p:cNvPr id="45" name="Straight Arrow Connector 44">
            <a:extLst>
              <a:ext uri="{FF2B5EF4-FFF2-40B4-BE49-F238E27FC236}">
                <a16:creationId xmlns:a16="http://schemas.microsoft.com/office/drawing/2014/main" id="{1DD25CD4-FF1F-47DA-BD5B-F123162F71F1}"/>
              </a:ext>
            </a:extLst>
          </p:cNvPr>
          <p:cNvCxnSpPr>
            <a:cxnSpLocks/>
          </p:cNvCxnSpPr>
          <p:nvPr/>
        </p:nvCxnSpPr>
        <p:spPr>
          <a:xfrm>
            <a:off x="6766523" y="4121449"/>
            <a:ext cx="0" cy="507161"/>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B30C1114-ECFA-48A7-9677-D2C9EC223372}"/>
              </a:ext>
            </a:extLst>
          </p:cNvPr>
          <p:cNvSpPr/>
          <p:nvPr/>
        </p:nvSpPr>
        <p:spPr>
          <a:xfrm>
            <a:off x="169294" y="1518609"/>
            <a:ext cx="2261379" cy="840715"/>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2800" dirty="0">
                <a:cs typeface="Calibri"/>
              </a:rPr>
              <a:t>Our Contributions</a:t>
            </a:r>
            <a:endParaRPr lang="en-US" sz="2800" dirty="0"/>
          </a:p>
        </p:txBody>
      </p:sp>
      <p:grpSp>
        <p:nvGrpSpPr>
          <p:cNvPr id="59" name="Group 58">
            <a:extLst>
              <a:ext uri="{FF2B5EF4-FFF2-40B4-BE49-F238E27FC236}">
                <a16:creationId xmlns:a16="http://schemas.microsoft.com/office/drawing/2014/main" id="{C3C27737-07FE-4E31-A2E5-5C19627D49B0}"/>
              </a:ext>
            </a:extLst>
          </p:cNvPr>
          <p:cNvGrpSpPr/>
          <p:nvPr/>
        </p:nvGrpSpPr>
        <p:grpSpPr>
          <a:xfrm>
            <a:off x="814298" y="3248025"/>
            <a:ext cx="7759280" cy="462379"/>
            <a:chOff x="814298" y="3248025"/>
            <a:chExt cx="7759280" cy="462379"/>
          </a:xfrm>
        </p:grpSpPr>
        <p:cxnSp>
          <p:nvCxnSpPr>
            <p:cNvPr id="26" name="Straight Arrow Connector 25">
              <a:extLst>
                <a:ext uri="{FF2B5EF4-FFF2-40B4-BE49-F238E27FC236}">
                  <a16:creationId xmlns:a16="http://schemas.microsoft.com/office/drawing/2014/main" id="{93A34395-3583-44B1-9405-B17E7CD962C3}"/>
                </a:ext>
              </a:extLst>
            </p:cNvPr>
            <p:cNvCxnSpPr>
              <a:cxnSpLocks/>
            </p:cNvCxnSpPr>
            <p:nvPr/>
          </p:nvCxnSpPr>
          <p:spPr>
            <a:xfrm flipV="1">
              <a:off x="6428655" y="3386602"/>
              <a:ext cx="2144923" cy="3095"/>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064F99C-78FD-4031-AD95-49FC40D00956}"/>
                </a:ext>
              </a:extLst>
            </p:cNvPr>
            <p:cNvCxnSpPr>
              <a:cxnSpLocks/>
            </p:cNvCxnSpPr>
            <p:nvPr/>
          </p:nvCxnSpPr>
          <p:spPr>
            <a:xfrm flipH="1">
              <a:off x="6451543" y="3400165"/>
              <a:ext cx="2598" cy="2530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F7032DF-5705-48F6-BB79-C82189B61C7E}"/>
                </a:ext>
              </a:extLst>
            </p:cNvPr>
            <p:cNvCxnSpPr>
              <a:cxnSpLocks/>
            </p:cNvCxnSpPr>
            <p:nvPr/>
          </p:nvCxnSpPr>
          <p:spPr>
            <a:xfrm flipH="1">
              <a:off x="8556554" y="3386738"/>
              <a:ext cx="2598" cy="2530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BD9DEE9-552C-40B3-96AF-E4873A27D3FD}"/>
                </a:ext>
              </a:extLst>
            </p:cNvPr>
            <p:cNvCxnSpPr>
              <a:cxnSpLocks/>
            </p:cNvCxnSpPr>
            <p:nvPr/>
          </p:nvCxnSpPr>
          <p:spPr>
            <a:xfrm>
              <a:off x="7369774" y="3249281"/>
              <a:ext cx="0" cy="155889"/>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0D8F8D7-6BBB-4AE0-9D9E-C92B81E41298}"/>
                </a:ext>
              </a:extLst>
            </p:cNvPr>
            <p:cNvCxnSpPr/>
            <p:nvPr/>
          </p:nvCxnSpPr>
          <p:spPr>
            <a:xfrm>
              <a:off x="814298" y="3448050"/>
              <a:ext cx="4048125" cy="0"/>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31A45E4-8381-4465-BB3E-80C41C59D876}"/>
                </a:ext>
              </a:extLst>
            </p:cNvPr>
            <p:cNvCxnSpPr/>
            <p:nvPr/>
          </p:nvCxnSpPr>
          <p:spPr>
            <a:xfrm>
              <a:off x="2866666" y="3248025"/>
              <a:ext cx="9525" cy="438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1E5D927-F5C8-4F95-8EB7-FBF17BE658E2}"/>
                </a:ext>
              </a:extLst>
            </p:cNvPr>
            <p:cNvCxnSpPr>
              <a:cxnSpLocks/>
            </p:cNvCxnSpPr>
            <p:nvPr/>
          </p:nvCxnSpPr>
          <p:spPr>
            <a:xfrm flipH="1">
              <a:off x="4841818" y="3428740"/>
              <a:ext cx="2598" cy="2530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1D74CE5-051B-41BB-9A7A-1F8B8D9DA50D}"/>
                </a:ext>
              </a:extLst>
            </p:cNvPr>
            <p:cNvCxnSpPr>
              <a:cxnSpLocks/>
            </p:cNvCxnSpPr>
            <p:nvPr/>
          </p:nvCxnSpPr>
          <p:spPr>
            <a:xfrm flipH="1">
              <a:off x="831793" y="3457314"/>
              <a:ext cx="2598" cy="2530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37618B1-2F73-385C-53F4-318258FD87D8}"/>
              </a:ext>
            </a:extLst>
          </p:cNvPr>
          <p:cNvGrpSpPr/>
          <p:nvPr/>
        </p:nvGrpSpPr>
        <p:grpSpPr>
          <a:xfrm>
            <a:off x="4157892" y="4513726"/>
            <a:ext cx="4955903" cy="1304393"/>
            <a:chOff x="4157892" y="4513726"/>
            <a:chExt cx="4955903" cy="1304393"/>
          </a:xfrm>
        </p:grpSpPr>
        <p:sp>
          <p:nvSpPr>
            <p:cNvPr id="47" name="Rectangle: Rounded Corners 46">
              <a:extLst>
                <a:ext uri="{FF2B5EF4-FFF2-40B4-BE49-F238E27FC236}">
                  <a16:creationId xmlns:a16="http://schemas.microsoft.com/office/drawing/2014/main" id="{3BD4533E-9EBF-41D8-BBA3-6E0FF9889DB6}"/>
                </a:ext>
              </a:extLst>
            </p:cNvPr>
            <p:cNvSpPr/>
            <p:nvPr/>
          </p:nvSpPr>
          <p:spPr>
            <a:xfrm>
              <a:off x="4192450" y="4513726"/>
              <a:ext cx="1628775" cy="438150"/>
            </a:xfrm>
            <a:prstGeom prst="roundRect">
              <a:avLst/>
            </a:prstGeom>
            <a:ln w="6350"/>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cs typeface="Calibri"/>
                </a:rPr>
                <a:t>Descriptive</a:t>
              </a:r>
              <a:endParaRPr lang="en-US" dirty="0"/>
            </a:p>
          </p:txBody>
        </p:sp>
        <p:sp>
          <p:nvSpPr>
            <p:cNvPr id="60" name="Rectangle: Rounded Corners 59">
              <a:extLst>
                <a:ext uri="{FF2B5EF4-FFF2-40B4-BE49-F238E27FC236}">
                  <a16:creationId xmlns:a16="http://schemas.microsoft.com/office/drawing/2014/main" id="{24A97BC6-177F-4B55-9FD7-80F15A9F4F23}"/>
                </a:ext>
              </a:extLst>
            </p:cNvPr>
            <p:cNvSpPr/>
            <p:nvPr/>
          </p:nvSpPr>
          <p:spPr>
            <a:xfrm>
              <a:off x="6164638" y="4605604"/>
              <a:ext cx="1362254" cy="581025"/>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dirty="0">
                  <a:cs typeface="Calibri"/>
                </a:rPr>
                <a:t>Anomaly Detection</a:t>
              </a:r>
              <a:endParaRPr lang="en-US" dirty="0"/>
            </a:p>
          </p:txBody>
        </p:sp>
        <p:sp>
          <p:nvSpPr>
            <p:cNvPr id="61" name="Rectangle: Rounded Corners 60">
              <a:extLst>
                <a:ext uri="{FF2B5EF4-FFF2-40B4-BE49-F238E27FC236}">
                  <a16:creationId xmlns:a16="http://schemas.microsoft.com/office/drawing/2014/main" id="{4BB6F345-DE0C-400D-A159-0487562BF2D5}"/>
                </a:ext>
              </a:extLst>
            </p:cNvPr>
            <p:cNvSpPr/>
            <p:nvPr/>
          </p:nvSpPr>
          <p:spPr>
            <a:xfrm>
              <a:off x="7694570" y="4605604"/>
              <a:ext cx="1419225" cy="581025"/>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dirty="0">
                  <a:cs typeface="Calibri"/>
                </a:rPr>
                <a:t>Resource Allocation</a:t>
              </a:r>
              <a:endParaRPr lang="en-US" dirty="0"/>
            </a:p>
          </p:txBody>
        </p:sp>
        <p:sp>
          <p:nvSpPr>
            <p:cNvPr id="32" name="Rectangle: Rounded Corners 31">
              <a:extLst>
                <a:ext uri="{FF2B5EF4-FFF2-40B4-BE49-F238E27FC236}">
                  <a16:creationId xmlns:a16="http://schemas.microsoft.com/office/drawing/2014/main" id="{D3B86788-F182-7E77-F9D3-7E53BAEE5405}"/>
                </a:ext>
              </a:extLst>
            </p:cNvPr>
            <p:cNvSpPr/>
            <p:nvPr/>
          </p:nvSpPr>
          <p:spPr>
            <a:xfrm>
              <a:off x="4157892" y="5311985"/>
              <a:ext cx="1543794" cy="506134"/>
            </a:xfrm>
            <a:prstGeom prst="roundRect">
              <a:avLst/>
            </a:prstGeom>
            <a:ln w="6350"/>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dirty="0">
                  <a:cs typeface="Calibri"/>
                </a:rPr>
                <a:t>Predictive</a:t>
              </a:r>
              <a:endParaRPr lang="en-US" dirty="0"/>
            </a:p>
          </p:txBody>
        </p:sp>
      </p:grpSp>
    </p:spTree>
    <p:extLst>
      <p:ext uri="{BB962C8B-B14F-4D97-AF65-F5344CB8AC3E}">
        <p14:creationId xmlns:p14="http://schemas.microsoft.com/office/powerpoint/2010/main" val="375242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35" grpId="0" animBg="1"/>
      <p:bldP spid="3"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C1ADD-7D53-4388-8CB7-6879CF9FFD7C}"/>
              </a:ext>
            </a:extLst>
          </p:cNvPr>
          <p:cNvSpPr>
            <a:spLocks noGrp="1"/>
          </p:cNvSpPr>
          <p:nvPr>
            <p:ph type="title"/>
          </p:nvPr>
        </p:nvSpPr>
        <p:spPr/>
        <p:txBody>
          <a:bodyPr>
            <a:normAutofit/>
          </a:bodyPr>
          <a:lstStyle/>
          <a:p>
            <a:r>
              <a:rPr lang="en-US" dirty="0">
                <a:cs typeface="Arial"/>
              </a:rPr>
              <a:t>Publication for contribution 1</a:t>
            </a:r>
          </a:p>
        </p:txBody>
      </p:sp>
      <p:sp>
        <p:nvSpPr>
          <p:cNvPr id="3" name="Content Placeholder 2">
            <a:extLst>
              <a:ext uri="{FF2B5EF4-FFF2-40B4-BE49-F238E27FC236}">
                <a16:creationId xmlns:a16="http://schemas.microsoft.com/office/drawing/2014/main" id="{32EA018F-93F1-4ABB-B860-965AB5607CD3}"/>
              </a:ext>
            </a:extLst>
          </p:cNvPr>
          <p:cNvSpPr>
            <a:spLocks noGrp="1"/>
          </p:cNvSpPr>
          <p:nvPr>
            <p:ph idx="1"/>
          </p:nvPr>
        </p:nvSpPr>
        <p:spPr/>
        <p:txBody>
          <a:bodyPr vert="horz" lIns="91440" tIns="45720" rIns="91440" bIns="45720" rtlCol="0" anchor="t">
            <a:normAutofit/>
          </a:bodyPr>
          <a:lstStyle/>
          <a:p>
            <a:r>
              <a:rPr lang="en-US" sz="2800" b="1" dirty="0">
                <a:ea typeface="+mn-lt"/>
                <a:cs typeface="+mn-lt"/>
              </a:rPr>
              <a:t>Razin Farhan Hussain,</a:t>
            </a:r>
            <a:r>
              <a:rPr lang="en-US" sz="2800" dirty="0">
                <a:ea typeface="+mn-lt"/>
                <a:cs typeface="+mn-lt"/>
              </a:rPr>
              <a:t> Ali Mokhtari, Mohsen Amini Salehi, and Ali </a:t>
            </a:r>
            <a:r>
              <a:rPr lang="en-US" sz="2800" dirty="0" err="1">
                <a:ea typeface="+mn-lt"/>
                <a:cs typeface="+mn-lt"/>
              </a:rPr>
              <a:t>Ghalambor</a:t>
            </a:r>
            <a:r>
              <a:rPr lang="en-US" sz="2800" dirty="0">
                <a:ea typeface="+mn-lt"/>
                <a:cs typeface="+mn-lt"/>
              </a:rPr>
              <a:t> </a:t>
            </a:r>
            <a:r>
              <a:rPr lang="en-US" sz="2800" i="1" dirty="0">
                <a:ea typeface="+mn-lt"/>
                <a:cs typeface="+mn-lt"/>
              </a:rPr>
              <a:t>IoT for Smart Operations in the Oil and Gas Industry</a:t>
            </a:r>
            <a:r>
              <a:rPr lang="en-US" sz="2800" dirty="0">
                <a:ea typeface="+mn-lt"/>
                <a:cs typeface="+mn-lt"/>
              </a:rPr>
              <a:t> published by Elsevier as a Book (ISBN: 9780323998444)</a:t>
            </a:r>
            <a:endParaRPr lang="en-US" dirty="0"/>
          </a:p>
        </p:txBody>
      </p:sp>
      <p:sp>
        <p:nvSpPr>
          <p:cNvPr id="4" name="Slide Number Placeholder 3">
            <a:extLst>
              <a:ext uri="{FF2B5EF4-FFF2-40B4-BE49-F238E27FC236}">
                <a16:creationId xmlns:a16="http://schemas.microsoft.com/office/drawing/2014/main" id="{4D5E92EF-23AB-4A24-B663-7BE8D2476DE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15</a:t>
            </a:fld>
            <a:endParaRPr lang="en-US">
              <a:solidFill>
                <a:prstClr val="black">
                  <a:tint val="75000"/>
                </a:prstClr>
              </a:solidFill>
              <a:latin typeface="Calibri"/>
            </a:endParaRPr>
          </a:p>
        </p:txBody>
      </p:sp>
    </p:spTree>
    <p:extLst>
      <p:ext uri="{BB962C8B-B14F-4D97-AF65-F5344CB8AC3E}">
        <p14:creationId xmlns:p14="http://schemas.microsoft.com/office/powerpoint/2010/main" val="2686476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C611-4669-4D98-B09B-9983EB4AF4B4}"/>
              </a:ext>
            </a:extLst>
          </p:cNvPr>
          <p:cNvSpPr>
            <a:spLocks noGrp="1"/>
          </p:cNvSpPr>
          <p:nvPr>
            <p:ph type="title"/>
          </p:nvPr>
        </p:nvSpPr>
        <p:spPr/>
        <p:txBody>
          <a:bodyPr/>
          <a:lstStyle/>
          <a:p>
            <a:r>
              <a:rPr lang="en-US" dirty="0">
                <a:cs typeface="Arial"/>
              </a:rPr>
              <a:t>Outline</a:t>
            </a:r>
            <a:endParaRPr lang="en-US" dirty="0"/>
          </a:p>
        </p:txBody>
      </p:sp>
      <p:sp>
        <p:nvSpPr>
          <p:cNvPr id="3" name="Content Placeholder 2">
            <a:extLst>
              <a:ext uri="{FF2B5EF4-FFF2-40B4-BE49-F238E27FC236}">
                <a16:creationId xmlns:a16="http://schemas.microsoft.com/office/drawing/2014/main" id="{0AEEA00F-790B-4906-9CC8-A2303B4C4CDE}"/>
              </a:ext>
            </a:extLst>
          </p:cNvPr>
          <p:cNvSpPr>
            <a:spLocks noGrp="1"/>
          </p:cNvSpPr>
          <p:nvPr>
            <p:ph idx="1"/>
          </p:nvPr>
        </p:nvSpPr>
        <p:spPr>
          <a:xfrm>
            <a:off x="356559" y="1557068"/>
            <a:ext cx="8445260" cy="4871020"/>
          </a:xfrm>
        </p:spPr>
        <p:txBody>
          <a:bodyPr vert="horz" lIns="91440" tIns="45720" rIns="91440" bIns="45720" rtlCol="0" anchor="t">
            <a:noAutofit/>
          </a:bodyPr>
          <a:lstStyle/>
          <a:p>
            <a:pPr>
              <a:spcBef>
                <a:spcPts val="100"/>
              </a:spcBef>
              <a:spcAft>
                <a:spcPts val="1400"/>
              </a:spcAft>
            </a:pPr>
            <a:r>
              <a:rPr lang="en-US" sz="2800" dirty="0">
                <a:solidFill>
                  <a:schemeClr val="bg1">
                    <a:lumMod val="50000"/>
                  </a:schemeClr>
                </a:solidFill>
                <a:ea typeface="+mn-lt"/>
                <a:cs typeface="+mn-lt"/>
              </a:rPr>
              <a:t>Introduction &amp; background</a:t>
            </a:r>
          </a:p>
          <a:p>
            <a:pPr>
              <a:spcBef>
                <a:spcPts val="100"/>
              </a:spcBef>
              <a:spcAft>
                <a:spcPts val="1400"/>
              </a:spcAft>
            </a:pPr>
            <a:r>
              <a:rPr lang="en-US" sz="2800" dirty="0">
                <a:solidFill>
                  <a:schemeClr val="bg1">
                    <a:lumMod val="50000"/>
                  </a:schemeClr>
                </a:solidFill>
                <a:ea typeface="+mn-lt"/>
                <a:cs typeface="+mn-lt"/>
              </a:rPr>
              <a:t>Motivation &amp; research roadmap </a:t>
            </a:r>
            <a:endParaRPr lang="en-US" dirty="0">
              <a:solidFill>
                <a:schemeClr val="bg1">
                  <a:lumMod val="50000"/>
                </a:schemeClr>
              </a:solidFill>
            </a:endParaRPr>
          </a:p>
          <a:p>
            <a:pPr>
              <a:spcBef>
                <a:spcPts val="200"/>
              </a:spcBef>
              <a:spcAft>
                <a:spcPts val="600"/>
              </a:spcAft>
            </a:pPr>
            <a:r>
              <a:rPr lang="en-US" sz="2800" dirty="0">
                <a:cs typeface="Calibri"/>
              </a:rPr>
              <a:t>Contributions:</a:t>
            </a:r>
            <a:endParaRPr lang="en-US" sz="2800">
              <a:cs typeface="Calibri"/>
            </a:endParaRPr>
          </a:p>
          <a:p>
            <a:pPr marL="800100" lvl="1" indent="-342900">
              <a:spcBef>
                <a:spcPts val="200"/>
              </a:spcBef>
              <a:spcAft>
                <a:spcPts val="600"/>
              </a:spcAft>
              <a:buAutoNum type="arabicPeriod"/>
            </a:pPr>
            <a:r>
              <a:rPr lang="en-US" sz="2400" dirty="0">
                <a:solidFill>
                  <a:schemeClr val="bg1">
                    <a:lumMod val="50000"/>
                  </a:schemeClr>
                </a:solidFill>
                <a:ea typeface="+mn-lt"/>
                <a:cs typeface="+mn-lt"/>
              </a:rPr>
              <a:t>Identifying the scope of Industry 4.0 applications across edge-fog-cloud systems</a:t>
            </a:r>
          </a:p>
          <a:p>
            <a:pPr marL="800100" lvl="1" indent="-342900">
              <a:spcBef>
                <a:spcPts val="200"/>
              </a:spcBef>
              <a:spcAft>
                <a:spcPts val="600"/>
              </a:spcAft>
              <a:buAutoNum type="arabicPeriod"/>
            </a:pPr>
            <a:r>
              <a:rPr lang="en-US" sz="2400" b="1" dirty="0">
                <a:cs typeface="Calibri"/>
              </a:rPr>
              <a:t>Performance Analysis of Smart </a:t>
            </a:r>
            <a:r>
              <a:rPr lang="en-US" sz="2400" b="1" dirty="0">
                <a:ea typeface="+mn-lt"/>
                <a:cs typeface="+mn-lt"/>
              </a:rPr>
              <a:t>Industry 4.0 </a:t>
            </a:r>
            <a:r>
              <a:rPr lang="en-US" sz="2400" b="1" dirty="0">
                <a:cs typeface="Calibri"/>
              </a:rPr>
              <a:t>Applications in Fog &amp; Cloud</a:t>
            </a:r>
            <a:r>
              <a:rPr lang="en-US" sz="2000" b="1" dirty="0">
                <a:cs typeface="Calibri"/>
              </a:rPr>
              <a:t> </a:t>
            </a:r>
            <a:endParaRPr lang="en-US"/>
          </a:p>
          <a:p>
            <a:pPr marL="457200" lvl="1" indent="0">
              <a:spcBef>
                <a:spcPts val="200"/>
              </a:spcBef>
              <a:spcAft>
                <a:spcPts val="600"/>
              </a:spcAft>
              <a:buNone/>
            </a:pPr>
            <a:endParaRPr lang="en-US" sz="1800" dirty="0">
              <a:cs typeface="Calibri"/>
            </a:endParaRPr>
          </a:p>
        </p:txBody>
      </p:sp>
      <p:sp>
        <p:nvSpPr>
          <p:cNvPr id="4" name="Slide Number Placeholder 3">
            <a:extLst>
              <a:ext uri="{FF2B5EF4-FFF2-40B4-BE49-F238E27FC236}">
                <a16:creationId xmlns:a16="http://schemas.microsoft.com/office/drawing/2014/main" id="{ED88F124-010C-42CB-9B1B-8C823A9565F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16</a:t>
            </a:fld>
            <a:endParaRPr lang="en-US">
              <a:solidFill>
                <a:prstClr val="black">
                  <a:tint val="75000"/>
                </a:prstClr>
              </a:solidFill>
              <a:latin typeface="Calibri"/>
            </a:endParaRPr>
          </a:p>
        </p:txBody>
      </p:sp>
    </p:spTree>
    <p:extLst>
      <p:ext uri="{BB962C8B-B14F-4D97-AF65-F5344CB8AC3E}">
        <p14:creationId xmlns:p14="http://schemas.microsoft.com/office/powerpoint/2010/main" val="1426105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9EEDB4-98C0-4846-92AA-6B700329CC17}"/>
              </a:ext>
            </a:extLst>
          </p:cNvPr>
          <p:cNvSpPr>
            <a:spLocks noGrp="1"/>
          </p:cNvSpPr>
          <p:nvPr>
            <p:ph type="body" idx="1"/>
          </p:nvPr>
        </p:nvSpPr>
        <p:spPr>
          <a:xfrm>
            <a:off x="290912" y="1435510"/>
            <a:ext cx="7368040" cy="4856139"/>
          </a:xfrm>
        </p:spPr>
        <p:txBody>
          <a:bodyPr/>
          <a:lstStyle/>
          <a:p>
            <a:pPr marL="965200" lvl="1" indent="-457200">
              <a:spcBef>
                <a:spcPts val="200"/>
              </a:spcBef>
              <a:spcAft>
                <a:spcPts val="200"/>
              </a:spcAft>
              <a:buAutoNum type="arabicPeriod"/>
            </a:pPr>
            <a:r>
              <a:rPr lang="en-US" sz="2000" dirty="0"/>
              <a:t>Fire Detection </a:t>
            </a:r>
            <a:r>
              <a:rPr lang="en-US" sz="2000" b="1" dirty="0"/>
              <a:t>(Fire)</a:t>
            </a:r>
            <a:endParaRPr lang="en-US" dirty="0"/>
          </a:p>
          <a:p>
            <a:pPr marL="1422400" lvl="2" indent="-380365">
              <a:spcBef>
                <a:spcPts val="200"/>
              </a:spcBef>
              <a:spcAft>
                <a:spcPts val="200"/>
              </a:spcAft>
              <a:buClr>
                <a:srgbClr val="00B050"/>
              </a:buClr>
              <a:buFont typeface="Wingdings" pitchFamily="2" charset="2"/>
              <a:buChar char="§"/>
            </a:pPr>
            <a:r>
              <a:rPr lang="en-US" sz="2000" dirty="0"/>
              <a:t>240 videos of 2 sec. Each with different backgrounds</a:t>
            </a:r>
          </a:p>
          <a:p>
            <a:pPr marL="1042035" lvl="2" indent="0">
              <a:spcBef>
                <a:spcPts val="200"/>
              </a:spcBef>
              <a:spcAft>
                <a:spcPts val="200"/>
              </a:spcAft>
              <a:buClr>
                <a:srgbClr val="00B050"/>
              </a:buClr>
              <a:buNone/>
            </a:pPr>
            <a:endParaRPr lang="en-US" sz="2000" dirty="0"/>
          </a:p>
          <a:p>
            <a:pPr marL="965200" lvl="1" indent="-457200">
              <a:spcBef>
                <a:spcPts val="200"/>
              </a:spcBef>
              <a:spcAft>
                <a:spcPts val="200"/>
              </a:spcAft>
              <a:buAutoNum type="arabicPeriod"/>
            </a:pPr>
            <a:r>
              <a:rPr lang="en-US" sz="2000" dirty="0"/>
              <a:t>Human Activity Recognition </a:t>
            </a:r>
            <a:r>
              <a:rPr lang="en-US" sz="2000" b="1" dirty="0"/>
              <a:t>(HAR)</a:t>
            </a:r>
            <a:endParaRPr lang="en-US" b="1" dirty="0"/>
          </a:p>
          <a:p>
            <a:pPr marL="1422400" lvl="2" indent="-457200">
              <a:spcBef>
                <a:spcPts val="200"/>
              </a:spcBef>
              <a:spcAft>
                <a:spcPts val="200"/>
              </a:spcAft>
              <a:buClr>
                <a:srgbClr val="00B050"/>
              </a:buClr>
              <a:buFont typeface="Wingdings" pitchFamily="2" charset="2"/>
              <a:buChar char="§"/>
            </a:pPr>
            <a:r>
              <a:rPr lang="en-US" sz="2000" dirty="0"/>
              <a:t>Smart phone sensor – 30 volunteers </a:t>
            </a:r>
          </a:p>
          <a:p>
            <a:pPr marL="1422400" lvl="2" indent="-457200">
              <a:spcBef>
                <a:spcPts val="200"/>
              </a:spcBef>
              <a:spcAft>
                <a:spcPts val="200"/>
              </a:spcAft>
              <a:buClr>
                <a:srgbClr val="00B050"/>
              </a:buClr>
              <a:buFont typeface="Wingdings" pitchFamily="2" charset="2"/>
              <a:buChar char="§"/>
            </a:pPr>
            <a:endParaRPr lang="en-US" sz="2000" dirty="0"/>
          </a:p>
          <a:p>
            <a:pPr marL="965200" lvl="1" indent="-457200">
              <a:spcBef>
                <a:spcPts val="200"/>
              </a:spcBef>
              <a:spcAft>
                <a:spcPts val="200"/>
              </a:spcAft>
              <a:buAutoNum type="arabicPeriod"/>
            </a:pPr>
            <a:r>
              <a:rPr lang="en-US" sz="2000" dirty="0"/>
              <a:t>Acoustic Impedance Estimation </a:t>
            </a:r>
            <a:r>
              <a:rPr lang="en-US" sz="2000" b="1" dirty="0"/>
              <a:t>(AIE)</a:t>
            </a:r>
            <a:endParaRPr lang="en-US" b="1" dirty="0"/>
          </a:p>
          <a:p>
            <a:pPr marL="1422400" lvl="2" indent="-457200">
              <a:spcBef>
                <a:spcPts val="200"/>
              </a:spcBef>
              <a:spcAft>
                <a:spcPts val="200"/>
              </a:spcAft>
              <a:buClr>
                <a:srgbClr val="00B050"/>
              </a:buClr>
              <a:buFont typeface="Wingdings" pitchFamily="2" charset="2"/>
              <a:buChar char="§"/>
            </a:pPr>
            <a:r>
              <a:rPr lang="en-US" sz="2000" dirty="0"/>
              <a:t>Complex acoustic 2-D data set based on the geology </a:t>
            </a:r>
            <a:endParaRPr lang="en-US" dirty="0"/>
          </a:p>
          <a:p>
            <a:pPr marL="965200" lvl="2" indent="0">
              <a:spcBef>
                <a:spcPts val="200"/>
              </a:spcBef>
              <a:spcAft>
                <a:spcPts val="200"/>
              </a:spcAft>
              <a:buNone/>
            </a:pPr>
            <a:r>
              <a:rPr lang="en-US" sz="2000" dirty="0"/>
              <a:t>of Angola</a:t>
            </a:r>
            <a:endParaRPr lang="en-US" dirty="0"/>
          </a:p>
          <a:p>
            <a:pPr marL="965200" lvl="2" indent="0">
              <a:spcBef>
                <a:spcPts val="200"/>
              </a:spcBef>
              <a:spcAft>
                <a:spcPts val="200"/>
              </a:spcAft>
              <a:buNone/>
            </a:pPr>
            <a:endParaRPr lang="en-US" sz="2000" dirty="0"/>
          </a:p>
          <a:p>
            <a:pPr marL="965200" lvl="1" indent="-457200">
              <a:spcBef>
                <a:spcPts val="200"/>
              </a:spcBef>
              <a:spcAft>
                <a:spcPts val="200"/>
              </a:spcAft>
              <a:buAutoNum type="arabicPeriod"/>
            </a:pPr>
            <a:r>
              <a:rPr lang="en-US" sz="2000" dirty="0"/>
              <a:t>Oil Spill Detection </a:t>
            </a:r>
            <a:r>
              <a:rPr lang="en-US" sz="2000" b="1" dirty="0"/>
              <a:t>(Oil)</a:t>
            </a:r>
            <a:endParaRPr lang="en-US" b="1" dirty="0"/>
          </a:p>
          <a:p>
            <a:pPr marL="1422400" lvl="2" indent="-457200">
              <a:spcBef>
                <a:spcPts val="200"/>
              </a:spcBef>
              <a:spcAft>
                <a:spcPts val="200"/>
              </a:spcAft>
              <a:buClr>
                <a:srgbClr val="00B050"/>
              </a:buClr>
              <a:buFont typeface="Wingdings" pitchFamily="2" charset="2"/>
              <a:buChar char="§"/>
            </a:pPr>
            <a:r>
              <a:rPr lang="en-US" sz="2000" dirty="0"/>
              <a:t>Synthetic Aperture Radar (SAR) images collected from Sentinel-1 European Satellite missions</a:t>
            </a:r>
          </a:p>
          <a:p>
            <a:pPr marL="965200" lvl="2" indent="0">
              <a:spcBef>
                <a:spcPts val="200"/>
              </a:spcBef>
              <a:spcAft>
                <a:spcPts val="200"/>
              </a:spcAft>
              <a:buClr>
                <a:srgbClr val="00B050"/>
              </a:buClr>
              <a:buNone/>
            </a:pPr>
            <a:endParaRPr lang="en-US" sz="2000" dirty="0"/>
          </a:p>
          <a:p>
            <a:pPr marL="0" indent="0">
              <a:buNone/>
            </a:pPr>
            <a:endParaRPr lang="en-US" sz="2400" dirty="0"/>
          </a:p>
        </p:txBody>
      </p:sp>
      <p:sp>
        <p:nvSpPr>
          <p:cNvPr id="4" name="Slide Number Placeholder 3">
            <a:extLst>
              <a:ext uri="{FF2B5EF4-FFF2-40B4-BE49-F238E27FC236}">
                <a16:creationId xmlns:a16="http://schemas.microsoft.com/office/drawing/2014/main" id="{3C561C40-40AF-418D-9CC7-66425F3DA6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17</a:t>
            </a:fld>
            <a:endParaRPr lang="en"/>
          </a:p>
        </p:txBody>
      </p:sp>
      <p:sp>
        <p:nvSpPr>
          <p:cNvPr id="6" name="Google Shape;160;p13">
            <a:extLst>
              <a:ext uri="{FF2B5EF4-FFF2-40B4-BE49-F238E27FC236}">
                <a16:creationId xmlns:a16="http://schemas.microsoft.com/office/drawing/2014/main" id="{CB092747-9E38-453B-9920-DEEB623584B9}"/>
              </a:ext>
            </a:extLst>
          </p:cNvPr>
          <p:cNvSpPr txBox="1"/>
          <p:nvPr/>
        </p:nvSpPr>
        <p:spPr>
          <a:xfrm>
            <a:off x="360776" y="195180"/>
            <a:ext cx="8784567" cy="1237806"/>
          </a:xfrm>
          <a:prstGeom prst="rect">
            <a:avLst/>
          </a:prstGeom>
          <a:noFill/>
          <a:ln>
            <a:noFill/>
          </a:ln>
        </p:spPr>
        <p:txBody>
          <a:bodyPr spcFirstLastPara="1" wrap="square" lIns="91425" tIns="91425" rIns="91425" bIns="91425" anchor="t" anchorCtr="0">
            <a:noAutofit/>
          </a:bodyPr>
          <a:lstStyle/>
          <a:p>
            <a:pPr algn="ctr"/>
            <a:r>
              <a:rPr lang="en" sz="3600" dirty="0">
                <a:solidFill>
                  <a:schemeClr val="lt1"/>
                </a:solidFill>
                <a:cs typeface="Arial"/>
              </a:rPr>
              <a:t>DNN-based applications with real-world data in remote smart oil fields</a:t>
            </a:r>
          </a:p>
        </p:txBody>
      </p:sp>
      <p:pic>
        <p:nvPicPr>
          <p:cNvPr id="2" name="Picture 4" descr="A picture containing nature&#10;&#10;Description automatically generated">
            <a:extLst>
              <a:ext uri="{FF2B5EF4-FFF2-40B4-BE49-F238E27FC236}">
                <a16:creationId xmlns:a16="http://schemas.microsoft.com/office/drawing/2014/main" id="{D72210C0-1582-4560-83EB-76BB56C4B23F}"/>
              </a:ext>
            </a:extLst>
          </p:cNvPr>
          <p:cNvPicPr>
            <a:picLocks noChangeAspect="1"/>
          </p:cNvPicPr>
          <p:nvPr/>
        </p:nvPicPr>
        <p:blipFill>
          <a:blip r:embed="rId3"/>
          <a:stretch>
            <a:fillRect/>
          </a:stretch>
        </p:blipFill>
        <p:spPr>
          <a:xfrm>
            <a:off x="6377457" y="2299069"/>
            <a:ext cx="2659957" cy="1134178"/>
          </a:xfrm>
          <a:prstGeom prst="rect">
            <a:avLst/>
          </a:prstGeom>
        </p:spPr>
      </p:pic>
      <p:pic>
        <p:nvPicPr>
          <p:cNvPr id="5" name="Picture 6">
            <a:extLst>
              <a:ext uri="{FF2B5EF4-FFF2-40B4-BE49-F238E27FC236}">
                <a16:creationId xmlns:a16="http://schemas.microsoft.com/office/drawing/2014/main" id="{92087200-70CA-411E-B129-E4278207D74C}"/>
              </a:ext>
            </a:extLst>
          </p:cNvPr>
          <p:cNvPicPr>
            <a:picLocks noChangeAspect="1"/>
          </p:cNvPicPr>
          <p:nvPr/>
        </p:nvPicPr>
        <p:blipFill>
          <a:blip r:embed="rId4"/>
          <a:stretch>
            <a:fillRect/>
          </a:stretch>
        </p:blipFill>
        <p:spPr>
          <a:xfrm>
            <a:off x="7539383" y="5114417"/>
            <a:ext cx="1528868" cy="878932"/>
          </a:xfrm>
          <a:prstGeom prst="rect">
            <a:avLst/>
          </a:prstGeom>
        </p:spPr>
      </p:pic>
      <p:pic>
        <p:nvPicPr>
          <p:cNvPr id="7" name="Picture 7">
            <a:extLst>
              <a:ext uri="{FF2B5EF4-FFF2-40B4-BE49-F238E27FC236}">
                <a16:creationId xmlns:a16="http://schemas.microsoft.com/office/drawing/2014/main" id="{0A809D1F-28A6-4B29-AF25-9865A770627B}"/>
              </a:ext>
            </a:extLst>
          </p:cNvPr>
          <p:cNvPicPr>
            <a:picLocks noChangeAspect="1"/>
          </p:cNvPicPr>
          <p:nvPr/>
        </p:nvPicPr>
        <p:blipFill>
          <a:blip r:embed="rId5"/>
          <a:stretch>
            <a:fillRect/>
          </a:stretch>
        </p:blipFill>
        <p:spPr>
          <a:xfrm>
            <a:off x="7542681" y="3950411"/>
            <a:ext cx="1500202" cy="877670"/>
          </a:xfrm>
          <a:prstGeom prst="rect">
            <a:avLst/>
          </a:prstGeom>
        </p:spPr>
      </p:pic>
      <p:sp>
        <p:nvSpPr>
          <p:cNvPr id="8" name="TextBox 7">
            <a:extLst>
              <a:ext uri="{FF2B5EF4-FFF2-40B4-BE49-F238E27FC236}">
                <a16:creationId xmlns:a16="http://schemas.microsoft.com/office/drawing/2014/main" id="{165F0E82-4191-4E0A-A421-180FCF99098A}"/>
              </a:ext>
            </a:extLst>
          </p:cNvPr>
          <p:cNvSpPr txBox="1"/>
          <p:nvPr/>
        </p:nvSpPr>
        <p:spPr>
          <a:xfrm>
            <a:off x="7499232" y="4781909"/>
            <a:ext cx="18086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Original Image</a:t>
            </a:r>
          </a:p>
        </p:txBody>
      </p:sp>
      <p:sp>
        <p:nvSpPr>
          <p:cNvPr id="9" name="TextBox 8">
            <a:extLst>
              <a:ext uri="{FF2B5EF4-FFF2-40B4-BE49-F238E27FC236}">
                <a16:creationId xmlns:a16="http://schemas.microsoft.com/office/drawing/2014/main" id="{01785AC1-F2E4-4AB3-837B-3BAB3BFF26E4}"/>
              </a:ext>
            </a:extLst>
          </p:cNvPr>
          <p:cNvSpPr txBox="1"/>
          <p:nvPr/>
        </p:nvSpPr>
        <p:spPr>
          <a:xfrm>
            <a:off x="7499228" y="6003985"/>
            <a:ext cx="18086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Ground Truth</a:t>
            </a:r>
          </a:p>
        </p:txBody>
      </p:sp>
      <p:sp>
        <p:nvSpPr>
          <p:cNvPr id="10" name="TextBox 9">
            <a:extLst>
              <a:ext uri="{FF2B5EF4-FFF2-40B4-BE49-F238E27FC236}">
                <a16:creationId xmlns:a16="http://schemas.microsoft.com/office/drawing/2014/main" id="{429E1070-6651-457A-8A09-829ADFAF2631}"/>
              </a:ext>
            </a:extLst>
          </p:cNvPr>
          <p:cNvSpPr txBox="1"/>
          <p:nvPr/>
        </p:nvSpPr>
        <p:spPr>
          <a:xfrm>
            <a:off x="7168551" y="3516702"/>
            <a:ext cx="1693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Fire Detection</a:t>
            </a:r>
          </a:p>
        </p:txBody>
      </p:sp>
    </p:spTree>
    <p:extLst>
      <p:ext uri="{BB962C8B-B14F-4D97-AF65-F5344CB8AC3E}">
        <p14:creationId xmlns:p14="http://schemas.microsoft.com/office/powerpoint/2010/main" val="287612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EE3E-30A9-4DAA-8C07-E67A78238B9A}"/>
              </a:ext>
            </a:extLst>
          </p:cNvPr>
          <p:cNvSpPr>
            <a:spLocks noGrp="1"/>
          </p:cNvSpPr>
          <p:nvPr>
            <p:ph type="title"/>
          </p:nvPr>
        </p:nvSpPr>
        <p:spPr/>
        <p:txBody>
          <a:bodyPr>
            <a:normAutofit fontScale="90000"/>
          </a:bodyPr>
          <a:lstStyle/>
          <a:p>
            <a:r>
              <a:rPr lang="en-US" dirty="0">
                <a:cs typeface="Arial"/>
              </a:rPr>
              <a:t>Various DNN-based applications for Industry 4.0</a:t>
            </a:r>
            <a:endParaRPr lang="en-US" dirty="0"/>
          </a:p>
        </p:txBody>
      </p:sp>
      <p:sp>
        <p:nvSpPr>
          <p:cNvPr id="4" name="Slide Number Placeholder 3">
            <a:extLst>
              <a:ext uri="{FF2B5EF4-FFF2-40B4-BE49-F238E27FC236}">
                <a16:creationId xmlns:a16="http://schemas.microsoft.com/office/drawing/2014/main" id="{92527DA3-883F-4BA4-B332-417B5700C36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18</a:t>
            </a:fld>
            <a:endParaRPr lang="en-US">
              <a:solidFill>
                <a:prstClr val="black">
                  <a:tint val="75000"/>
                </a:prstClr>
              </a:solidFill>
              <a:latin typeface="Calibri"/>
            </a:endParaRPr>
          </a:p>
        </p:txBody>
      </p:sp>
      <p:graphicFrame>
        <p:nvGraphicFramePr>
          <p:cNvPr id="6" name="Table 5">
            <a:extLst>
              <a:ext uri="{FF2B5EF4-FFF2-40B4-BE49-F238E27FC236}">
                <a16:creationId xmlns:a16="http://schemas.microsoft.com/office/drawing/2014/main" id="{172F2464-E5D4-4CA6-8662-25002A93D8A6}"/>
              </a:ext>
            </a:extLst>
          </p:cNvPr>
          <p:cNvGraphicFramePr>
            <a:graphicFrameLocks noGrp="1"/>
          </p:cNvGraphicFramePr>
          <p:nvPr>
            <p:extLst>
              <p:ext uri="{D42A27DB-BD31-4B8C-83A1-F6EECF244321}">
                <p14:modId xmlns:p14="http://schemas.microsoft.com/office/powerpoint/2010/main" val="3585804694"/>
              </p:ext>
            </p:extLst>
          </p:nvPr>
        </p:nvGraphicFramePr>
        <p:xfrm>
          <a:off x="3249283" y="1480867"/>
          <a:ext cx="5892153" cy="3770969"/>
        </p:xfrm>
        <a:graphic>
          <a:graphicData uri="http://schemas.openxmlformats.org/drawingml/2006/table">
            <a:tbl>
              <a:tblPr firstRow="1" bandRow="1">
                <a:tableStyleId>{5C22544A-7EE6-4342-B048-85BDC9FD1C3A}</a:tableStyleId>
              </a:tblPr>
              <a:tblGrid>
                <a:gridCol w="1178438">
                  <a:extLst>
                    <a:ext uri="{9D8B030D-6E8A-4147-A177-3AD203B41FA5}">
                      <a16:colId xmlns:a16="http://schemas.microsoft.com/office/drawing/2014/main" val="4252763946"/>
                    </a:ext>
                  </a:extLst>
                </a:gridCol>
                <a:gridCol w="1552299">
                  <a:extLst>
                    <a:ext uri="{9D8B030D-6E8A-4147-A177-3AD203B41FA5}">
                      <a16:colId xmlns:a16="http://schemas.microsoft.com/office/drawing/2014/main" val="1437744724"/>
                    </a:ext>
                  </a:extLst>
                </a:gridCol>
                <a:gridCol w="1081066">
                  <a:extLst>
                    <a:ext uri="{9D8B030D-6E8A-4147-A177-3AD203B41FA5}">
                      <a16:colId xmlns:a16="http://schemas.microsoft.com/office/drawing/2014/main" val="3008636684"/>
                    </a:ext>
                  </a:extLst>
                </a:gridCol>
                <a:gridCol w="1276173">
                  <a:extLst>
                    <a:ext uri="{9D8B030D-6E8A-4147-A177-3AD203B41FA5}">
                      <a16:colId xmlns:a16="http://schemas.microsoft.com/office/drawing/2014/main" val="2833670357"/>
                    </a:ext>
                  </a:extLst>
                </a:gridCol>
                <a:gridCol w="804177">
                  <a:extLst>
                    <a:ext uri="{9D8B030D-6E8A-4147-A177-3AD203B41FA5}">
                      <a16:colId xmlns:a16="http://schemas.microsoft.com/office/drawing/2014/main" val="2928531511"/>
                    </a:ext>
                  </a:extLst>
                </a:gridCol>
              </a:tblGrid>
              <a:tr h="492499">
                <a:tc>
                  <a:txBody>
                    <a:bodyPr/>
                    <a:lstStyle/>
                    <a:p>
                      <a:r>
                        <a:rPr lang="en-US" sz="1800" dirty="0"/>
                        <a:t>App Type</a:t>
                      </a:r>
                    </a:p>
                  </a:txBody>
                  <a:tcPr/>
                </a:tc>
                <a:tc>
                  <a:txBody>
                    <a:bodyPr/>
                    <a:lstStyle/>
                    <a:p>
                      <a:r>
                        <a:rPr lang="en-US" sz="1800" dirty="0"/>
                        <a:t>DNN Model</a:t>
                      </a:r>
                    </a:p>
                  </a:txBody>
                  <a:tcPr/>
                </a:tc>
                <a:tc>
                  <a:txBody>
                    <a:bodyPr/>
                    <a:lstStyle/>
                    <a:p>
                      <a:r>
                        <a:rPr lang="en-US" sz="1800" dirty="0"/>
                        <a:t>Input Type</a:t>
                      </a:r>
                    </a:p>
                  </a:txBody>
                  <a:tcPr/>
                </a:tc>
                <a:tc>
                  <a:txBody>
                    <a:bodyPr/>
                    <a:lstStyle/>
                    <a:p>
                      <a:r>
                        <a:rPr lang="en-US" sz="1800" dirty="0"/>
                        <a:t>Scope</a:t>
                      </a:r>
                    </a:p>
                  </a:txBody>
                  <a:tcPr/>
                </a:tc>
                <a:tc>
                  <a:txBody>
                    <a:bodyPr/>
                    <a:lstStyle/>
                    <a:p>
                      <a:r>
                        <a:rPr lang="en-US" sz="1800" dirty="0"/>
                        <a:t>Code base</a:t>
                      </a:r>
                    </a:p>
                  </a:txBody>
                  <a:tcPr/>
                </a:tc>
                <a:extLst>
                  <a:ext uri="{0D108BD9-81ED-4DB2-BD59-A6C34878D82A}">
                    <a16:rowId xmlns:a16="http://schemas.microsoft.com/office/drawing/2014/main" val="875243526"/>
                  </a:ext>
                </a:extLst>
              </a:tr>
              <a:tr h="598034">
                <a:tc>
                  <a:txBody>
                    <a:bodyPr/>
                    <a:lstStyle/>
                    <a:p>
                      <a:r>
                        <a:rPr lang="en-US" sz="1400" dirty="0"/>
                        <a:t>Fire Detection</a:t>
                      </a:r>
                    </a:p>
                  </a:txBody>
                  <a:tcPr/>
                </a:tc>
                <a:tc>
                  <a:txBody>
                    <a:bodyPr/>
                    <a:lstStyle/>
                    <a:p>
                      <a:r>
                        <a:rPr lang="en-US" sz="1400" dirty="0"/>
                        <a:t>Customized </a:t>
                      </a:r>
                      <a:r>
                        <a:rPr lang="en-US" sz="1400" err="1"/>
                        <a:t>Alexnet</a:t>
                      </a:r>
                      <a:endParaRPr lang="en-US" sz="1400" dirty="0"/>
                    </a:p>
                  </a:txBody>
                  <a:tcPr/>
                </a:tc>
                <a:tc>
                  <a:txBody>
                    <a:bodyPr/>
                    <a:lstStyle/>
                    <a:p>
                      <a:r>
                        <a:rPr lang="en-US" sz="1400" dirty="0"/>
                        <a:t>Video Segment</a:t>
                      </a:r>
                    </a:p>
                  </a:txBody>
                  <a:tcPr/>
                </a:tc>
                <a:tc>
                  <a:txBody>
                    <a:bodyPr/>
                    <a:lstStyle/>
                    <a:p>
                      <a:r>
                        <a:rPr lang="en-US" sz="1400" dirty="0"/>
                        <a:t>Control &amp; Monitoring</a:t>
                      </a:r>
                    </a:p>
                  </a:txBody>
                  <a:tcPr/>
                </a:tc>
                <a:tc>
                  <a:txBody>
                    <a:bodyPr/>
                    <a:lstStyle/>
                    <a:p>
                      <a:r>
                        <a:rPr lang="en-US" sz="1400" err="1"/>
                        <a:t>Tensorflow</a:t>
                      </a:r>
                      <a:endParaRPr lang="en-US" sz="1400" dirty="0"/>
                    </a:p>
                  </a:txBody>
                  <a:tcPr/>
                </a:tc>
                <a:extLst>
                  <a:ext uri="{0D108BD9-81ED-4DB2-BD59-A6C34878D82A}">
                    <a16:rowId xmlns:a16="http://schemas.microsoft.com/office/drawing/2014/main" val="1678792233"/>
                  </a:ext>
                </a:extLst>
              </a:tr>
              <a:tr h="844285">
                <a:tc>
                  <a:txBody>
                    <a:bodyPr/>
                    <a:lstStyle/>
                    <a:p>
                      <a:r>
                        <a:rPr lang="en-US" sz="1400" dirty="0"/>
                        <a:t>Human Activity Recognition</a:t>
                      </a:r>
                    </a:p>
                  </a:txBody>
                  <a:tcPr/>
                </a:tc>
                <a:tc>
                  <a:txBody>
                    <a:bodyPr/>
                    <a:lstStyle/>
                    <a:p>
                      <a:r>
                        <a:rPr lang="en-US" sz="1400" dirty="0"/>
                        <a:t>Customized Seq. Neural Network</a:t>
                      </a:r>
                    </a:p>
                  </a:txBody>
                  <a:tcPr/>
                </a:tc>
                <a:tc>
                  <a:txBody>
                    <a:bodyPr/>
                    <a:lstStyle/>
                    <a:p>
                      <a:r>
                        <a:rPr lang="en-US" sz="1400" dirty="0"/>
                        <a:t>Motion Sensors</a:t>
                      </a:r>
                    </a:p>
                  </a:txBody>
                  <a:tcPr/>
                </a:tc>
                <a:tc>
                  <a:txBody>
                    <a:bodyPr/>
                    <a:lstStyle/>
                    <a:p>
                      <a:r>
                        <a:rPr lang="en-US" sz="1400" dirty="0"/>
                        <a:t>Workers Safety</a:t>
                      </a:r>
                    </a:p>
                  </a:txBody>
                  <a:tcPr/>
                </a:tc>
                <a:tc>
                  <a:txBody>
                    <a:bodyPr/>
                    <a:lstStyle/>
                    <a:p>
                      <a:r>
                        <a:rPr lang="en-US" sz="1400" err="1"/>
                        <a:t>Keras</a:t>
                      </a:r>
                      <a:endParaRPr lang="en-US" sz="1400" dirty="0"/>
                    </a:p>
                  </a:txBody>
                  <a:tcPr/>
                </a:tc>
                <a:extLst>
                  <a:ext uri="{0D108BD9-81ED-4DB2-BD59-A6C34878D82A}">
                    <a16:rowId xmlns:a16="http://schemas.microsoft.com/office/drawing/2014/main" val="3987785038"/>
                  </a:ext>
                </a:extLst>
              </a:tr>
              <a:tr h="844285">
                <a:tc>
                  <a:txBody>
                    <a:bodyPr/>
                    <a:lstStyle/>
                    <a:p>
                      <a:r>
                        <a:rPr lang="en-US" sz="1400" dirty="0"/>
                        <a:t>Oil Spill Detection</a:t>
                      </a:r>
                    </a:p>
                  </a:txBody>
                  <a:tcPr/>
                </a:tc>
                <a:tc>
                  <a:txBody>
                    <a:bodyPr/>
                    <a:lstStyle/>
                    <a:p>
                      <a:r>
                        <a:rPr lang="en-US" sz="1400" dirty="0"/>
                        <a:t>FCN-8</a:t>
                      </a:r>
                    </a:p>
                  </a:txBody>
                  <a:tcPr/>
                </a:tc>
                <a:tc>
                  <a:txBody>
                    <a:bodyPr/>
                    <a:lstStyle/>
                    <a:p>
                      <a:r>
                        <a:rPr lang="en-US" sz="1400" dirty="0"/>
                        <a:t>SAR Images</a:t>
                      </a:r>
                    </a:p>
                  </a:txBody>
                  <a:tcPr/>
                </a:tc>
                <a:tc>
                  <a:txBody>
                    <a:bodyPr/>
                    <a:lstStyle/>
                    <a:p>
                      <a:r>
                        <a:rPr lang="en-US" sz="1400" dirty="0"/>
                        <a:t>Disaster Management</a:t>
                      </a:r>
                    </a:p>
                  </a:txBody>
                  <a:tcPr/>
                </a:tc>
                <a:tc>
                  <a:txBody>
                    <a:bodyPr/>
                    <a:lstStyle/>
                    <a:p>
                      <a:r>
                        <a:rPr lang="en-US" sz="1400" err="1"/>
                        <a:t>Keras</a:t>
                      </a:r>
                      <a:endParaRPr lang="en-US" sz="1400" dirty="0"/>
                    </a:p>
                  </a:txBody>
                  <a:tcPr/>
                </a:tc>
                <a:extLst>
                  <a:ext uri="{0D108BD9-81ED-4DB2-BD59-A6C34878D82A}">
                    <a16:rowId xmlns:a16="http://schemas.microsoft.com/office/drawing/2014/main" val="484456041"/>
                  </a:ext>
                </a:extLst>
              </a:tr>
              <a:tr h="844285">
                <a:tc>
                  <a:txBody>
                    <a:bodyPr/>
                    <a:lstStyle/>
                    <a:p>
                      <a:r>
                        <a:rPr lang="en-US" sz="1400" dirty="0"/>
                        <a:t>Acoustic Impedance Estimation</a:t>
                      </a:r>
                    </a:p>
                  </a:txBody>
                  <a:tcPr/>
                </a:tc>
                <a:tc>
                  <a:txBody>
                    <a:bodyPr/>
                    <a:lstStyle/>
                    <a:p>
                      <a:r>
                        <a:rPr lang="en-US" sz="1400" dirty="0"/>
                        <a:t>Temporal Convolutional Network</a:t>
                      </a:r>
                    </a:p>
                  </a:txBody>
                  <a:tcPr/>
                </a:tc>
                <a:tc>
                  <a:txBody>
                    <a:bodyPr/>
                    <a:lstStyle/>
                    <a:p>
                      <a:r>
                        <a:rPr lang="en-US" sz="1400" dirty="0"/>
                        <a:t>Seismic Data</a:t>
                      </a:r>
                    </a:p>
                  </a:txBody>
                  <a:tcPr/>
                </a:tc>
                <a:tc>
                  <a:txBody>
                    <a:bodyPr/>
                    <a:lstStyle/>
                    <a:p>
                      <a:r>
                        <a:rPr lang="en-US" sz="1400" dirty="0"/>
                        <a:t>Seismic Exploration</a:t>
                      </a:r>
                    </a:p>
                  </a:txBody>
                  <a:tcPr/>
                </a:tc>
                <a:tc>
                  <a:txBody>
                    <a:bodyPr/>
                    <a:lstStyle/>
                    <a:p>
                      <a:r>
                        <a:rPr lang="en-US" sz="1400" err="1"/>
                        <a:t>Pytorch</a:t>
                      </a:r>
                      <a:endParaRPr lang="en-US" sz="1400" dirty="0"/>
                    </a:p>
                  </a:txBody>
                  <a:tcPr/>
                </a:tc>
                <a:extLst>
                  <a:ext uri="{0D108BD9-81ED-4DB2-BD59-A6C34878D82A}">
                    <a16:rowId xmlns:a16="http://schemas.microsoft.com/office/drawing/2014/main" val="3302290985"/>
                  </a:ext>
                </a:extLst>
              </a:tr>
            </a:tbl>
          </a:graphicData>
        </a:graphic>
      </p:graphicFrame>
      <p:sp>
        <p:nvSpPr>
          <p:cNvPr id="7" name="TextBox 6">
            <a:extLst>
              <a:ext uri="{FF2B5EF4-FFF2-40B4-BE49-F238E27FC236}">
                <a16:creationId xmlns:a16="http://schemas.microsoft.com/office/drawing/2014/main" id="{74F458FD-11DD-42B4-A744-E42556900372}"/>
              </a:ext>
            </a:extLst>
          </p:cNvPr>
          <p:cNvSpPr txBox="1"/>
          <p:nvPr/>
        </p:nvSpPr>
        <p:spPr>
          <a:xfrm>
            <a:off x="112681" y="1581129"/>
            <a:ext cx="341893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ea typeface="+mn-lt"/>
                <a:cs typeface="+mn-lt"/>
              </a:rPr>
              <a:t>Latency-sensitive inference execution</a:t>
            </a:r>
            <a:endParaRPr lang="en-US" dirty="0"/>
          </a:p>
          <a:p>
            <a:pPr marL="800100" lvl="1" indent="-342900">
              <a:buClr>
                <a:srgbClr val="00B050"/>
              </a:buClr>
              <a:buFont typeface="Wingdings" pitchFamily="2" charset="2"/>
              <a:buChar char="§"/>
            </a:pPr>
            <a:r>
              <a:rPr lang="en-US" sz="2000" dirty="0">
                <a:cs typeface="Calibri"/>
              </a:rPr>
              <a:t>Accuracy</a:t>
            </a:r>
          </a:p>
          <a:p>
            <a:pPr marL="800100" lvl="1" indent="-342900">
              <a:buClr>
                <a:srgbClr val="00B050"/>
              </a:buClr>
              <a:buFont typeface="Wingdings" pitchFamily="2" charset="2"/>
              <a:buChar char="§"/>
            </a:pPr>
            <a:r>
              <a:rPr lang="en-US" sz="2000" dirty="0">
                <a:cs typeface="Calibri"/>
              </a:rPr>
              <a:t>Deadline constraints</a:t>
            </a:r>
          </a:p>
          <a:p>
            <a:pPr lvl="1">
              <a:buClr>
                <a:srgbClr val="00B050"/>
              </a:buClr>
            </a:pPr>
            <a:endParaRPr lang="en-US" sz="2000" dirty="0">
              <a:cs typeface="Calibri"/>
            </a:endParaRPr>
          </a:p>
          <a:p>
            <a:pPr marL="342900" indent="-342900">
              <a:buFont typeface="Arial"/>
              <a:buChar char="•"/>
            </a:pPr>
            <a:r>
              <a:rPr lang="en-US" sz="2400" dirty="0">
                <a:cs typeface="Calibri"/>
              </a:rPr>
              <a:t>Execution time is </a:t>
            </a:r>
            <a:r>
              <a:rPr lang="en-US" sz="2400" dirty="0">
                <a:ea typeface="+mn-lt"/>
                <a:cs typeface="+mn-lt"/>
              </a:rPr>
              <a:t>stochastic</a:t>
            </a:r>
          </a:p>
          <a:p>
            <a:pPr marL="800100" lvl="1" indent="-342900">
              <a:buClr>
                <a:srgbClr val="00B050"/>
              </a:buClr>
              <a:buFont typeface="Wingdings" pitchFamily="2" charset="2"/>
              <a:buChar char="§"/>
            </a:pPr>
            <a:r>
              <a:rPr lang="en-US" sz="2000" dirty="0">
                <a:cs typeface="Calibri"/>
              </a:rPr>
              <a:t>Multi-tenancy</a:t>
            </a:r>
          </a:p>
          <a:p>
            <a:pPr marL="800100" lvl="1" indent="-342900">
              <a:buClr>
                <a:srgbClr val="00B050"/>
              </a:buClr>
              <a:buFont typeface="Wingdings" pitchFamily="2" charset="2"/>
              <a:buChar char="§"/>
            </a:pPr>
            <a:r>
              <a:rPr lang="en-US" sz="2000" dirty="0">
                <a:cs typeface="Calibri"/>
              </a:rPr>
              <a:t>Resource heterogeneity</a:t>
            </a:r>
          </a:p>
        </p:txBody>
      </p:sp>
      <p:sp>
        <p:nvSpPr>
          <p:cNvPr id="8" name="TextBox 7">
            <a:extLst>
              <a:ext uri="{FF2B5EF4-FFF2-40B4-BE49-F238E27FC236}">
                <a16:creationId xmlns:a16="http://schemas.microsoft.com/office/drawing/2014/main" id="{6B3980B8-E5A9-48E4-9A36-875239D9C051}"/>
              </a:ext>
            </a:extLst>
          </p:cNvPr>
          <p:cNvSpPr txBox="1"/>
          <p:nvPr/>
        </p:nvSpPr>
        <p:spPr>
          <a:xfrm>
            <a:off x="108370" y="5370482"/>
            <a:ext cx="89110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cs typeface="Calibri"/>
              </a:rPr>
              <a:t>To develop robust Industry 4.0 solutions</a:t>
            </a:r>
          </a:p>
          <a:p>
            <a:pPr marL="800100" lvl="1" indent="-342900">
              <a:buClr>
                <a:srgbClr val="00B050"/>
              </a:buClr>
              <a:buFont typeface="Wingdings" pitchFamily="2" charset="2"/>
              <a:buChar char="§"/>
            </a:pPr>
            <a:r>
              <a:rPr lang="en-US" sz="2400" dirty="0">
                <a:cs typeface="Calibri"/>
              </a:rPr>
              <a:t>Explore the behavior of execution time </a:t>
            </a:r>
          </a:p>
          <a:p>
            <a:pPr marL="800100" lvl="1" indent="-342900">
              <a:buClr>
                <a:srgbClr val="00B050"/>
              </a:buClr>
              <a:buFont typeface="Wingdings" pitchFamily="2" charset="2"/>
              <a:buChar char="§"/>
            </a:pPr>
            <a:r>
              <a:rPr lang="en-US" sz="2400" dirty="0">
                <a:cs typeface="Calibri"/>
              </a:rPr>
              <a:t>Capture the stochasticity</a:t>
            </a:r>
          </a:p>
        </p:txBody>
      </p:sp>
    </p:spTree>
    <p:extLst>
      <p:ext uri="{BB962C8B-B14F-4D97-AF65-F5344CB8AC3E}">
        <p14:creationId xmlns:p14="http://schemas.microsoft.com/office/powerpoint/2010/main" val="329023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26E1E-6260-4507-89E2-B5CBE3E07233}"/>
              </a:ext>
            </a:extLst>
          </p:cNvPr>
          <p:cNvSpPr>
            <a:spLocks noGrp="1"/>
          </p:cNvSpPr>
          <p:nvPr>
            <p:ph type="title"/>
          </p:nvPr>
        </p:nvSpPr>
        <p:spPr>
          <a:xfrm>
            <a:off x="457200" y="138023"/>
            <a:ext cx="8229600" cy="1143000"/>
          </a:xfrm>
        </p:spPr>
        <p:txBody>
          <a:bodyPr>
            <a:normAutofit/>
          </a:bodyPr>
          <a:lstStyle/>
          <a:p>
            <a:r>
              <a:rPr lang="en-US" dirty="0">
                <a:cs typeface="Arial"/>
              </a:rPr>
              <a:t>AWS cloud and chameleon fog </a:t>
            </a:r>
          </a:p>
        </p:txBody>
      </p:sp>
      <p:sp>
        <p:nvSpPr>
          <p:cNvPr id="3" name="Content Placeholder 2">
            <a:extLst>
              <a:ext uri="{FF2B5EF4-FFF2-40B4-BE49-F238E27FC236}">
                <a16:creationId xmlns:a16="http://schemas.microsoft.com/office/drawing/2014/main" id="{BBB8E726-D87E-4D76-9F3C-BDCF59D21261}"/>
              </a:ext>
            </a:extLst>
          </p:cNvPr>
          <p:cNvSpPr>
            <a:spLocks noGrp="1"/>
          </p:cNvSpPr>
          <p:nvPr>
            <p:ph idx="1"/>
          </p:nvPr>
        </p:nvSpPr>
        <p:spPr>
          <a:xfrm>
            <a:off x="198408" y="1600200"/>
            <a:ext cx="3145433" cy="1552381"/>
          </a:xfrm>
        </p:spPr>
        <p:txBody>
          <a:bodyPr vert="horz" lIns="91440" tIns="45720" rIns="91440" bIns="45720" rtlCol="0" anchor="t">
            <a:normAutofit/>
          </a:bodyPr>
          <a:lstStyle/>
          <a:p>
            <a:r>
              <a:rPr lang="en-US" sz="2800" dirty="0">
                <a:ea typeface="+mn-lt"/>
                <a:cs typeface="+mn-lt"/>
              </a:rPr>
              <a:t>Cloud computing platform</a:t>
            </a:r>
          </a:p>
          <a:p>
            <a:pPr lvl="1"/>
            <a:r>
              <a:rPr lang="en-US" sz="2000" dirty="0">
                <a:ea typeface="+mn-lt"/>
                <a:cs typeface="+mn-lt"/>
              </a:rPr>
              <a:t>AWS – SSD</a:t>
            </a:r>
          </a:p>
          <a:p>
            <a:pPr marL="457200" lvl="1" indent="0">
              <a:buNone/>
            </a:pPr>
            <a:endParaRPr lang="en-US" sz="2000" dirty="0">
              <a:ea typeface="+mn-lt"/>
              <a:cs typeface="+mn-lt"/>
            </a:endParaRPr>
          </a:p>
          <a:p>
            <a:pPr marL="0" indent="0">
              <a:buNone/>
            </a:pPr>
            <a:endParaRPr lang="en-US" sz="2800" dirty="0">
              <a:ea typeface="+mn-lt"/>
              <a:cs typeface="+mn-lt"/>
            </a:endParaRPr>
          </a:p>
        </p:txBody>
      </p:sp>
      <p:sp>
        <p:nvSpPr>
          <p:cNvPr id="4" name="Slide Number Placeholder 3">
            <a:extLst>
              <a:ext uri="{FF2B5EF4-FFF2-40B4-BE49-F238E27FC236}">
                <a16:creationId xmlns:a16="http://schemas.microsoft.com/office/drawing/2014/main" id="{B3C70767-40D8-4EB4-91F9-76351DB10396}"/>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19</a:t>
            </a:fld>
            <a:endParaRPr lang="en-US">
              <a:solidFill>
                <a:prstClr val="black">
                  <a:tint val="75000"/>
                </a:prstClr>
              </a:solidFill>
              <a:latin typeface="Calibri"/>
            </a:endParaRPr>
          </a:p>
        </p:txBody>
      </p:sp>
      <p:graphicFrame>
        <p:nvGraphicFramePr>
          <p:cNvPr id="5" name="Table 5">
            <a:extLst>
              <a:ext uri="{FF2B5EF4-FFF2-40B4-BE49-F238E27FC236}">
                <a16:creationId xmlns:a16="http://schemas.microsoft.com/office/drawing/2014/main" id="{14928158-6BA7-41A8-910D-21270D6A69F7}"/>
              </a:ext>
            </a:extLst>
          </p:cNvPr>
          <p:cNvGraphicFramePr>
            <a:graphicFrameLocks noGrp="1"/>
          </p:cNvGraphicFramePr>
          <p:nvPr>
            <p:extLst>
              <p:ext uri="{D42A27DB-BD31-4B8C-83A1-F6EECF244321}">
                <p14:modId xmlns:p14="http://schemas.microsoft.com/office/powerpoint/2010/main" val="1209246291"/>
              </p:ext>
            </p:extLst>
          </p:nvPr>
        </p:nvGraphicFramePr>
        <p:xfrm>
          <a:off x="3436188" y="1768414"/>
          <a:ext cx="5698261" cy="2494280"/>
        </p:xfrm>
        <a:graphic>
          <a:graphicData uri="http://schemas.openxmlformats.org/drawingml/2006/table">
            <a:tbl>
              <a:tblPr firstRow="1" bandRow="1">
                <a:tableStyleId>{5C22544A-7EE6-4342-B048-85BDC9FD1C3A}</a:tableStyleId>
              </a:tblPr>
              <a:tblGrid>
                <a:gridCol w="1601752">
                  <a:extLst>
                    <a:ext uri="{9D8B030D-6E8A-4147-A177-3AD203B41FA5}">
                      <a16:colId xmlns:a16="http://schemas.microsoft.com/office/drawing/2014/main" val="39043367"/>
                    </a:ext>
                  </a:extLst>
                </a:gridCol>
                <a:gridCol w="1415142">
                  <a:extLst>
                    <a:ext uri="{9D8B030D-6E8A-4147-A177-3AD203B41FA5}">
                      <a16:colId xmlns:a16="http://schemas.microsoft.com/office/drawing/2014/main" val="3990354658"/>
                    </a:ext>
                  </a:extLst>
                </a:gridCol>
                <a:gridCol w="839755">
                  <a:extLst>
                    <a:ext uri="{9D8B030D-6E8A-4147-A177-3AD203B41FA5}">
                      <a16:colId xmlns:a16="http://schemas.microsoft.com/office/drawing/2014/main" val="3060114216"/>
                    </a:ext>
                  </a:extLst>
                </a:gridCol>
                <a:gridCol w="817484">
                  <a:extLst>
                    <a:ext uri="{9D8B030D-6E8A-4147-A177-3AD203B41FA5}">
                      <a16:colId xmlns:a16="http://schemas.microsoft.com/office/drawing/2014/main" val="1942272735"/>
                    </a:ext>
                  </a:extLst>
                </a:gridCol>
                <a:gridCol w="1024128">
                  <a:extLst>
                    <a:ext uri="{9D8B030D-6E8A-4147-A177-3AD203B41FA5}">
                      <a16:colId xmlns:a16="http://schemas.microsoft.com/office/drawing/2014/main" val="617671635"/>
                    </a:ext>
                  </a:extLst>
                </a:gridCol>
              </a:tblGrid>
              <a:tr h="370840">
                <a:tc>
                  <a:txBody>
                    <a:bodyPr/>
                    <a:lstStyle/>
                    <a:p>
                      <a:r>
                        <a:rPr lang="en-US" dirty="0"/>
                        <a:t>Machine Type</a:t>
                      </a:r>
                    </a:p>
                  </a:txBody>
                  <a:tcPr/>
                </a:tc>
                <a:tc>
                  <a:txBody>
                    <a:bodyPr/>
                    <a:lstStyle/>
                    <a:p>
                      <a:r>
                        <a:rPr lang="en-US" dirty="0"/>
                        <a:t>VM Config</a:t>
                      </a:r>
                    </a:p>
                  </a:txBody>
                  <a:tcPr/>
                </a:tc>
                <a:tc>
                  <a:txBody>
                    <a:bodyPr/>
                    <a:lstStyle/>
                    <a:p>
                      <a:r>
                        <a:rPr lang="en-US" dirty="0"/>
                        <a:t>vCPU</a:t>
                      </a:r>
                    </a:p>
                  </a:txBody>
                  <a:tcPr/>
                </a:tc>
                <a:tc>
                  <a:txBody>
                    <a:bodyPr/>
                    <a:lstStyle/>
                    <a:p>
                      <a:r>
                        <a:rPr lang="en-US" dirty="0"/>
                        <a:t>GPU</a:t>
                      </a:r>
                    </a:p>
                  </a:txBody>
                  <a:tcPr/>
                </a:tc>
                <a:tc>
                  <a:txBody>
                    <a:bodyPr/>
                    <a:lstStyle/>
                    <a:p>
                      <a:r>
                        <a:rPr lang="en-US" dirty="0"/>
                        <a:t>Mem. (GB)</a:t>
                      </a:r>
                    </a:p>
                  </a:txBody>
                  <a:tcPr/>
                </a:tc>
                <a:extLst>
                  <a:ext uri="{0D108BD9-81ED-4DB2-BD59-A6C34878D82A}">
                    <a16:rowId xmlns:a16="http://schemas.microsoft.com/office/drawing/2014/main" val="1447878704"/>
                  </a:ext>
                </a:extLst>
              </a:tr>
              <a:tr h="370840">
                <a:tc>
                  <a:txBody>
                    <a:bodyPr/>
                    <a:lstStyle/>
                    <a:p>
                      <a:r>
                        <a:rPr lang="en-US" dirty="0"/>
                        <a:t>Mem. </a:t>
                      </a:r>
                      <a:r>
                        <a:rPr lang="en-US" dirty="0" err="1"/>
                        <a:t>Opt</a:t>
                      </a:r>
                    </a:p>
                  </a:txBody>
                  <a:tcPr/>
                </a:tc>
                <a:tc>
                  <a:txBody>
                    <a:bodyPr/>
                    <a:lstStyle/>
                    <a:p>
                      <a:r>
                        <a:rPr lang="en-US" dirty="0"/>
                        <a:t>r5d.xlarge</a:t>
                      </a:r>
                    </a:p>
                  </a:txBody>
                  <a:tcPr/>
                </a:tc>
                <a:tc>
                  <a:txBody>
                    <a:bodyPr/>
                    <a:lstStyle/>
                    <a:p>
                      <a:r>
                        <a:rPr lang="en-US" dirty="0"/>
                        <a:t>4</a:t>
                      </a:r>
                    </a:p>
                  </a:txBody>
                  <a:tcPr/>
                </a:tc>
                <a:tc>
                  <a:txBody>
                    <a:bodyPr/>
                    <a:lstStyle/>
                    <a:p>
                      <a:r>
                        <a:rPr lang="en-US" dirty="0"/>
                        <a:t>0</a:t>
                      </a:r>
                    </a:p>
                  </a:txBody>
                  <a:tcPr/>
                </a:tc>
                <a:tc>
                  <a:txBody>
                    <a:bodyPr/>
                    <a:lstStyle/>
                    <a:p>
                      <a:r>
                        <a:rPr lang="en-US" dirty="0"/>
                        <a:t>32</a:t>
                      </a:r>
                    </a:p>
                  </a:txBody>
                  <a:tcPr/>
                </a:tc>
                <a:extLst>
                  <a:ext uri="{0D108BD9-81ED-4DB2-BD59-A6C34878D82A}">
                    <a16:rowId xmlns:a16="http://schemas.microsoft.com/office/drawing/2014/main" val="299417414"/>
                  </a:ext>
                </a:extLst>
              </a:tr>
              <a:tr h="370840">
                <a:tc>
                  <a:txBody>
                    <a:bodyPr/>
                    <a:lstStyle/>
                    <a:p>
                      <a:r>
                        <a:rPr lang="en-US" dirty="0"/>
                        <a:t>ML </a:t>
                      </a:r>
                      <a:r>
                        <a:rPr lang="en-US" dirty="0" err="1"/>
                        <a:t>Opt</a:t>
                      </a:r>
                    </a:p>
                  </a:txBody>
                  <a:tcPr/>
                </a:tc>
                <a:tc>
                  <a:txBody>
                    <a:bodyPr/>
                    <a:lstStyle/>
                    <a:p>
                      <a:pPr lvl="0">
                        <a:buNone/>
                      </a:pPr>
                      <a:r>
                        <a:rPr lang="en-US" sz="1800" b="0" i="0" u="none" strike="noStrike" noProof="0" dirty="0">
                          <a:latin typeface="Calibri"/>
                        </a:rPr>
                        <a:t>inf1.xlarge</a:t>
                      </a:r>
                      <a:endParaRPr lang="en-US" dirty="0"/>
                    </a:p>
                  </a:txBody>
                  <a:tcPr/>
                </a:tc>
                <a:tc>
                  <a:txBody>
                    <a:bodyPr/>
                    <a:lstStyle/>
                    <a:p>
                      <a:r>
                        <a:rPr lang="en-US" dirty="0"/>
                        <a:t>4</a:t>
                      </a:r>
                    </a:p>
                  </a:txBody>
                  <a:tcPr/>
                </a:tc>
                <a:tc>
                  <a:txBody>
                    <a:bodyPr/>
                    <a:lstStyle/>
                    <a:p>
                      <a:r>
                        <a:rPr lang="en-US" dirty="0"/>
                        <a:t>0</a:t>
                      </a:r>
                    </a:p>
                  </a:txBody>
                  <a:tcPr/>
                </a:tc>
                <a:tc>
                  <a:txBody>
                    <a:bodyPr/>
                    <a:lstStyle/>
                    <a:p>
                      <a:r>
                        <a:rPr lang="en-US" dirty="0"/>
                        <a:t>8</a:t>
                      </a:r>
                    </a:p>
                  </a:txBody>
                  <a:tcPr/>
                </a:tc>
                <a:extLst>
                  <a:ext uri="{0D108BD9-81ED-4DB2-BD59-A6C34878D82A}">
                    <a16:rowId xmlns:a16="http://schemas.microsoft.com/office/drawing/2014/main" val="3450110531"/>
                  </a:ext>
                </a:extLst>
              </a:tr>
              <a:tr h="370840">
                <a:tc>
                  <a:txBody>
                    <a:bodyPr/>
                    <a:lstStyle/>
                    <a:p>
                      <a:r>
                        <a:rPr lang="en-US" dirty="0"/>
                        <a:t>GPU</a:t>
                      </a:r>
                    </a:p>
                  </a:txBody>
                  <a:tcPr/>
                </a:tc>
                <a:tc>
                  <a:txBody>
                    <a:bodyPr/>
                    <a:lstStyle/>
                    <a:p>
                      <a:pPr lvl="0">
                        <a:buNone/>
                      </a:pPr>
                      <a:r>
                        <a:rPr lang="en-US" sz="1800" b="0" i="0" u="none" strike="noStrike" noProof="0" dirty="0">
                          <a:latin typeface="Calibri"/>
                        </a:rPr>
                        <a:t>g4dn.xlarge</a:t>
                      </a:r>
                      <a:endParaRPr lang="en-US" dirty="0"/>
                    </a:p>
                  </a:txBody>
                  <a:tcPr/>
                </a:tc>
                <a:tc>
                  <a:txBody>
                    <a:bodyPr/>
                    <a:lstStyle/>
                    <a:p>
                      <a:r>
                        <a:rPr lang="en-US" dirty="0"/>
                        <a:t>4</a:t>
                      </a:r>
                    </a:p>
                  </a:txBody>
                  <a:tcPr/>
                </a:tc>
                <a:tc>
                  <a:txBody>
                    <a:bodyPr/>
                    <a:lstStyle/>
                    <a:p>
                      <a:r>
                        <a:rPr lang="en-US" dirty="0"/>
                        <a:t>1</a:t>
                      </a:r>
                    </a:p>
                  </a:txBody>
                  <a:tcPr/>
                </a:tc>
                <a:tc>
                  <a:txBody>
                    <a:bodyPr/>
                    <a:lstStyle/>
                    <a:p>
                      <a:r>
                        <a:rPr lang="en-US" dirty="0"/>
                        <a:t>16</a:t>
                      </a:r>
                    </a:p>
                  </a:txBody>
                  <a:tcPr/>
                </a:tc>
                <a:extLst>
                  <a:ext uri="{0D108BD9-81ED-4DB2-BD59-A6C34878D82A}">
                    <a16:rowId xmlns:a16="http://schemas.microsoft.com/office/drawing/2014/main" val="681138103"/>
                  </a:ext>
                </a:extLst>
              </a:tr>
              <a:tr h="370840">
                <a:tc>
                  <a:txBody>
                    <a:bodyPr/>
                    <a:lstStyle/>
                    <a:p>
                      <a:r>
                        <a:rPr lang="en-US" dirty="0"/>
                        <a:t>Gen. Purpose</a:t>
                      </a:r>
                    </a:p>
                  </a:txBody>
                  <a:tcPr/>
                </a:tc>
                <a:tc>
                  <a:txBody>
                    <a:bodyPr/>
                    <a:lstStyle/>
                    <a:p>
                      <a:pPr lvl="0">
                        <a:buNone/>
                      </a:pPr>
                      <a:r>
                        <a:rPr lang="en-US" sz="1800" b="0" i="0" u="none" strike="noStrike" noProof="0" dirty="0">
                          <a:latin typeface="Calibri"/>
                        </a:rPr>
                        <a:t>m5ad.xlarge</a:t>
                      </a:r>
                      <a:endParaRPr lang="en-US" dirty="0"/>
                    </a:p>
                  </a:txBody>
                  <a:tcPr/>
                </a:tc>
                <a:tc>
                  <a:txBody>
                    <a:bodyPr/>
                    <a:lstStyle/>
                    <a:p>
                      <a:r>
                        <a:rPr lang="en-US" dirty="0"/>
                        <a:t>4</a:t>
                      </a:r>
                    </a:p>
                  </a:txBody>
                  <a:tcPr/>
                </a:tc>
                <a:tc>
                  <a:txBody>
                    <a:bodyPr/>
                    <a:lstStyle/>
                    <a:p>
                      <a:r>
                        <a:rPr lang="en-US" dirty="0"/>
                        <a:t>0</a:t>
                      </a:r>
                    </a:p>
                  </a:txBody>
                  <a:tcPr/>
                </a:tc>
                <a:tc>
                  <a:txBody>
                    <a:bodyPr/>
                    <a:lstStyle/>
                    <a:p>
                      <a:r>
                        <a:rPr lang="en-US" dirty="0"/>
                        <a:t>16</a:t>
                      </a:r>
                    </a:p>
                  </a:txBody>
                  <a:tcPr/>
                </a:tc>
                <a:extLst>
                  <a:ext uri="{0D108BD9-81ED-4DB2-BD59-A6C34878D82A}">
                    <a16:rowId xmlns:a16="http://schemas.microsoft.com/office/drawing/2014/main" val="3886588940"/>
                  </a:ext>
                </a:extLst>
              </a:tr>
              <a:tr h="370840">
                <a:tc>
                  <a:txBody>
                    <a:bodyPr/>
                    <a:lstStyle/>
                    <a:p>
                      <a:r>
                        <a:rPr lang="en-US" dirty="0"/>
                        <a:t>Com. Opt.</a:t>
                      </a:r>
                    </a:p>
                  </a:txBody>
                  <a:tcPr/>
                </a:tc>
                <a:tc>
                  <a:txBody>
                    <a:bodyPr/>
                    <a:lstStyle/>
                    <a:p>
                      <a:pPr lvl="0">
                        <a:buNone/>
                      </a:pPr>
                      <a:r>
                        <a:rPr lang="en-US" sz="1800" b="0" i="0" u="none" strike="noStrike" noProof="0" dirty="0">
                          <a:latin typeface="Calibri"/>
                        </a:rPr>
                        <a:t>c5d.xlarge</a:t>
                      </a:r>
                      <a:endParaRPr lang="en-US" dirty="0"/>
                    </a:p>
                  </a:txBody>
                  <a:tcPr/>
                </a:tc>
                <a:tc>
                  <a:txBody>
                    <a:bodyPr/>
                    <a:lstStyle/>
                    <a:p>
                      <a:r>
                        <a:rPr lang="en-US" dirty="0"/>
                        <a:t>4</a:t>
                      </a:r>
                    </a:p>
                  </a:txBody>
                  <a:tcPr/>
                </a:tc>
                <a:tc>
                  <a:txBody>
                    <a:bodyPr/>
                    <a:lstStyle/>
                    <a:p>
                      <a:r>
                        <a:rPr lang="en-US" dirty="0"/>
                        <a:t>0</a:t>
                      </a:r>
                    </a:p>
                  </a:txBody>
                  <a:tcPr/>
                </a:tc>
                <a:tc>
                  <a:txBody>
                    <a:bodyPr/>
                    <a:lstStyle/>
                    <a:p>
                      <a:r>
                        <a:rPr lang="en-US" dirty="0"/>
                        <a:t>8</a:t>
                      </a:r>
                    </a:p>
                  </a:txBody>
                  <a:tcPr/>
                </a:tc>
                <a:extLst>
                  <a:ext uri="{0D108BD9-81ED-4DB2-BD59-A6C34878D82A}">
                    <a16:rowId xmlns:a16="http://schemas.microsoft.com/office/drawing/2014/main" val="1420162739"/>
                  </a:ext>
                </a:extLst>
              </a:tr>
            </a:tbl>
          </a:graphicData>
        </a:graphic>
      </p:graphicFrame>
      <p:graphicFrame>
        <p:nvGraphicFramePr>
          <p:cNvPr id="6" name="Table 6">
            <a:extLst>
              <a:ext uri="{FF2B5EF4-FFF2-40B4-BE49-F238E27FC236}">
                <a16:creationId xmlns:a16="http://schemas.microsoft.com/office/drawing/2014/main" id="{00E94980-2184-4EA1-B97A-6C2172A311E0}"/>
              </a:ext>
            </a:extLst>
          </p:cNvPr>
          <p:cNvGraphicFramePr>
            <a:graphicFrameLocks noGrp="1"/>
          </p:cNvGraphicFramePr>
          <p:nvPr>
            <p:extLst>
              <p:ext uri="{D42A27DB-BD31-4B8C-83A1-F6EECF244321}">
                <p14:modId xmlns:p14="http://schemas.microsoft.com/office/powerpoint/2010/main" val="687855570"/>
              </p:ext>
            </p:extLst>
          </p:nvPr>
        </p:nvGraphicFramePr>
        <p:xfrm>
          <a:off x="3923869" y="4906187"/>
          <a:ext cx="5120640" cy="1850407"/>
        </p:xfrm>
        <a:graphic>
          <a:graphicData uri="http://schemas.openxmlformats.org/drawingml/2006/table">
            <a:tbl>
              <a:tblPr firstRow="1" bandRow="1">
                <a:tableStyleId>{5C22544A-7EE6-4342-B048-85BDC9FD1C3A}</a:tableStyleId>
              </a:tblPr>
              <a:tblGrid>
                <a:gridCol w="1706880">
                  <a:extLst>
                    <a:ext uri="{9D8B030D-6E8A-4147-A177-3AD203B41FA5}">
                      <a16:colId xmlns:a16="http://schemas.microsoft.com/office/drawing/2014/main" val="1188609127"/>
                    </a:ext>
                  </a:extLst>
                </a:gridCol>
                <a:gridCol w="1706880">
                  <a:extLst>
                    <a:ext uri="{9D8B030D-6E8A-4147-A177-3AD203B41FA5}">
                      <a16:colId xmlns:a16="http://schemas.microsoft.com/office/drawing/2014/main" val="2934439368"/>
                    </a:ext>
                  </a:extLst>
                </a:gridCol>
                <a:gridCol w="1706880">
                  <a:extLst>
                    <a:ext uri="{9D8B030D-6E8A-4147-A177-3AD203B41FA5}">
                      <a16:colId xmlns:a16="http://schemas.microsoft.com/office/drawing/2014/main" val="2073642567"/>
                    </a:ext>
                  </a:extLst>
                </a:gridCol>
              </a:tblGrid>
              <a:tr h="370840">
                <a:tc>
                  <a:txBody>
                    <a:bodyPr/>
                    <a:lstStyle/>
                    <a:p>
                      <a:r>
                        <a:rPr lang="en-US" dirty="0"/>
                        <a:t>VM Config</a:t>
                      </a:r>
                    </a:p>
                  </a:txBody>
                  <a:tcPr/>
                </a:tc>
                <a:tc>
                  <a:txBody>
                    <a:bodyPr/>
                    <a:lstStyle/>
                    <a:p>
                      <a:r>
                        <a:rPr lang="en-US" dirty="0"/>
                        <a:t>vCPU</a:t>
                      </a:r>
                    </a:p>
                  </a:txBody>
                  <a:tcPr/>
                </a:tc>
                <a:tc>
                  <a:txBody>
                    <a:bodyPr/>
                    <a:lstStyle/>
                    <a:p>
                      <a:r>
                        <a:rPr lang="en-US" dirty="0"/>
                        <a:t>Mem. (GB)</a:t>
                      </a:r>
                    </a:p>
                  </a:txBody>
                  <a:tcPr/>
                </a:tc>
                <a:extLst>
                  <a:ext uri="{0D108BD9-81ED-4DB2-BD59-A6C34878D82A}">
                    <a16:rowId xmlns:a16="http://schemas.microsoft.com/office/drawing/2014/main" val="671922687"/>
                  </a:ext>
                </a:extLst>
              </a:tr>
              <a:tr h="370840">
                <a:tc>
                  <a:txBody>
                    <a:bodyPr/>
                    <a:lstStyle/>
                    <a:p>
                      <a:r>
                        <a:rPr lang="en-US" dirty="0"/>
                        <a:t>m1.xlarge</a:t>
                      </a:r>
                    </a:p>
                  </a:txBody>
                  <a:tcPr/>
                </a:tc>
                <a:tc>
                  <a:txBody>
                    <a:bodyPr/>
                    <a:lstStyle/>
                    <a:p>
                      <a:r>
                        <a:rPr lang="en-US" dirty="0"/>
                        <a:t>8</a:t>
                      </a:r>
                    </a:p>
                  </a:txBody>
                  <a:tcPr/>
                </a:tc>
                <a:tc>
                  <a:txBody>
                    <a:bodyPr/>
                    <a:lstStyle/>
                    <a:p>
                      <a:r>
                        <a:rPr lang="en-US" dirty="0"/>
                        <a:t>16</a:t>
                      </a:r>
                    </a:p>
                  </a:txBody>
                  <a:tcPr/>
                </a:tc>
                <a:extLst>
                  <a:ext uri="{0D108BD9-81ED-4DB2-BD59-A6C34878D82A}">
                    <a16:rowId xmlns:a16="http://schemas.microsoft.com/office/drawing/2014/main" val="1263530186"/>
                  </a:ext>
                </a:extLst>
              </a:tr>
              <a:tr h="370840">
                <a:tc>
                  <a:txBody>
                    <a:bodyPr/>
                    <a:lstStyle/>
                    <a:p>
                      <a:r>
                        <a:rPr lang="en-US" dirty="0"/>
                        <a:t>m1.large</a:t>
                      </a:r>
                    </a:p>
                  </a:txBody>
                  <a:tcPr/>
                </a:tc>
                <a:tc>
                  <a:txBody>
                    <a:bodyPr/>
                    <a:lstStyle/>
                    <a:p>
                      <a:r>
                        <a:rPr lang="en-US" dirty="0"/>
                        <a:t>4</a:t>
                      </a:r>
                    </a:p>
                  </a:txBody>
                  <a:tcPr/>
                </a:tc>
                <a:tc>
                  <a:txBody>
                    <a:bodyPr/>
                    <a:lstStyle/>
                    <a:p>
                      <a:r>
                        <a:rPr lang="en-US" dirty="0"/>
                        <a:t>8</a:t>
                      </a:r>
                    </a:p>
                  </a:txBody>
                  <a:tcPr/>
                </a:tc>
                <a:extLst>
                  <a:ext uri="{0D108BD9-81ED-4DB2-BD59-A6C34878D82A}">
                    <a16:rowId xmlns:a16="http://schemas.microsoft.com/office/drawing/2014/main" val="1594591013"/>
                  </a:ext>
                </a:extLst>
              </a:tr>
              <a:tr h="367047">
                <a:tc>
                  <a:txBody>
                    <a:bodyPr/>
                    <a:lstStyle/>
                    <a:p>
                      <a:r>
                        <a:rPr lang="en-US" dirty="0"/>
                        <a:t>m1.medium</a:t>
                      </a:r>
                    </a:p>
                  </a:txBody>
                  <a:tcPr/>
                </a:tc>
                <a:tc>
                  <a:txBody>
                    <a:bodyPr/>
                    <a:lstStyle/>
                    <a:p>
                      <a:r>
                        <a:rPr lang="en-US" dirty="0"/>
                        <a:t>2</a:t>
                      </a:r>
                    </a:p>
                  </a:txBody>
                  <a:tcPr/>
                </a:tc>
                <a:tc>
                  <a:txBody>
                    <a:bodyPr/>
                    <a:lstStyle/>
                    <a:p>
                      <a:r>
                        <a:rPr lang="en-US" dirty="0"/>
                        <a:t>4</a:t>
                      </a:r>
                    </a:p>
                  </a:txBody>
                  <a:tcPr/>
                </a:tc>
                <a:extLst>
                  <a:ext uri="{0D108BD9-81ED-4DB2-BD59-A6C34878D82A}">
                    <a16:rowId xmlns:a16="http://schemas.microsoft.com/office/drawing/2014/main" val="2417354475"/>
                  </a:ext>
                </a:extLst>
              </a:tr>
              <a:tr h="370840">
                <a:tc>
                  <a:txBody>
                    <a:bodyPr/>
                    <a:lstStyle/>
                    <a:p>
                      <a:r>
                        <a:rPr lang="en-US" dirty="0"/>
                        <a:t>m1.small</a:t>
                      </a:r>
                    </a:p>
                  </a:txBody>
                  <a:tcPr/>
                </a:tc>
                <a:tc>
                  <a:txBody>
                    <a:bodyPr/>
                    <a:lstStyle/>
                    <a:p>
                      <a:r>
                        <a:rPr lang="en-US" dirty="0"/>
                        <a:t>1</a:t>
                      </a:r>
                    </a:p>
                  </a:txBody>
                  <a:tcPr/>
                </a:tc>
                <a:tc>
                  <a:txBody>
                    <a:bodyPr/>
                    <a:lstStyle/>
                    <a:p>
                      <a:r>
                        <a:rPr lang="en-US" dirty="0"/>
                        <a:t>2</a:t>
                      </a:r>
                    </a:p>
                  </a:txBody>
                  <a:tcPr/>
                </a:tc>
                <a:extLst>
                  <a:ext uri="{0D108BD9-81ED-4DB2-BD59-A6C34878D82A}">
                    <a16:rowId xmlns:a16="http://schemas.microsoft.com/office/drawing/2014/main" val="1801154692"/>
                  </a:ext>
                </a:extLst>
              </a:tr>
            </a:tbl>
          </a:graphicData>
        </a:graphic>
      </p:graphicFrame>
      <p:pic>
        <p:nvPicPr>
          <p:cNvPr id="9" name="Picture 9" descr="Logo, company name&#10;&#10;Description automatically generated">
            <a:extLst>
              <a:ext uri="{FF2B5EF4-FFF2-40B4-BE49-F238E27FC236}">
                <a16:creationId xmlns:a16="http://schemas.microsoft.com/office/drawing/2014/main" id="{1F2B8AA2-F53C-40C2-90B8-F7BE8DB7CBB3}"/>
              </a:ext>
            </a:extLst>
          </p:cNvPr>
          <p:cNvPicPr>
            <a:picLocks noChangeAspect="1"/>
          </p:cNvPicPr>
          <p:nvPr/>
        </p:nvPicPr>
        <p:blipFill>
          <a:blip r:embed="rId3"/>
          <a:stretch>
            <a:fillRect/>
          </a:stretch>
        </p:blipFill>
        <p:spPr>
          <a:xfrm>
            <a:off x="5831457" y="4350637"/>
            <a:ext cx="1535504" cy="5146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Graphic 10">
            <a:extLst>
              <a:ext uri="{FF2B5EF4-FFF2-40B4-BE49-F238E27FC236}">
                <a16:creationId xmlns:a16="http://schemas.microsoft.com/office/drawing/2014/main" id="{5A6D0FA9-C00F-455E-A2A6-5E8D703071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6768" y="918533"/>
            <a:ext cx="1478352" cy="909009"/>
          </a:xfrm>
          <a:prstGeom prst="rect">
            <a:avLst/>
          </a:prstGeom>
        </p:spPr>
      </p:pic>
      <p:sp>
        <p:nvSpPr>
          <p:cNvPr id="8" name="Content Placeholder 2">
            <a:extLst>
              <a:ext uri="{FF2B5EF4-FFF2-40B4-BE49-F238E27FC236}">
                <a16:creationId xmlns:a16="http://schemas.microsoft.com/office/drawing/2014/main" id="{42D9E50D-B6B3-6E26-5594-C3436399E72B}"/>
              </a:ext>
            </a:extLst>
          </p:cNvPr>
          <p:cNvSpPr txBox="1">
            <a:spLocks/>
          </p:cNvSpPr>
          <p:nvPr/>
        </p:nvSpPr>
        <p:spPr>
          <a:xfrm>
            <a:off x="135228" y="4409404"/>
            <a:ext cx="4019820" cy="1748957"/>
          </a:xfrm>
          <a:prstGeom prst="rect">
            <a:avLst/>
          </a:prstGeom>
        </p:spPr>
        <p:txBody>
          <a:bodyPr vert="horz" lIns="91440" tIns="45720" rIns="91440" bIns="45720" rtlCol="0" anchor="t">
            <a:normAutofit fontScale="77500" lnSpcReduction="20000"/>
          </a:bodyPr>
          <a:lstStyle>
            <a:lvl1pPr marL="342900" indent="-342900" algn="l" defTabSz="914400" rtl="0" eaLnBrk="1" latinLnBrk="0" hangingPunct="1">
              <a:spcBef>
                <a:spcPct val="20000"/>
              </a:spcBef>
              <a:buClrTx/>
              <a:buSzPct val="125000"/>
              <a:buFont typeface="Arial" pitchFamily="34" charset="0"/>
              <a:buChar char="•"/>
              <a:defRPr sz="3400" kern="1200">
                <a:solidFill>
                  <a:schemeClr val="tx1"/>
                </a:solidFill>
                <a:latin typeface="+mn-lt"/>
                <a:ea typeface="+mn-ea"/>
                <a:cs typeface="+mn-cs"/>
              </a:defRPr>
            </a:lvl1pPr>
            <a:lvl2pPr marL="742950" indent="-285750" algn="l" defTabSz="914400" rtl="0" eaLnBrk="1" latinLnBrk="0" hangingPunct="1">
              <a:spcBef>
                <a:spcPct val="20000"/>
              </a:spcBef>
              <a:buClr>
                <a:srgbClr val="008000"/>
              </a:buClr>
              <a:buFont typeface="Wingdings"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8000"/>
              </a:buClr>
              <a:buFont typeface="Courier New"/>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ea typeface="+mn-lt"/>
                <a:cs typeface="+mn-lt"/>
              </a:rPr>
              <a:t>Fog computing platform</a:t>
            </a:r>
            <a:endParaRPr lang="en-US" dirty="0"/>
          </a:p>
          <a:p>
            <a:pPr lvl="1">
              <a:buFont typeface="Wingdings" pitchFamily="34" charset="0"/>
              <a:buChar char="§"/>
            </a:pPr>
            <a:r>
              <a:rPr lang="en-US" dirty="0">
                <a:ea typeface="+mn-lt"/>
                <a:cs typeface="+mn-lt"/>
              </a:rPr>
              <a:t>Chameleon server</a:t>
            </a:r>
          </a:p>
          <a:p>
            <a:pPr lvl="1">
              <a:buFont typeface="Wingdings" pitchFamily="34" charset="0"/>
              <a:buChar char="§"/>
            </a:pPr>
            <a:r>
              <a:rPr lang="en-US" dirty="0">
                <a:ea typeface="+mn-lt"/>
                <a:cs typeface="+mn-lt"/>
              </a:rPr>
              <a:t>Unreliable – Transient Failures</a:t>
            </a:r>
          </a:p>
          <a:p>
            <a:pPr lvl="1">
              <a:buFont typeface="Wingdings" pitchFamily="34" charset="0"/>
              <a:buChar char="§"/>
            </a:pPr>
            <a:r>
              <a:rPr lang="en-US" dirty="0">
                <a:ea typeface="+mn-lt"/>
                <a:cs typeface="+mn-lt"/>
              </a:rPr>
              <a:t>Less variation in VMs</a:t>
            </a:r>
          </a:p>
          <a:p>
            <a:endParaRPr lang="en-US" dirty="0">
              <a:cs typeface="Calibri"/>
            </a:endParaRPr>
          </a:p>
        </p:txBody>
      </p:sp>
    </p:spTree>
    <p:extLst>
      <p:ext uri="{BB962C8B-B14F-4D97-AF65-F5344CB8AC3E}">
        <p14:creationId xmlns:p14="http://schemas.microsoft.com/office/powerpoint/2010/main" val="82078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C611-4669-4D98-B09B-9983EB4AF4B4}"/>
              </a:ext>
            </a:extLst>
          </p:cNvPr>
          <p:cNvSpPr>
            <a:spLocks noGrp="1"/>
          </p:cNvSpPr>
          <p:nvPr>
            <p:ph type="title"/>
          </p:nvPr>
        </p:nvSpPr>
        <p:spPr/>
        <p:txBody>
          <a:bodyPr/>
          <a:lstStyle/>
          <a:p>
            <a:r>
              <a:rPr lang="en-US" dirty="0">
                <a:cs typeface="Arial"/>
              </a:rPr>
              <a:t>Outline</a:t>
            </a:r>
            <a:endParaRPr lang="en-US" dirty="0"/>
          </a:p>
        </p:txBody>
      </p:sp>
      <p:sp>
        <p:nvSpPr>
          <p:cNvPr id="3" name="Content Placeholder 2">
            <a:extLst>
              <a:ext uri="{FF2B5EF4-FFF2-40B4-BE49-F238E27FC236}">
                <a16:creationId xmlns:a16="http://schemas.microsoft.com/office/drawing/2014/main" id="{0AEEA00F-790B-4906-9CC8-A2303B4C4CDE}"/>
              </a:ext>
            </a:extLst>
          </p:cNvPr>
          <p:cNvSpPr>
            <a:spLocks noGrp="1"/>
          </p:cNvSpPr>
          <p:nvPr>
            <p:ph idx="1"/>
          </p:nvPr>
        </p:nvSpPr>
        <p:spPr>
          <a:xfrm>
            <a:off x="244599" y="1354070"/>
            <a:ext cx="8445260" cy="4998492"/>
          </a:xfrm>
        </p:spPr>
        <p:txBody>
          <a:bodyPr vert="horz" lIns="91440" tIns="45720" rIns="91440" bIns="45720" rtlCol="0" anchor="t">
            <a:noAutofit/>
          </a:bodyPr>
          <a:lstStyle/>
          <a:p>
            <a:pPr>
              <a:spcBef>
                <a:spcPts val="100"/>
              </a:spcBef>
              <a:spcAft>
                <a:spcPts val="1400"/>
              </a:spcAft>
            </a:pPr>
            <a:r>
              <a:rPr lang="en-US" sz="2800" b="1" dirty="0">
                <a:cs typeface="Calibri"/>
              </a:rPr>
              <a:t>Introduction &amp; background</a:t>
            </a:r>
          </a:p>
          <a:p>
            <a:pPr>
              <a:spcBef>
                <a:spcPts val="100"/>
              </a:spcBef>
              <a:spcAft>
                <a:spcPts val="1400"/>
              </a:spcAft>
            </a:pPr>
            <a:r>
              <a:rPr lang="en-US" sz="2800" dirty="0">
                <a:ea typeface="+mn-lt"/>
                <a:cs typeface="+mn-lt"/>
              </a:rPr>
              <a:t>Motivation &amp; research roadmap</a:t>
            </a:r>
            <a:r>
              <a:rPr lang="en-US" sz="2800" b="1" dirty="0">
                <a:cs typeface="Calibri"/>
              </a:rPr>
              <a:t> </a:t>
            </a:r>
            <a:endParaRPr lang="en-US" b="1" dirty="0">
              <a:cs typeface="Calibri"/>
            </a:endParaRPr>
          </a:p>
          <a:p>
            <a:pPr>
              <a:spcBef>
                <a:spcPts val="100"/>
              </a:spcBef>
              <a:spcAft>
                <a:spcPts val="1400"/>
              </a:spcAft>
            </a:pPr>
            <a:r>
              <a:rPr lang="en-US" sz="2800" dirty="0">
                <a:cs typeface="Calibri"/>
              </a:rPr>
              <a:t> Contributions of this dissertation:</a:t>
            </a:r>
            <a:endParaRPr lang="en-US" dirty="0">
              <a:cs typeface="Calibri"/>
            </a:endParaRPr>
          </a:p>
          <a:p>
            <a:pPr marL="800100" lvl="1" indent="-342900">
              <a:spcBef>
                <a:spcPts val="100"/>
              </a:spcBef>
              <a:spcAft>
                <a:spcPts val="1400"/>
              </a:spcAft>
              <a:buAutoNum type="arabicPeriod"/>
            </a:pPr>
            <a:r>
              <a:rPr lang="en-US" sz="2000" dirty="0">
                <a:ea typeface="+mn-lt"/>
                <a:cs typeface="+mn-lt"/>
              </a:rPr>
              <a:t>Identifying the scope of Industry 4.0 applications across edge-fog-cloud systems </a:t>
            </a:r>
            <a:endParaRPr lang="en-US" dirty="0">
              <a:ea typeface="+mn-lt"/>
              <a:cs typeface="+mn-lt"/>
            </a:endParaRPr>
          </a:p>
          <a:p>
            <a:pPr marL="800100" lvl="1" indent="-342900">
              <a:spcBef>
                <a:spcPts val="100"/>
              </a:spcBef>
              <a:spcAft>
                <a:spcPts val="1400"/>
              </a:spcAft>
              <a:buAutoNum type="arabicPeriod"/>
            </a:pPr>
            <a:r>
              <a:rPr lang="en-US" sz="2000" dirty="0">
                <a:ea typeface="+mn-lt"/>
                <a:cs typeface="+mn-lt"/>
              </a:rPr>
              <a:t>Performance analysis of smart Industry 4.0 applications in fog &amp; Cloud</a:t>
            </a:r>
            <a:endParaRPr lang="en-US">
              <a:cs typeface="Calibri"/>
            </a:endParaRPr>
          </a:p>
          <a:p>
            <a:pPr marL="800100" lvl="1" indent="-342900">
              <a:spcBef>
                <a:spcPts val="100"/>
              </a:spcBef>
              <a:spcAft>
                <a:spcPts val="1400"/>
              </a:spcAft>
              <a:buAutoNum type="arabicPeriod"/>
            </a:pPr>
            <a:r>
              <a:rPr lang="en-US" sz="2000" dirty="0">
                <a:cs typeface="Calibri"/>
              </a:rPr>
              <a:t>Proposing federated fog computing systems to resource provisioning of remote Industry 4.0 applications</a:t>
            </a:r>
          </a:p>
          <a:p>
            <a:pPr marL="800100" lvl="1" indent="-342900">
              <a:spcBef>
                <a:spcPts val="100"/>
              </a:spcBef>
              <a:spcAft>
                <a:spcPts val="1400"/>
              </a:spcAft>
              <a:buAutoNum type="arabicPeriod"/>
            </a:pPr>
            <a:r>
              <a:rPr lang="en-US" sz="2000" dirty="0">
                <a:cs typeface="Calibri"/>
              </a:rPr>
              <a:t>Developing resource allocation for Industry 4.0 workflows across federated fog </a:t>
            </a:r>
            <a:r>
              <a:rPr lang="en-US" sz="2000" dirty="0">
                <a:ea typeface="+mn-lt"/>
                <a:cs typeface="+mn-lt"/>
              </a:rPr>
              <a:t>systems</a:t>
            </a:r>
            <a:endParaRPr lang="en-US" dirty="0">
              <a:ea typeface="+mn-lt"/>
              <a:cs typeface="+mn-lt"/>
            </a:endParaRPr>
          </a:p>
          <a:p>
            <a:pPr>
              <a:spcBef>
                <a:spcPts val="100"/>
              </a:spcBef>
              <a:spcAft>
                <a:spcPts val="1400"/>
              </a:spcAft>
            </a:pPr>
            <a:r>
              <a:rPr lang="en-US" sz="2800" dirty="0">
                <a:cs typeface="Calibri"/>
              </a:rPr>
              <a:t>Conclusion &amp; future research direction</a:t>
            </a:r>
          </a:p>
        </p:txBody>
      </p:sp>
      <p:sp>
        <p:nvSpPr>
          <p:cNvPr id="4" name="Slide Number Placeholder 3">
            <a:extLst>
              <a:ext uri="{FF2B5EF4-FFF2-40B4-BE49-F238E27FC236}">
                <a16:creationId xmlns:a16="http://schemas.microsoft.com/office/drawing/2014/main" id="{ED88F124-010C-42CB-9B1B-8C823A9565F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a:t>
            </a:fld>
            <a:endParaRPr lang="en-US">
              <a:solidFill>
                <a:prstClr val="black">
                  <a:tint val="75000"/>
                </a:prstClr>
              </a:solidFill>
              <a:latin typeface="Calibri"/>
            </a:endParaRPr>
          </a:p>
        </p:txBody>
      </p:sp>
    </p:spTree>
    <p:extLst>
      <p:ext uri="{BB962C8B-B14F-4D97-AF65-F5344CB8AC3E}">
        <p14:creationId xmlns:p14="http://schemas.microsoft.com/office/powerpoint/2010/main" val="290814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88947-ECAF-493F-A9A1-852A488616F7}"/>
              </a:ext>
            </a:extLst>
          </p:cNvPr>
          <p:cNvSpPr>
            <a:spLocks noGrp="1"/>
          </p:cNvSpPr>
          <p:nvPr>
            <p:ph type="title"/>
          </p:nvPr>
        </p:nvSpPr>
        <p:spPr/>
        <p:txBody>
          <a:bodyPr>
            <a:normAutofit fontScale="90000"/>
          </a:bodyPr>
          <a:lstStyle/>
          <a:p>
            <a:r>
              <a:rPr lang="en-US" dirty="0">
                <a:cs typeface="Arial"/>
              </a:rPr>
              <a:t>Motivation: Preliminary experiment</a:t>
            </a:r>
            <a:endParaRPr lang="en-US" dirty="0"/>
          </a:p>
        </p:txBody>
      </p:sp>
      <p:pic>
        <p:nvPicPr>
          <p:cNvPr id="5" name="Picture 5" descr="Chart, histogram&#10;&#10;Description automatically generated">
            <a:extLst>
              <a:ext uri="{FF2B5EF4-FFF2-40B4-BE49-F238E27FC236}">
                <a16:creationId xmlns:a16="http://schemas.microsoft.com/office/drawing/2014/main" id="{178E44B8-7713-448B-B7B0-24143E1C5B8C}"/>
              </a:ext>
            </a:extLst>
          </p:cNvPr>
          <p:cNvPicPr>
            <a:picLocks noGrp="1" noChangeAspect="1"/>
          </p:cNvPicPr>
          <p:nvPr>
            <p:ph idx="1"/>
          </p:nvPr>
        </p:nvPicPr>
        <p:blipFill rotWithShape="1">
          <a:blip r:embed="rId2"/>
          <a:srcRect b="17518"/>
          <a:stretch/>
        </p:blipFill>
        <p:spPr>
          <a:xfrm>
            <a:off x="57108" y="2658453"/>
            <a:ext cx="9033833" cy="1819421"/>
          </a:xfrm>
        </p:spPr>
      </p:pic>
      <p:sp>
        <p:nvSpPr>
          <p:cNvPr id="4" name="Slide Number Placeholder 3">
            <a:extLst>
              <a:ext uri="{FF2B5EF4-FFF2-40B4-BE49-F238E27FC236}">
                <a16:creationId xmlns:a16="http://schemas.microsoft.com/office/drawing/2014/main" id="{A3AB9F1F-6340-4A52-A221-4704E3B3C54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20</a:t>
            </a:fld>
            <a:endParaRPr lang="en-US">
              <a:solidFill>
                <a:prstClr val="black">
                  <a:tint val="75000"/>
                </a:prstClr>
              </a:solidFill>
              <a:latin typeface="Calibri"/>
            </a:endParaRPr>
          </a:p>
        </p:txBody>
      </p:sp>
      <p:sp>
        <p:nvSpPr>
          <p:cNvPr id="6" name="TextBox 5">
            <a:extLst>
              <a:ext uri="{FF2B5EF4-FFF2-40B4-BE49-F238E27FC236}">
                <a16:creationId xmlns:a16="http://schemas.microsoft.com/office/drawing/2014/main" id="{5CDC10D8-B7A5-43BB-B13A-58EBD4EEE39E}"/>
              </a:ext>
            </a:extLst>
          </p:cNvPr>
          <p:cNvSpPr txBox="1"/>
          <p:nvPr/>
        </p:nvSpPr>
        <p:spPr>
          <a:xfrm>
            <a:off x="655608" y="4710022"/>
            <a:ext cx="816346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ea typeface="+mn-lt"/>
                <a:cs typeface="+mn-lt"/>
              </a:rPr>
              <a:t>The oil spill detection application is executed 30 times in heterogeneous machines of AWS</a:t>
            </a:r>
          </a:p>
          <a:p>
            <a:pPr marL="457200" indent="-457200">
              <a:buFont typeface="Arial"/>
              <a:buChar char="•"/>
            </a:pPr>
            <a:endParaRPr lang="en-US" sz="2800" dirty="0">
              <a:ea typeface="+mn-lt"/>
              <a:cs typeface="+mn-lt"/>
            </a:endParaRPr>
          </a:p>
          <a:p>
            <a:pPr marL="457200" indent="-457200">
              <a:buFont typeface="Arial"/>
              <a:buChar char="•"/>
            </a:pPr>
            <a:r>
              <a:rPr lang="en-US" sz="2800" dirty="0">
                <a:ea typeface="+mn-lt"/>
                <a:cs typeface="+mn-lt"/>
              </a:rPr>
              <a:t>Result: Inference time highly stochastic</a:t>
            </a:r>
            <a:endParaRPr lang="en-US" sz="2800" dirty="0">
              <a:cs typeface="Calibri"/>
            </a:endParaRPr>
          </a:p>
        </p:txBody>
      </p:sp>
      <p:sp>
        <p:nvSpPr>
          <p:cNvPr id="7" name="TextBox 6">
            <a:extLst>
              <a:ext uri="{FF2B5EF4-FFF2-40B4-BE49-F238E27FC236}">
                <a16:creationId xmlns:a16="http://schemas.microsoft.com/office/drawing/2014/main" id="{E0C4C58F-FC61-474B-A4DF-9D321B24152C}"/>
              </a:ext>
            </a:extLst>
          </p:cNvPr>
          <p:cNvSpPr txBox="1"/>
          <p:nvPr/>
        </p:nvSpPr>
        <p:spPr>
          <a:xfrm>
            <a:off x="756249" y="1705154"/>
            <a:ext cx="816346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cs typeface="Calibri"/>
              </a:rPr>
              <a:t>Heterogeneous machines –&gt; stochastic inference execution time</a:t>
            </a:r>
          </a:p>
        </p:txBody>
      </p:sp>
      <p:sp>
        <p:nvSpPr>
          <p:cNvPr id="3" name="TextBox 2">
            <a:extLst>
              <a:ext uri="{FF2B5EF4-FFF2-40B4-BE49-F238E27FC236}">
                <a16:creationId xmlns:a16="http://schemas.microsoft.com/office/drawing/2014/main" id="{53153D77-49C6-469D-8DF7-64EE1A3FDE86}"/>
              </a:ext>
            </a:extLst>
          </p:cNvPr>
          <p:cNvSpPr txBox="1"/>
          <p:nvPr/>
        </p:nvSpPr>
        <p:spPr>
          <a:xfrm>
            <a:off x="3692115" y="4455229"/>
            <a:ext cx="221123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Number of Attempts</a:t>
            </a:r>
          </a:p>
        </p:txBody>
      </p:sp>
    </p:spTree>
    <p:extLst>
      <p:ext uri="{BB962C8B-B14F-4D97-AF65-F5344CB8AC3E}">
        <p14:creationId xmlns:p14="http://schemas.microsoft.com/office/powerpoint/2010/main" val="118269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80FD-9013-4AE3-81CD-F42A7426500E}"/>
              </a:ext>
            </a:extLst>
          </p:cNvPr>
          <p:cNvSpPr>
            <a:spLocks noGrp="1"/>
          </p:cNvSpPr>
          <p:nvPr>
            <p:ph type="title"/>
          </p:nvPr>
        </p:nvSpPr>
        <p:spPr/>
        <p:txBody>
          <a:bodyPr>
            <a:normAutofit fontScale="90000"/>
          </a:bodyPr>
          <a:lstStyle/>
          <a:p>
            <a:r>
              <a:rPr lang="en-US" dirty="0">
                <a:cs typeface="Arial"/>
              </a:rPr>
              <a:t>Experimental setup for performance modeling</a:t>
            </a:r>
            <a:endParaRPr lang="en-US" dirty="0"/>
          </a:p>
        </p:txBody>
      </p:sp>
      <p:sp>
        <p:nvSpPr>
          <p:cNvPr id="3" name="Content Placeholder 2">
            <a:extLst>
              <a:ext uri="{FF2B5EF4-FFF2-40B4-BE49-F238E27FC236}">
                <a16:creationId xmlns:a16="http://schemas.microsoft.com/office/drawing/2014/main" id="{85CC0546-C9DE-4E46-B446-85AA5F40004E}"/>
              </a:ext>
            </a:extLst>
          </p:cNvPr>
          <p:cNvSpPr>
            <a:spLocks noGrp="1"/>
          </p:cNvSpPr>
          <p:nvPr>
            <p:ph idx="1"/>
          </p:nvPr>
        </p:nvSpPr>
        <p:spPr/>
        <p:txBody>
          <a:bodyPr vert="horz" lIns="91440" tIns="45720" rIns="91440" bIns="45720" rtlCol="0" anchor="t">
            <a:normAutofit fontScale="92500" lnSpcReduction="20000"/>
          </a:bodyPr>
          <a:lstStyle/>
          <a:p>
            <a:r>
              <a:rPr lang="en-US" sz="3000" dirty="0">
                <a:ea typeface="+mn-lt"/>
                <a:cs typeface="+mn-lt"/>
              </a:rPr>
              <a:t>Cloud as a dynamic (online) system loaded with pre-trained DNN-based applications</a:t>
            </a:r>
            <a:r>
              <a:rPr lang="en-US" dirty="0">
                <a:ea typeface="+mn-lt"/>
                <a:cs typeface="+mn-lt"/>
              </a:rPr>
              <a:t> </a:t>
            </a:r>
          </a:p>
          <a:p>
            <a:pPr lvl="1">
              <a:buFont typeface="Wingdings" pitchFamily="34" charset="0"/>
              <a:buChar char="§"/>
            </a:pPr>
            <a:r>
              <a:rPr lang="en-US" dirty="0" err="1">
                <a:ea typeface="+mn-lt"/>
                <a:cs typeface="+mn-lt"/>
              </a:rPr>
              <a:t>Tensorflow</a:t>
            </a:r>
            <a:r>
              <a:rPr lang="en-US" dirty="0">
                <a:ea typeface="+mn-lt"/>
                <a:cs typeface="+mn-lt"/>
              </a:rPr>
              <a:t>, </a:t>
            </a:r>
            <a:r>
              <a:rPr lang="en-US" dirty="0" err="1">
                <a:ea typeface="+mn-lt"/>
                <a:cs typeface="+mn-lt"/>
              </a:rPr>
              <a:t>Keras</a:t>
            </a:r>
            <a:r>
              <a:rPr lang="en-US" dirty="0">
                <a:ea typeface="+mn-lt"/>
                <a:cs typeface="+mn-lt"/>
              </a:rPr>
              <a:t>, and other dependencies</a:t>
            </a:r>
          </a:p>
          <a:p>
            <a:pPr lvl="1"/>
            <a:r>
              <a:rPr lang="en-US" dirty="0">
                <a:ea typeface="+mn-lt"/>
                <a:cs typeface="+mn-lt"/>
              </a:rPr>
              <a:t>Hot start inference time </a:t>
            </a:r>
            <a:endParaRPr lang="en-US" dirty="0">
              <a:cs typeface="Calibri"/>
            </a:endParaRPr>
          </a:p>
          <a:p>
            <a:pPr marL="457200" lvl="1" indent="0">
              <a:buNone/>
            </a:pPr>
            <a:endParaRPr lang="en-US" dirty="0">
              <a:cs typeface="Calibri"/>
            </a:endParaRPr>
          </a:p>
          <a:p>
            <a:r>
              <a:rPr lang="en-US" sz="3000" dirty="0">
                <a:cs typeface="Calibri"/>
              </a:rPr>
              <a:t>VMs of cloud platforms utilize Ubuntu 18.04</a:t>
            </a:r>
          </a:p>
          <a:p>
            <a:pPr marL="0" indent="0">
              <a:buNone/>
            </a:pPr>
            <a:endParaRPr lang="en-US" sz="3000" dirty="0">
              <a:cs typeface="Calibri"/>
            </a:endParaRPr>
          </a:p>
          <a:p>
            <a:pPr marL="0" indent="0">
              <a:buNone/>
            </a:pPr>
            <a:endParaRPr lang="en-US" sz="3000" dirty="0">
              <a:cs typeface="Calibri"/>
            </a:endParaRPr>
          </a:p>
          <a:p>
            <a:r>
              <a:rPr lang="en-US" sz="3000" dirty="0">
                <a:cs typeface="Calibri"/>
              </a:rPr>
              <a:t>Capture the randomness found from initial experiment</a:t>
            </a:r>
          </a:p>
          <a:p>
            <a:pPr lvl="1"/>
            <a:r>
              <a:rPr lang="en-US" dirty="0">
                <a:cs typeface="Calibri"/>
              </a:rPr>
              <a:t>Each application executed </a:t>
            </a:r>
            <a:r>
              <a:rPr lang="en-US" b="1" dirty="0">
                <a:cs typeface="Calibri"/>
              </a:rPr>
              <a:t>30</a:t>
            </a:r>
            <a:r>
              <a:rPr lang="en-US" dirty="0">
                <a:cs typeface="Calibri"/>
              </a:rPr>
              <a:t> times</a:t>
            </a:r>
          </a:p>
        </p:txBody>
      </p:sp>
      <p:sp>
        <p:nvSpPr>
          <p:cNvPr id="4" name="Slide Number Placeholder 3">
            <a:extLst>
              <a:ext uri="{FF2B5EF4-FFF2-40B4-BE49-F238E27FC236}">
                <a16:creationId xmlns:a16="http://schemas.microsoft.com/office/drawing/2014/main" id="{192C0E72-70B2-4F4D-96AD-1CD0550AA729}"/>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spTree>
    <p:extLst>
      <p:ext uri="{BB962C8B-B14F-4D97-AF65-F5344CB8AC3E}">
        <p14:creationId xmlns:p14="http://schemas.microsoft.com/office/powerpoint/2010/main" val="388535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0852-200A-4690-BC2C-61326907D630}"/>
              </a:ext>
            </a:extLst>
          </p:cNvPr>
          <p:cNvSpPr>
            <a:spLocks noGrp="1"/>
          </p:cNvSpPr>
          <p:nvPr>
            <p:ph type="title"/>
          </p:nvPr>
        </p:nvSpPr>
        <p:spPr>
          <a:xfrm>
            <a:off x="184031" y="152400"/>
            <a:ext cx="8732806" cy="1143000"/>
          </a:xfrm>
        </p:spPr>
        <p:txBody>
          <a:bodyPr>
            <a:normAutofit fontScale="90000"/>
          </a:bodyPr>
          <a:lstStyle/>
          <a:p>
            <a:r>
              <a:rPr lang="en-US" dirty="0">
                <a:cs typeface="Arial"/>
              </a:rPr>
              <a:t>Application-Centric analysis of inference time: Normality Test</a:t>
            </a:r>
            <a:endParaRPr lang="en-US" dirty="0"/>
          </a:p>
        </p:txBody>
      </p:sp>
      <p:sp>
        <p:nvSpPr>
          <p:cNvPr id="3" name="Content Placeholder 2">
            <a:extLst>
              <a:ext uri="{FF2B5EF4-FFF2-40B4-BE49-F238E27FC236}">
                <a16:creationId xmlns:a16="http://schemas.microsoft.com/office/drawing/2014/main" id="{1533385C-2976-4DCA-A306-EA9E266D9BC3}"/>
              </a:ext>
            </a:extLst>
          </p:cNvPr>
          <p:cNvSpPr>
            <a:spLocks noGrp="1"/>
          </p:cNvSpPr>
          <p:nvPr>
            <p:ph idx="1"/>
          </p:nvPr>
        </p:nvSpPr>
        <p:spPr>
          <a:xfrm>
            <a:off x="457200" y="1600200"/>
            <a:ext cx="8517147" cy="4525963"/>
          </a:xfrm>
        </p:spPr>
        <p:txBody>
          <a:bodyPr vert="horz" lIns="91440" tIns="45720" rIns="91440" bIns="45720" rtlCol="0" anchor="t">
            <a:normAutofit/>
          </a:bodyPr>
          <a:lstStyle/>
          <a:p>
            <a:r>
              <a:rPr lang="en-US" sz="2400" dirty="0">
                <a:ea typeface="+mn-lt"/>
                <a:cs typeface="+mn-lt"/>
              </a:rPr>
              <a:t>Identify underlying statistical distribution of inference execution time</a:t>
            </a:r>
          </a:p>
          <a:p>
            <a:r>
              <a:rPr lang="en-US" sz="2400" dirty="0">
                <a:ea typeface="+mn-lt"/>
                <a:cs typeface="+mn-lt"/>
              </a:rPr>
              <a:t>Shapiro-Wilk test to verify the normality</a:t>
            </a:r>
          </a:p>
          <a:p>
            <a:pPr lvl="1"/>
            <a:r>
              <a:rPr lang="en-US" sz="2000">
                <a:cs typeface="Calibri"/>
              </a:rPr>
              <a:t> Does not follow normal distribution</a:t>
            </a:r>
            <a:endParaRPr lang="en-US" sz="2000" dirty="0">
              <a:cs typeface="Calibri"/>
            </a:endParaRPr>
          </a:p>
        </p:txBody>
      </p:sp>
      <p:sp>
        <p:nvSpPr>
          <p:cNvPr id="4" name="Slide Number Placeholder 3">
            <a:extLst>
              <a:ext uri="{FF2B5EF4-FFF2-40B4-BE49-F238E27FC236}">
                <a16:creationId xmlns:a16="http://schemas.microsoft.com/office/drawing/2014/main" id="{38C54D5D-42A1-4534-97C2-B5CB70674689}"/>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22</a:t>
            </a:fld>
            <a:endParaRPr lang="en-US">
              <a:solidFill>
                <a:prstClr val="black">
                  <a:tint val="75000"/>
                </a:prstClr>
              </a:solidFill>
              <a:latin typeface="Calibri"/>
            </a:endParaRPr>
          </a:p>
        </p:txBody>
      </p:sp>
      <p:pic>
        <p:nvPicPr>
          <p:cNvPr id="8" name="Picture 8" descr="Table&#10;&#10;Description automatically generated">
            <a:extLst>
              <a:ext uri="{FF2B5EF4-FFF2-40B4-BE49-F238E27FC236}">
                <a16:creationId xmlns:a16="http://schemas.microsoft.com/office/drawing/2014/main" id="{2E848613-D69B-4A96-9C77-D0F948C0D4EA}"/>
              </a:ext>
            </a:extLst>
          </p:cNvPr>
          <p:cNvPicPr>
            <a:picLocks noChangeAspect="1"/>
          </p:cNvPicPr>
          <p:nvPr/>
        </p:nvPicPr>
        <p:blipFill>
          <a:blip r:embed="rId3"/>
          <a:stretch>
            <a:fillRect/>
          </a:stretch>
        </p:blipFill>
        <p:spPr>
          <a:xfrm>
            <a:off x="368061" y="3427405"/>
            <a:ext cx="8609161" cy="3036811"/>
          </a:xfrm>
          <a:prstGeom prst="rect">
            <a:avLst/>
          </a:prstGeom>
        </p:spPr>
      </p:pic>
      <p:sp>
        <p:nvSpPr>
          <p:cNvPr id="5" name="Rectangle 4">
            <a:extLst>
              <a:ext uri="{FF2B5EF4-FFF2-40B4-BE49-F238E27FC236}">
                <a16:creationId xmlns:a16="http://schemas.microsoft.com/office/drawing/2014/main" id="{4AF7ED0C-23C5-46D2-8810-B52F91157293}"/>
              </a:ext>
            </a:extLst>
          </p:cNvPr>
          <p:cNvSpPr/>
          <p:nvPr/>
        </p:nvSpPr>
        <p:spPr>
          <a:xfrm>
            <a:off x="1613139" y="4093235"/>
            <a:ext cx="7303697" cy="589471"/>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D66A1224-F7D8-41CF-AA2D-E11DE6CEC021}"/>
              </a:ext>
            </a:extLst>
          </p:cNvPr>
          <p:cNvSpPr/>
          <p:nvPr/>
        </p:nvSpPr>
        <p:spPr>
          <a:xfrm>
            <a:off x="1613138" y="5272178"/>
            <a:ext cx="7289319" cy="589471"/>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Arrow: Curved Right 5">
            <a:extLst>
              <a:ext uri="{FF2B5EF4-FFF2-40B4-BE49-F238E27FC236}">
                <a16:creationId xmlns:a16="http://schemas.microsoft.com/office/drawing/2014/main" id="{8BE6AA3A-CAC5-4532-909F-52BEB2C49F0F}"/>
              </a:ext>
            </a:extLst>
          </p:cNvPr>
          <p:cNvSpPr/>
          <p:nvPr/>
        </p:nvSpPr>
        <p:spPr>
          <a:xfrm>
            <a:off x="367485" y="2964697"/>
            <a:ext cx="445699" cy="1523999"/>
          </a:xfrm>
          <a:prstGeom prst="curvedRightArrow">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endParaRPr>
          </a:p>
        </p:txBody>
      </p:sp>
      <p:sp>
        <p:nvSpPr>
          <p:cNvPr id="9" name="Arrow: Curved Right 8">
            <a:extLst>
              <a:ext uri="{FF2B5EF4-FFF2-40B4-BE49-F238E27FC236}">
                <a16:creationId xmlns:a16="http://schemas.microsoft.com/office/drawing/2014/main" id="{5E4B2811-B019-4BA7-9138-31C4054CC60C}"/>
              </a:ext>
            </a:extLst>
          </p:cNvPr>
          <p:cNvSpPr/>
          <p:nvPr/>
        </p:nvSpPr>
        <p:spPr>
          <a:xfrm rot="-480000">
            <a:off x="94315" y="4229904"/>
            <a:ext cx="531963" cy="1523999"/>
          </a:xfrm>
          <a:prstGeom prst="curvedRightArrow">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1008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69E6-DBC3-41FD-86ED-E8744593A911}"/>
              </a:ext>
            </a:extLst>
          </p:cNvPr>
          <p:cNvSpPr>
            <a:spLocks noGrp="1"/>
          </p:cNvSpPr>
          <p:nvPr>
            <p:ph type="title"/>
          </p:nvPr>
        </p:nvSpPr>
        <p:spPr>
          <a:xfrm>
            <a:off x="-2875" y="152400"/>
            <a:ext cx="9092240" cy="1143000"/>
          </a:xfrm>
        </p:spPr>
        <p:txBody>
          <a:bodyPr>
            <a:normAutofit fontScale="90000"/>
          </a:bodyPr>
          <a:lstStyle/>
          <a:p>
            <a:r>
              <a:rPr lang="en-US" dirty="0">
                <a:cs typeface="Arial"/>
              </a:rPr>
              <a:t>Application-Centric analysis of inference time: Insights</a:t>
            </a:r>
            <a:endParaRPr lang="en-US" dirty="0"/>
          </a:p>
        </p:txBody>
      </p:sp>
      <p:sp>
        <p:nvSpPr>
          <p:cNvPr id="4" name="Slide Number Placeholder 3">
            <a:extLst>
              <a:ext uri="{FF2B5EF4-FFF2-40B4-BE49-F238E27FC236}">
                <a16:creationId xmlns:a16="http://schemas.microsoft.com/office/drawing/2014/main" id="{E20905B7-1E00-47C7-A675-99DB2786D768}"/>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23</a:t>
            </a:fld>
            <a:endParaRPr lang="en-US">
              <a:solidFill>
                <a:prstClr val="black">
                  <a:tint val="75000"/>
                </a:prstClr>
              </a:solidFill>
              <a:latin typeface="Calibri"/>
            </a:endParaRPr>
          </a:p>
        </p:txBody>
      </p:sp>
      <p:sp>
        <p:nvSpPr>
          <p:cNvPr id="6" name="TextBox 5">
            <a:extLst>
              <a:ext uri="{FF2B5EF4-FFF2-40B4-BE49-F238E27FC236}">
                <a16:creationId xmlns:a16="http://schemas.microsoft.com/office/drawing/2014/main" id="{A95A6EAC-3A9E-45CF-8A23-24CAE42CA1E4}"/>
              </a:ext>
            </a:extLst>
          </p:cNvPr>
          <p:cNvSpPr txBox="1"/>
          <p:nvPr/>
        </p:nvSpPr>
        <p:spPr>
          <a:xfrm>
            <a:off x="396816" y="4235569"/>
            <a:ext cx="8522898"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800" dirty="0">
                <a:ea typeface="+mn-lt"/>
                <a:cs typeface="+mn-lt"/>
              </a:rPr>
              <a:t>Insights </a:t>
            </a:r>
          </a:p>
          <a:p>
            <a:pPr marL="800100" lvl="1" indent="-342900">
              <a:spcAft>
                <a:spcPts val="600"/>
              </a:spcAft>
              <a:buClr>
                <a:srgbClr val="00B050"/>
              </a:buClr>
              <a:buFont typeface="Wingdings" pitchFamily="2" charset="2"/>
              <a:buChar char="§"/>
            </a:pPr>
            <a:r>
              <a:rPr lang="en-US" sz="2000" dirty="0">
                <a:ea typeface="+mn-lt"/>
                <a:cs typeface="+mn-lt"/>
              </a:rPr>
              <a:t>Shapiro-Wilk test for AWS and Chameleon rejects normality assumption</a:t>
            </a:r>
            <a:endParaRPr lang="en-US" sz="2000" dirty="0">
              <a:cs typeface="Calibri"/>
            </a:endParaRPr>
          </a:p>
          <a:p>
            <a:pPr marL="800100" lvl="1" indent="-342900">
              <a:spcAft>
                <a:spcPts val="600"/>
              </a:spcAft>
              <a:buClr>
                <a:srgbClr val="00B050"/>
              </a:buClr>
              <a:buFont typeface="Wingdings" pitchFamily="2" charset="2"/>
              <a:buChar char="§"/>
            </a:pPr>
            <a:r>
              <a:rPr lang="en-US" sz="2000" dirty="0">
                <a:solidFill>
                  <a:schemeClr val="accent6">
                    <a:lumMod val="75000"/>
                  </a:schemeClr>
                </a:solidFill>
                <a:ea typeface="+mn-lt"/>
                <a:cs typeface="+mn-lt"/>
              </a:rPr>
              <a:t>The K-S test reflects the dominance of Student’s t-distribution </a:t>
            </a:r>
          </a:p>
          <a:p>
            <a:pPr marL="800100" lvl="1" indent="-342900">
              <a:spcAft>
                <a:spcPts val="600"/>
              </a:spcAft>
              <a:buClr>
                <a:srgbClr val="00B050"/>
              </a:buClr>
              <a:buFont typeface="Wingdings" pitchFamily="2" charset="2"/>
              <a:buChar char="§"/>
            </a:pPr>
            <a:r>
              <a:rPr lang="en-US" sz="2000" dirty="0">
                <a:ea typeface="+mn-lt"/>
                <a:cs typeface="+mn-lt"/>
              </a:rPr>
              <a:t>Various configurations of input data is decisive on the statistical distribution of the inference time</a:t>
            </a:r>
            <a:endParaRPr lang="en-US" sz="2000" dirty="0">
              <a:cs typeface="Calibri"/>
            </a:endParaRPr>
          </a:p>
        </p:txBody>
      </p:sp>
      <p:pic>
        <p:nvPicPr>
          <p:cNvPr id="8" name="Picture 8" descr="Table&#10;&#10;Description automatically generated">
            <a:extLst>
              <a:ext uri="{FF2B5EF4-FFF2-40B4-BE49-F238E27FC236}">
                <a16:creationId xmlns:a16="http://schemas.microsoft.com/office/drawing/2014/main" id="{75FA61BF-79E6-4AE2-BA97-68E6083E03EF}"/>
              </a:ext>
            </a:extLst>
          </p:cNvPr>
          <p:cNvPicPr>
            <a:picLocks noGrp="1" noChangeAspect="1"/>
          </p:cNvPicPr>
          <p:nvPr>
            <p:ph idx="1"/>
          </p:nvPr>
        </p:nvPicPr>
        <p:blipFill>
          <a:blip r:embed="rId2"/>
          <a:stretch>
            <a:fillRect/>
          </a:stretch>
        </p:blipFill>
        <p:spPr>
          <a:xfrm>
            <a:off x="43672" y="1512933"/>
            <a:ext cx="9042278" cy="2716422"/>
          </a:xfrm>
        </p:spPr>
      </p:pic>
      <p:sp>
        <p:nvSpPr>
          <p:cNvPr id="9" name="Rectangle 8">
            <a:extLst>
              <a:ext uri="{FF2B5EF4-FFF2-40B4-BE49-F238E27FC236}">
                <a16:creationId xmlns:a16="http://schemas.microsoft.com/office/drawing/2014/main" id="{A017547D-9C5B-4FDC-A5E9-AD2D23DCBF7E}"/>
              </a:ext>
            </a:extLst>
          </p:cNvPr>
          <p:cNvSpPr/>
          <p:nvPr/>
        </p:nvSpPr>
        <p:spPr>
          <a:xfrm>
            <a:off x="1469366" y="2454216"/>
            <a:ext cx="7476224" cy="589471"/>
          </a:xfrm>
          <a:prstGeom prst="rect">
            <a:avLst/>
          </a:prstGeom>
          <a:noFill/>
          <a:ln w="28575">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089E8CB6-99C7-46E3-9AC6-40B8C681C41D}"/>
              </a:ext>
            </a:extLst>
          </p:cNvPr>
          <p:cNvSpPr/>
          <p:nvPr/>
        </p:nvSpPr>
        <p:spPr>
          <a:xfrm>
            <a:off x="1469365" y="3058064"/>
            <a:ext cx="5664678" cy="531962"/>
          </a:xfrm>
          <a:prstGeom prst="rect">
            <a:avLst/>
          </a:prstGeom>
          <a:noFill/>
          <a:ln w="28575">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Arrow: Curved Right 10">
            <a:extLst>
              <a:ext uri="{FF2B5EF4-FFF2-40B4-BE49-F238E27FC236}">
                <a16:creationId xmlns:a16="http://schemas.microsoft.com/office/drawing/2014/main" id="{003E8228-5606-4DCF-933D-F968D8EEA7D8}"/>
              </a:ext>
            </a:extLst>
          </p:cNvPr>
          <p:cNvSpPr/>
          <p:nvPr/>
        </p:nvSpPr>
        <p:spPr>
          <a:xfrm rot="480000" flipV="1">
            <a:off x="237189" y="2748138"/>
            <a:ext cx="704490" cy="2602302"/>
          </a:xfrm>
          <a:prstGeom prst="curved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0916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C95B-FC6F-42AB-9306-81516DAFD78B}"/>
              </a:ext>
            </a:extLst>
          </p:cNvPr>
          <p:cNvSpPr>
            <a:spLocks noGrp="1"/>
          </p:cNvSpPr>
          <p:nvPr>
            <p:ph type="title"/>
          </p:nvPr>
        </p:nvSpPr>
        <p:spPr>
          <a:xfrm>
            <a:off x="-2876" y="152400"/>
            <a:ext cx="9149751" cy="1143000"/>
          </a:xfrm>
        </p:spPr>
        <p:txBody>
          <a:bodyPr>
            <a:noAutofit/>
          </a:bodyPr>
          <a:lstStyle/>
          <a:p>
            <a:r>
              <a:rPr lang="en-US" sz="3600" dirty="0">
                <a:cs typeface="Arial"/>
              </a:rPr>
              <a:t>Application-Centric analysis of inference time: Central tendency</a:t>
            </a:r>
            <a:endParaRPr lang="en-US" sz="3600" dirty="0"/>
          </a:p>
        </p:txBody>
      </p:sp>
      <p:sp>
        <p:nvSpPr>
          <p:cNvPr id="4" name="Slide Number Placeholder 3">
            <a:extLst>
              <a:ext uri="{FF2B5EF4-FFF2-40B4-BE49-F238E27FC236}">
                <a16:creationId xmlns:a16="http://schemas.microsoft.com/office/drawing/2014/main" id="{66F60F19-DA7A-4F19-9D02-0FF78E8BBF4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sp>
        <p:nvSpPr>
          <p:cNvPr id="6" name="TextBox 5">
            <a:extLst>
              <a:ext uri="{FF2B5EF4-FFF2-40B4-BE49-F238E27FC236}">
                <a16:creationId xmlns:a16="http://schemas.microsoft.com/office/drawing/2014/main" id="{F92F5960-7B32-4546-8DB1-8AE5F9398078}"/>
              </a:ext>
            </a:extLst>
          </p:cNvPr>
          <p:cNvSpPr txBox="1"/>
          <p:nvPr/>
        </p:nvSpPr>
        <p:spPr>
          <a:xfrm>
            <a:off x="353683" y="4120551"/>
            <a:ext cx="8220973" cy="230832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rgbClr val="7030A0"/>
                </a:solidFill>
                <a:ea typeface="+mn-lt"/>
                <a:cs typeface="+mn-lt"/>
              </a:rPr>
              <a:t>ML Optimized &amp; GPU </a:t>
            </a:r>
            <a:r>
              <a:rPr lang="en-US" sz="2400" dirty="0">
                <a:ea typeface="+mn-lt"/>
                <a:cs typeface="+mn-lt"/>
              </a:rPr>
              <a:t>instances often outperform other AWS machine types</a:t>
            </a:r>
          </a:p>
          <a:p>
            <a:pPr marL="342900" indent="-342900">
              <a:buFont typeface="Arial,Sans-Serif"/>
              <a:buChar char="•"/>
            </a:pPr>
            <a:r>
              <a:rPr lang="en-US" sz="2400" b="1" dirty="0">
                <a:solidFill>
                  <a:srgbClr val="FF0000"/>
                </a:solidFill>
                <a:ea typeface="+mn-lt"/>
                <a:cs typeface="+mn-lt"/>
              </a:rPr>
              <a:t>Fire and Oil </a:t>
            </a:r>
            <a:r>
              <a:rPr lang="en-US" sz="2400" dirty="0">
                <a:ea typeface="+mn-lt"/>
                <a:cs typeface="+mn-lt"/>
              </a:rPr>
              <a:t>experience a higher standard deviation</a:t>
            </a:r>
          </a:p>
          <a:p>
            <a:pPr marL="800100" lvl="1" indent="-342900">
              <a:buClr>
                <a:srgbClr val="00B050"/>
              </a:buClr>
              <a:buFont typeface="Wingdings" pitchFamily="2" charset="2"/>
              <a:buChar char="§"/>
            </a:pPr>
            <a:r>
              <a:rPr lang="en-US" sz="2400" dirty="0">
                <a:ea typeface="+mn-lt"/>
                <a:cs typeface="+mn-lt"/>
              </a:rPr>
              <a:t>characteristics of their input data</a:t>
            </a:r>
          </a:p>
          <a:p>
            <a:pPr marL="342900" indent="-342900">
              <a:buFont typeface="Arial"/>
              <a:buChar char="•"/>
            </a:pPr>
            <a:r>
              <a:rPr lang="en-US" sz="2400" dirty="0">
                <a:ea typeface="+mn-lt"/>
                <a:cs typeface="+mn-lt"/>
              </a:rPr>
              <a:t>AWS offers a lower inference time than Chameleon</a:t>
            </a:r>
          </a:p>
          <a:p>
            <a:pPr marL="800100" lvl="1" indent="-342900">
              <a:buClr>
                <a:srgbClr val="00B050"/>
              </a:buClr>
              <a:buFont typeface="Wingdings" pitchFamily="2" charset="2"/>
              <a:buChar char="§"/>
            </a:pPr>
            <a:r>
              <a:rPr lang="en-US" sz="2400" dirty="0">
                <a:ea typeface="+mn-lt"/>
                <a:cs typeface="+mn-lt"/>
              </a:rPr>
              <a:t>Utilization of SSD</a:t>
            </a:r>
          </a:p>
        </p:txBody>
      </p:sp>
      <p:pic>
        <p:nvPicPr>
          <p:cNvPr id="8" name="Picture 8" descr="Table&#10;&#10;Description automatically generated">
            <a:extLst>
              <a:ext uri="{FF2B5EF4-FFF2-40B4-BE49-F238E27FC236}">
                <a16:creationId xmlns:a16="http://schemas.microsoft.com/office/drawing/2014/main" id="{C2E81892-8834-41CF-BE83-CEBDC6E6E15F}"/>
              </a:ext>
            </a:extLst>
          </p:cNvPr>
          <p:cNvPicPr>
            <a:picLocks noGrp="1" noChangeAspect="1"/>
          </p:cNvPicPr>
          <p:nvPr>
            <p:ph idx="1"/>
          </p:nvPr>
        </p:nvPicPr>
        <p:blipFill>
          <a:blip r:embed="rId2"/>
          <a:stretch>
            <a:fillRect/>
          </a:stretch>
        </p:blipFill>
        <p:spPr>
          <a:xfrm>
            <a:off x="656956" y="1455962"/>
            <a:ext cx="7743825" cy="2600325"/>
          </a:xfrm>
        </p:spPr>
      </p:pic>
      <p:sp>
        <p:nvSpPr>
          <p:cNvPr id="9" name="Rectangle 8">
            <a:extLst>
              <a:ext uri="{FF2B5EF4-FFF2-40B4-BE49-F238E27FC236}">
                <a16:creationId xmlns:a16="http://schemas.microsoft.com/office/drawing/2014/main" id="{1ED02FD2-91A3-4C49-A131-1B92789BD1A8}"/>
              </a:ext>
            </a:extLst>
          </p:cNvPr>
          <p:cNvSpPr/>
          <p:nvPr/>
        </p:nvSpPr>
        <p:spPr>
          <a:xfrm>
            <a:off x="4328689" y="1720971"/>
            <a:ext cx="1047319" cy="2329130"/>
          </a:xfrm>
          <a:prstGeom prst="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3C4A5C49-D119-4852-A485-DD2C92FD2B65}"/>
              </a:ext>
            </a:extLst>
          </p:cNvPr>
          <p:cNvSpPr/>
          <p:nvPr/>
        </p:nvSpPr>
        <p:spPr>
          <a:xfrm>
            <a:off x="3194648" y="1720970"/>
            <a:ext cx="1135811" cy="2329130"/>
          </a:xfrm>
          <a:prstGeom prst="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2EC1FBF4-833C-4192-90E7-ECAA6E8E43EF}"/>
              </a:ext>
            </a:extLst>
          </p:cNvPr>
          <p:cNvSpPr/>
          <p:nvPr/>
        </p:nvSpPr>
        <p:spPr>
          <a:xfrm rot="5400000">
            <a:off x="4826479" y="-974783"/>
            <a:ext cx="488828" cy="6441054"/>
          </a:xfrm>
          <a:prstGeom prst="rect">
            <a:avLst/>
          </a:prstGeom>
          <a:noFill/>
          <a:ln w="5715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A25CA7C5-D545-434E-B380-98B36ED87337}"/>
              </a:ext>
            </a:extLst>
          </p:cNvPr>
          <p:cNvSpPr/>
          <p:nvPr/>
        </p:nvSpPr>
        <p:spPr>
          <a:xfrm rot="5400000">
            <a:off x="4826478" y="31633"/>
            <a:ext cx="488828" cy="6441054"/>
          </a:xfrm>
          <a:prstGeom prst="rect">
            <a:avLst/>
          </a:prstGeom>
          <a:noFill/>
          <a:ln w="5715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5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8F2C-ACCD-40D5-BBB2-F489BD99021A}"/>
              </a:ext>
            </a:extLst>
          </p:cNvPr>
          <p:cNvSpPr>
            <a:spLocks noGrp="1"/>
          </p:cNvSpPr>
          <p:nvPr>
            <p:ph type="title"/>
          </p:nvPr>
        </p:nvSpPr>
        <p:spPr>
          <a:xfrm>
            <a:off x="-2875" y="152400"/>
            <a:ext cx="8962844" cy="1143000"/>
          </a:xfrm>
        </p:spPr>
        <p:txBody>
          <a:bodyPr>
            <a:normAutofit fontScale="90000"/>
          </a:bodyPr>
          <a:lstStyle/>
          <a:p>
            <a:r>
              <a:rPr lang="en-US" dirty="0">
                <a:cs typeface="Arial"/>
              </a:rPr>
              <a:t>Resource-Centric analysis of inference time: Confidence interval</a:t>
            </a:r>
            <a:endParaRPr lang="en-US" dirty="0"/>
          </a:p>
        </p:txBody>
      </p:sp>
      <p:sp>
        <p:nvSpPr>
          <p:cNvPr id="3" name="Content Placeholder 2">
            <a:extLst>
              <a:ext uri="{FF2B5EF4-FFF2-40B4-BE49-F238E27FC236}">
                <a16:creationId xmlns:a16="http://schemas.microsoft.com/office/drawing/2014/main" id="{40FD509B-2C3E-4DE7-8A79-E66FC99951CA}"/>
              </a:ext>
            </a:extLst>
          </p:cNvPr>
          <p:cNvSpPr>
            <a:spLocks noGrp="1"/>
          </p:cNvSpPr>
          <p:nvPr>
            <p:ph idx="1"/>
          </p:nvPr>
        </p:nvSpPr>
        <p:spPr>
          <a:xfrm>
            <a:off x="162464" y="1473987"/>
            <a:ext cx="8632166" cy="4525963"/>
          </a:xfrm>
        </p:spPr>
        <p:txBody>
          <a:bodyPr vert="horz" lIns="91440" tIns="45720" rIns="91440" bIns="45720" rtlCol="0" anchor="t">
            <a:normAutofit/>
          </a:bodyPr>
          <a:lstStyle/>
          <a:p>
            <a:r>
              <a:rPr lang="en-US" sz="2400" dirty="0">
                <a:ea typeface="+mn-lt"/>
                <a:cs typeface="+mn-lt"/>
              </a:rPr>
              <a:t>Model MIPS (as a rate-based performance metric) of the heterogeneous machines for each application</a:t>
            </a:r>
          </a:p>
          <a:p>
            <a:pPr marL="0" indent="0">
              <a:buNone/>
            </a:pPr>
            <a:endParaRPr lang="en-US" sz="2400" dirty="0">
              <a:ea typeface="+mn-lt"/>
              <a:cs typeface="+mn-lt"/>
            </a:endParaRPr>
          </a:p>
          <a:p>
            <a:r>
              <a:rPr lang="en-US" sz="2400" dirty="0">
                <a:ea typeface="+mn-lt"/>
                <a:cs typeface="+mn-lt"/>
              </a:rPr>
              <a:t>Confidence intervals (CI) of MIPS</a:t>
            </a:r>
          </a:p>
          <a:p>
            <a:pPr lvl="1"/>
            <a:r>
              <a:rPr lang="en-US" sz="2200" dirty="0">
                <a:cs typeface="Calibri"/>
              </a:rPr>
              <a:t>Jackknife </a:t>
            </a:r>
          </a:p>
          <a:p>
            <a:pPr lvl="1"/>
            <a:r>
              <a:rPr lang="en-US" sz="2200" dirty="0">
                <a:cs typeface="Calibri"/>
              </a:rPr>
              <a:t>Bootstrap</a:t>
            </a:r>
          </a:p>
          <a:p>
            <a:pPr marL="0" indent="0">
              <a:buNone/>
            </a:pPr>
            <a:endParaRPr lang="en-US" sz="2800" dirty="0">
              <a:cs typeface="Calibri"/>
            </a:endParaRPr>
          </a:p>
          <a:p>
            <a:endParaRPr lang="en-US" sz="2800" dirty="0">
              <a:cs typeface="Calibri"/>
            </a:endParaRPr>
          </a:p>
        </p:txBody>
      </p:sp>
      <p:sp>
        <p:nvSpPr>
          <p:cNvPr id="4" name="Slide Number Placeholder 3">
            <a:extLst>
              <a:ext uri="{FF2B5EF4-FFF2-40B4-BE49-F238E27FC236}">
                <a16:creationId xmlns:a16="http://schemas.microsoft.com/office/drawing/2014/main" id="{01243490-B84B-49F2-BC64-1B09C74FC05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25</a:t>
            </a:fld>
            <a:endParaRPr lang="en-US">
              <a:solidFill>
                <a:prstClr val="black">
                  <a:tint val="75000"/>
                </a:prstClr>
              </a:solidFill>
              <a:latin typeface="Calibri"/>
            </a:endParaRPr>
          </a:p>
        </p:txBody>
      </p:sp>
      <p:sp>
        <p:nvSpPr>
          <p:cNvPr id="9" name="Rounded Rectangle 8">
            <a:extLst>
              <a:ext uri="{FF2B5EF4-FFF2-40B4-BE49-F238E27FC236}">
                <a16:creationId xmlns:a16="http://schemas.microsoft.com/office/drawing/2014/main" id="{D6B39781-B1F5-894E-97FD-E384639A9E27}"/>
              </a:ext>
            </a:extLst>
          </p:cNvPr>
          <p:cNvSpPr/>
          <p:nvPr/>
        </p:nvSpPr>
        <p:spPr>
          <a:xfrm>
            <a:off x="0" y="4010161"/>
            <a:ext cx="2091271" cy="1555918"/>
          </a:xfrm>
          <a:prstGeom prst="round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r>
              <a:rPr lang="en-US" sz="2400" dirty="0"/>
              <a:t>Wide range</a:t>
            </a:r>
          </a:p>
          <a:p>
            <a:pPr marL="285750" indent="-285750" algn="ctr">
              <a:buClr>
                <a:srgbClr val="00B050"/>
              </a:buClr>
              <a:buFont typeface="Wingdings" pitchFamily="2" charset="2"/>
              <a:buChar char="§"/>
            </a:pPr>
            <a:r>
              <a:rPr lang="en-US" dirty="0"/>
              <a:t>More uncertainty</a:t>
            </a:r>
          </a:p>
        </p:txBody>
      </p:sp>
      <p:grpSp>
        <p:nvGrpSpPr>
          <p:cNvPr id="18" name="Group 17">
            <a:extLst>
              <a:ext uri="{FF2B5EF4-FFF2-40B4-BE49-F238E27FC236}">
                <a16:creationId xmlns:a16="http://schemas.microsoft.com/office/drawing/2014/main" id="{50E05C58-B635-A54B-8B76-6FA68EEBCE10}"/>
              </a:ext>
            </a:extLst>
          </p:cNvPr>
          <p:cNvGrpSpPr/>
          <p:nvPr/>
        </p:nvGrpSpPr>
        <p:grpSpPr>
          <a:xfrm>
            <a:off x="2377428" y="3542861"/>
            <a:ext cx="6777205" cy="2717792"/>
            <a:chOff x="2366794" y="3540642"/>
            <a:chExt cx="6777205" cy="2717792"/>
          </a:xfrm>
        </p:grpSpPr>
        <p:pic>
          <p:nvPicPr>
            <p:cNvPr id="7" name="Picture 7" descr="A picture containing text, crossword puzzle, receipt&#10;&#10;Description automatically generated">
              <a:extLst>
                <a:ext uri="{FF2B5EF4-FFF2-40B4-BE49-F238E27FC236}">
                  <a16:creationId xmlns:a16="http://schemas.microsoft.com/office/drawing/2014/main" id="{DC90C66E-8033-4738-ACB2-F937CB30234C}"/>
                </a:ext>
              </a:extLst>
            </p:cNvPr>
            <p:cNvPicPr>
              <a:picLocks noChangeAspect="1"/>
            </p:cNvPicPr>
            <p:nvPr/>
          </p:nvPicPr>
          <p:blipFill>
            <a:blip r:embed="rId2"/>
            <a:stretch>
              <a:fillRect/>
            </a:stretch>
          </p:blipFill>
          <p:spPr>
            <a:xfrm>
              <a:off x="2366794" y="3540642"/>
              <a:ext cx="6777205" cy="2717792"/>
            </a:xfrm>
            <a:prstGeom prst="rect">
              <a:avLst/>
            </a:prstGeom>
          </p:spPr>
        </p:pic>
        <p:sp>
          <p:nvSpPr>
            <p:cNvPr id="16" name="Rectangle 15">
              <a:extLst>
                <a:ext uri="{FF2B5EF4-FFF2-40B4-BE49-F238E27FC236}">
                  <a16:creationId xmlns:a16="http://schemas.microsoft.com/office/drawing/2014/main" id="{5D421E89-ED00-5849-B1A6-BFC6520FF774}"/>
                </a:ext>
              </a:extLst>
            </p:cNvPr>
            <p:cNvSpPr/>
            <p:nvPr/>
          </p:nvSpPr>
          <p:spPr>
            <a:xfrm>
              <a:off x="7889358" y="3604436"/>
              <a:ext cx="595423" cy="19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Arrow Connector 11">
            <a:extLst>
              <a:ext uri="{FF2B5EF4-FFF2-40B4-BE49-F238E27FC236}">
                <a16:creationId xmlns:a16="http://schemas.microsoft.com/office/drawing/2014/main" id="{5E435E7C-A14B-AA44-B0DB-97AE3CB432CE}"/>
              </a:ext>
            </a:extLst>
          </p:cNvPr>
          <p:cNvCxnSpPr>
            <a:stCxn id="9" idx="3"/>
          </p:cNvCxnSpPr>
          <p:nvPr/>
        </p:nvCxnSpPr>
        <p:spPr>
          <a:xfrm flipV="1">
            <a:off x="2091271" y="4263656"/>
            <a:ext cx="1555697" cy="52446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2E20020C-FEED-F542-97A2-4E8F7A34B937}"/>
              </a:ext>
            </a:extLst>
          </p:cNvPr>
          <p:cNvCxnSpPr>
            <a:cxnSpLocks/>
            <a:stCxn id="9" idx="3"/>
            <a:endCxn id="10" idx="1"/>
          </p:cNvCxnSpPr>
          <p:nvPr/>
        </p:nvCxnSpPr>
        <p:spPr>
          <a:xfrm>
            <a:off x="2091271" y="4788120"/>
            <a:ext cx="1555696" cy="59589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 name="Rectangle 5">
            <a:extLst>
              <a:ext uri="{FF2B5EF4-FFF2-40B4-BE49-F238E27FC236}">
                <a16:creationId xmlns:a16="http://schemas.microsoft.com/office/drawing/2014/main" id="{564BC8A7-6E36-B648-B566-E4C9E7393A44}"/>
              </a:ext>
            </a:extLst>
          </p:cNvPr>
          <p:cNvSpPr/>
          <p:nvPr/>
        </p:nvSpPr>
        <p:spPr>
          <a:xfrm>
            <a:off x="3646968" y="4107773"/>
            <a:ext cx="2700669" cy="54226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E4578D8E-4EFD-CB42-B612-578B52BD26A4}"/>
              </a:ext>
            </a:extLst>
          </p:cNvPr>
          <p:cNvSpPr/>
          <p:nvPr/>
        </p:nvSpPr>
        <p:spPr>
          <a:xfrm>
            <a:off x="3646967" y="5112883"/>
            <a:ext cx="2700669" cy="54226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441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6"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83B7-9C2E-47BD-9196-E03B29811351}"/>
              </a:ext>
            </a:extLst>
          </p:cNvPr>
          <p:cNvSpPr>
            <a:spLocks noGrp="1"/>
          </p:cNvSpPr>
          <p:nvPr>
            <p:ph type="title"/>
          </p:nvPr>
        </p:nvSpPr>
        <p:spPr>
          <a:xfrm>
            <a:off x="97767" y="152400"/>
            <a:ext cx="8991599" cy="1143000"/>
          </a:xfrm>
        </p:spPr>
        <p:txBody>
          <a:bodyPr>
            <a:normAutofit fontScale="90000"/>
          </a:bodyPr>
          <a:lstStyle/>
          <a:p>
            <a:r>
              <a:rPr lang="en-US">
                <a:cs typeface="Arial"/>
              </a:rPr>
              <a:t>Resource-Centric Analysis of Inference Time: cross-platform analysis</a:t>
            </a:r>
            <a:endParaRPr lang="en-US"/>
          </a:p>
        </p:txBody>
      </p:sp>
      <p:sp>
        <p:nvSpPr>
          <p:cNvPr id="4" name="Slide Number Placeholder 3">
            <a:extLst>
              <a:ext uri="{FF2B5EF4-FFF2-40B4-BE49-F238E27FC236}">
                <a16:creationId xmlns:a16="http://schemas.microsoft.com/office/drawing/2014/main" id="{A5803D76-BED1-40AB-805F-4B0DD2F726C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26</a:t>
            </a:fld>
            <a:endParaRPr lang="en-US">
              <a:solidFill>
                <a:prstClr val="black">
                  <a:tint val="75000"/>
                </a:prstClr>
              </a:solidFill>
              <a:latin typeface="Calibri"/>
            </a:endParaRPr>
          </a:p>
        </p:txBody>
      </p:sp>
      <p:pic>
        <p:nvPicPr>
          <p:cNvPr id="5" name="Picture 5" descr="Chart, box and whisker chart&#10;&#10;Description automatically generated">
            <a:extLst>
              <a:ext uri="{FF2B5EF4-FFF2-40B4-BE49-F238E27FC236}">
                <a16:creationId xmlns:a16="http://schemas.microsoft.com/office/drawing/2014/main" id="{A82B84B8-4DF3-407B-8D36-71831014FCD0}"/>
              </a:ext>
            </a:extLst>
          </p:cNvPr>
          <p:cNvPicPr>
            <a:picLocks noChangeAspect="1"/>
          </p:cNvPicPr>
          <p:nvPr/>
        </p:nvPicPr>
        <p:blipFill>
          <a:blip r:embed="rId2"/>
          <a:stretch>
            <a:fillRect/>
          </a:stretch>
        </p:blipFill>
        <p:spPr>
          <a:xfrm>
            <a:off x="3761117" y="1507163"/>
            <a:ext cx="5388633" cy="3671147"/>
          </a:xfrm>
          <a:prstGeom prst="rect">
            <a:avLst/>
          </a:prstGeom>
        </p:spPr>
      </p:pic>
      <p:sp>
        <p:nvSpPr>
          <p:cNvPr id="6" name="TextBox 5">
            <a:extLst>
              <a:ext uri="{FF2B5EF4-FFF2-40B4-BE49-F238E27FC236}">
                <a16:creationId xmlns:a16="http://schemas.microsoft.com/office/drawing/2014/main" id="{BA9E7463-9FB7-4A78-90BE-8D852A784510}"/>
              </a:ext>
            </a:extLst>
          </p:cNvPr>
          <p:cNvSpPr txBox="1"/>
          <p:nvPr/>
        </p:nvSpPr>
        <p:spPr>
          <a:xfrm>
            <a:off x="166777" y="1561381"/>
            <a:ext cx="370648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ea typeface="+mn-lt"/>
                <a:cs typeface="+mn-lt"/>
              </a:rPr>
              <a:t>A broad CI range for Fire detection </a:t>
            </a:r>
            <a:endParaRPr lang="en-US" dirty="0"/>
          </a:p>
          <a:p>
            <a:endParaRPr lang="en-US" sz="2400" dirty="0">
              <a:ea typeface="+mn-lt"/>
              <a:cs typeface="+mn-lt"/>
            </a:endParaRPr>
          </a:p>
          <a:p>
            <a:pPr marL="342900" indent="-342900">
              <a:buFont typeface="Arial"/>
              <a:buChar char="•"/>
            </a:pPr>
            <a:r>
              <a:rPr lang="en-US" sz="2400" dirty="0">
                <a:ea typeface="+mn-lt"/>
                <a:cs typeface="+mn-lt"/>
              </a:rPr>
              <a:t>The 1st and 3rd quartiles of the CI range in Chameleon is larger than AWS</a:t>
            </a:r>
            <a:endParaRPr lang="en-US" dirty="0"/>
          </a:p>
          <a:p>
            <a:pPr marL="800100" lvl="1" indent="-342900">
              <a:buClr>
                <a:srgbClr val="00B050"/>
              </a:buClr>
              <a:buFont typeface="Wingdings" pitchFamily="2" charset="2"/>
              <a:buChar char="§"/>
            </a:pPr>
            <a:r>
              <a:rPr lang="en-US" sz="2400" dirty="0">
                <a:cs typeface="Calibri"/>
              </a:rPr>
              <a:t>Transient failures</a:t>
            </a:r>
          </a:p>
        </p:txBody>
      </p:sp>
      <p:sp>
        <p:nvSpPr>
          <p:cNvPr id="7" name="TextBox 6">
            <a:extLst>
              <a:ext uri="{FF2B5EF4-FFF2-40B4-BE49-F238E27FC236}">
                <a16:creationId xmlns:a16="http://schemas.microsoft.com/office/drawing/2014/main" id="{E7D657FE-ED11-48ED-9188-9F3095967B28}"/>
              </a:ext>
            </a:extLst>
          </p:cNvPr>
          <p:cNvSpPr txBox="1"/>
          <p:nvPr/>
        </p:nvSpPr>
        <p:spPr>
          <a:xfrm>
            <a:off x="165878" y="4881652"/>
            <a:ext cx="823535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sz="2400" dirty="0">
                <a:ea typeface="+mn-lt"/>
                <a:cs typeface="+mn-lt"/>
              </a:rPr>
              <a:t>Wide range indicates</a:t>
            </a:r>
          </a:p>
          <a:p>
            <a:pPr marL="800100" lvl="1" indent="-342900">
              <a:buClr>
                <a:srgbClr val="00B050"/>
              </a:buClr>
              <a:buFont typeface="Wingdings" pitchFamily="2" charset="2"/>
              <a:buChar char="§"/>
            </a:pPr>
            <a:r>
              <a:rPr lang="en-US" sz="2400" dirty="0">
                <a:ea typeface="+mn-lt"/>
                <a:cs typeface="+mn-lt"/>
              </a:rPr>
              <a:t>Variations in the input data</a:t>
            </a:r>
          </a:p>
          <a:p>
            <a:pPr marL="800100" lvl="1" indent="-342900">
              <a:buClr>
                <a:srgbClr val="00B050"/>
              </a:buClr>
              <a:buFont typeface="Wingdings" pitchFamily="2" charset="2"/>
              <a:buChar char="§"/>
            </a:pPr>
            <a:r>
              <a:rPr lang="en-US" sz="2400" dirty="0">
                <a:ea typeface="+mn-lt"/>
                <a:cs typeface="+mn-lt"/>
              </a:rPr>
              <a:t>The reliability of underlying resources </a:t>
            </a:r>
          </a:p>
          <a:p>
            <a:pPr marL="342900" indent="-342900" algn="l">
              <a:buFont typeface="Arial"/>
              <a:buChar char="•"/>
            </a:pPr>
            <a:endParaRPr lang="en-US" sz="2400" dirty="0">
              <a:cs typeface="Calibri"/>
            </a:endParaRPr>
          </a:p>
        </p:txBody>
      </p:sp>
    </p:spTree>
    <p:extLst>
      <p:ext uri="{BB962C8B-B14F-4D97-AF65-F5344CB8AC3E}">
        <p14:creationId xmlns:p14="http://schemas.microsoft.com/office/powerpoint/2010/main" val="35865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base">
                                        <p:cTn id="35"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base">
                                        <p:cTn id="41"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P spid="7" grpId="0" uiExpand="1"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EF67C-CE2A-4A08-A14D-9049CC0C197F}"/>
              </a:ext>
            </a:extLst>
          </p:cNvPr>
          <p:cNvSpPr>
            <a:spLocks noGrp="1"/>
          </p:cNvSpPr>
          <p:nvPr>
            <p:ph type="title"/>
          </p:nvPr>
        </p:nvSpPr>
        <p:spPr/>
        <p:txBody>
          <a:bodyPr>
            <a:normAutofit fontScale="90000"/>
          </a:bodyPr>
          <a:lstStyle/>
          <a:p>
            <a:r>
              <a:rPr lang="en-US" dirty="0">
                <a:cs typeface="Arial"/>
              </a:rPr>
              <a:t>Publications for contribution 2: Application level</a:t>
            </a:r>
            <a:endParaRPr lang="en-US" dirty="0"/>
          </a:p>
        </p:txBody>
      </p:sp>
      <p:sp>
        <p:nvSpPr>
          <p:cNvPr id="3" name="Content Placeholder 2">
            <a:extLst>
              <a:ext uri="{FF2B5EF4-FFF2-40B4-BE49-F238E27FC236}">
                <a16:creationId xmlns:a16="http://schemas.microsoft.com/office/drawing/2014/main" id="{603E3B61-5A4C-4BA2-BADE-357670B03BCE}"/>
              </a:ext>
            </a:extLst>
          </p:cNvPr>
          <p:cNvSpPr>
            <a:spLocks noGrp="1"/>
          </p:cNvSpPr>
          <p:nvPr>
            <p:ph idx="1"/>
          </p:nvPr>
        </p:nvSpPr>
        <p:spPr/>
        <p:txBody>
          <a:bodyPr vert="horz" lIns="91440" tIns="45720" rIns="91440" bIns="45720" rtlCol="0" anchor="t">
            <a:normAutofit/>
          </a:bodyPr>
          <a:lstStyle/>
          <a:p>
            <a:r>
              <a:rPr lang="en-US" sz="2800" b="1" dirty="0">
                <a:ea typeface="+mn-lt"/>
                <a:cs typeface="+mn-lt"/>
              </a:rPr>
              <a:t>Razin Farhan Hussain</a:t>
            </a:r>
            <a:r>
              <a:rPr lang="en-US" sz="2800" dirty="0">
                <a:ea typeface="+mn-lt"/>
                <a:cs typeface="+mn-lt"/>
              </a:rPr>
              <a:t>, Alireza Pakravan, and Mohsen Amini Salehi, </a:t>
            </a:r>
            <a:r>
              <a:rPr lang="en-US" sz="2800" i="1" dirty="0">
                <a:ea typeface="+mn-lt"/>
                <a:cs typeface="+mn-lt"/>
              </a:rPr>
              <a:t>Analyzing the Performance of Smart Industry 4.0 Applications on Cloud Computing Systems</a:t>
            </a:r>
            <a:r>
              <a:rPr lang="en-US" sz="2800" dirty="0">
                <a:ea typeface="+mn-lt"/>
                <a:cs typeface="+mn-lt"/>
              </a:rPr>
              <a:t> published in proceedings of 22nd IEE International Conference on High Performance Computing and Communications (HPCC '20)</a:t>
            </a:r>
            <a:endParaRPr lang="en-US" sz="2800" dirty="0"/>
          </a:p>
        </p:txBody>
      </p:sp>
      <p:sp>
        <p:nvSpPr>
          <p:cNvPr id="4" name="Slide Number Placeholder 3">
            <a:extLst>
              <a:ext uri="{FF2B5EF4-FFF2-40B4-BE49-F238E27FC236}">
                <a16:creationId xmlns:a16="http://schemas.microsoft.com/office/drawing/2014/main" id="{88DDE256-87DE-43D2-AFCA-C5A7C218B18E}"/>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spTree>
    <p:extLst>
      <p:ext uri="{BB962C8B-B14F-4D97-AF65-F5344CB8AC3E}">
        <p14:creationId xmlns:p14="http://schemas.microsoft.com/office/powerpoint/2010/main" val="3015389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C611-4669-4D98-B09B-9983EB4AF4B4}"/>
              </a:ext>
            </a:extLst>
          </p:cNvPr>
          <p:cNvSpPr>
            <a:spLocks noGrp="1"/>
          </p:cNvSpPr>
          <p:nvPr>
            <p:ph type="title"/>
          </p:nvPr>
        </p:nvSpPr>
        <p:spPr/>
        <p:txBody>
          <a:bodyPr/>
          <a:lstStyle/>
          <a:p>
            <a:r>
              <a:rPr lang="en-US" dirty="0">
                <a:cs typeface="Arial"/>
              </a:rPr>
              <a:t>Outline</a:t>
            </a:r>
            <a:endParaRPr lang="en-US" dirty="0"/>
          </a:p>
        </p:txBody>
      </p:sp>
      <p:sp>
        <p:nvSpPr>
          <p:cNvPr id="3" name="Content Placeholder 2">
            <a:extLst>
              <a:ext uri="{FF2B5EF4-FFF2-40B4-BE49-F238E27FC236}">
                <a16:creationId xmlns:a16="http://schemas.microsoft.com/office/drawing/2014/main" id="{0AEEA00F-790B-4906-9CC8-A2303B4C4CDE}"/>
              </a:ext>
            </a:extLst>
          </p:cNvPr>
          <p:cNvSpPr>
            <a:spLocks noGrp="1"/>
          </p:cNvSpPr>
          <p:nvPr>
            <p:ph idx="1"/>
          </p:nvPr>
        </p:nvSpPr>
        <p:spPr>
          <a:xfrm>
            <a:off x="356559" y="1557068"/>
            <a:ext cx="8445260" cy="4871020"/>
          </a:xfrm>
        </p:spPr>
        <p:txBody>
          <a:bodyPr vert="horz" lIns="91440" tIns="45720" rIns="91440" bIns="45720" rtlCol="0" anchor="t">
            <a:noAutofit/>
          </a:bodyPr>
          <a:lstStyle/>
          <a:p>
            <a:pPr>
              <a:spcBef>
                <a:spcPts val="100"/>
              </a:spcBef>
              <a:spcAft>
                <a:spcPts val="1400"/>
              </a:spcAft>
            </a:pPr>
            <a:r>
              <a:rPr lang="en-US" sz="2800" dirty="0">
                <a:solidFill>
                  <a:schemeClr val="bg1">
                    <a:lumMod val="50000"/>
                  </a:schemeClr>
                </a:solidFill>
                <a:ea typeface="+mn-lt"/>
                <a:cs typeface="+mn-lt"/>
              </a:rPr>
              <a:t>Introduction &amp; background</a:t>
            </a:r>
          </a:p>
          <a:p>
            <a:pPr>
              <a:spcBef>
                <a:spcPts val="100"/>
              </a:spcBef>
              <a:spcAft>
                <a:spcPts val="1400"/>
              </a:spcAft>
            </a:pPr>
            <a:r>
              <a:rPr lang="en-US" sz="2800" dirty="0">
                <a:solidFill>
                  <a:schemeClr val="bg1">
                    <a:lumMod val="50000"/>
                  </a:schemeClr>
                </a:solidFill>
                <a:ea typeface="+mn-lt"/>
                <a:cs typeface="+mn-lt"/>
              </a:rPr>
              <a:t>Motivation &amp; research roadmap </a:t>
            </a:r>
            <a:endParaRPr lang="en-US" dirty="0">
              <a:solidFill>
                <a:schemeClr val="bg1">
                  <a:lumMod val="50000"/>
                </a:schemeClr>
              </a:solidFill>
            </a:endParaRPr>
          </a:p>
          <a:p>
            <a:pPr>
              <a:spcBef>
                <a:spcPts val="200"/>
              </a:spcBef>
              <a:spcAft>
                <a:spcPts val="600"/>
              </a:spcAft>
            </a:pPr>
            <a:r>
              <a:rPr lang="en-US" sz="2800" dirty="0">
                <a:cs typeface="Calibri"/>
              </a:rPr>
              <a:t>Contributions:</a:t>
            </a:r>
            <a:endParaRPr lang="en-US" sz="2800">
              <a:cs typeface="Calibri"/>
            </a:endParaRPr>
          </a:p>
          <a:p>
            <a:pPr marL="800100" lvl="1" indent="-342900">
              <a:spcBef>
                <a:spcPts val="200"/>
              </a:spcBef>
              <a:spcAft>
                <a:spcPts val="600"/>
              </a:spcAft>
              <a:buAutoNum type="arabicPeriod"/>
            </a:pPr>
            <a:r>
              <a:rPr lang="en-US" sz="2200" dirty="0">
                <a:solidFill>
                  <a:schemeClr val="bg1">
                    <a:lumMod val="50000"/>
                  </a:schemeClr>
                </a:solidFill>
                <a:ea typeface="+mn-lt"/>
                <a:cs typeface="+mn-lt"/>
              </a:rPr>
              <a:t>Identifying the scope of Industry 4.0 applications across edge-fog-cloud systems</a:t>
            </a:r>
          </a:p>
          <a:p>
            <a:pPr marL="800100" lvl="1" indent="-342900">
              <a:spcBef>
                <a:spcPts val="200"/>
              </a:spcBef>
              <a:spcAft>
                <a:spcPts val="600"/>
              </a:spcAft>
              <a:buAutoNum type="arabicPeriod"/>
            </a:pPr>
            <a:r>
              <a:rPr lang="en-US" sz="2200" dirty="0">
                <a:solidFill>
                  <a:schemeClr val="bg1">
                    <a:lumMod val="65000"/>
                  </a:schemeClr>
                </a:solidFill>
                <a:cs typeface="Calibri"/>
              </a:rPr>
              <a:t>Performance Analysis of Smart </a:t>
            </a:r>
            <a:r>
              <a:rPr lang="en-US" sz="2200" dirty="0">
                <a:solidFill>
                  <a:schemeClr val="bg1">
                    <a:lumMod val="65000"/>
                  </a:schemeClr>
                </a:solidFill>
                <a:ea typeface="+mn-lt"/>
                <a:cs typeface="+mn-lt"/>
              </a:rPr>
              <a:t>Industry 4.0 </a:t>
            </a:r>
            <a:r>
              <a:rPr lang="en-US" sz="2200" dirty="0">
                <a:solidFill>
                  <a:schemeClr val="bg1">
                    <a:lumMod val="65000"/>
                  </a:schemeClr>
                </a:solidFill>
                <a:cs typeface="Calibri"/>
              </a:rPr>
              <a:t>Applications in Fog &amp; Cloud </a:t>
            </a:r>
            <a:endParaRPr lang="en-US" sz="2200">
              <a:solidFill>
                <a:schemeClr val="bg1">
                  <a:lumMod val="65000"/>
                </a:schemeClr>
              </a:solidFill>
            </a:endParaRPr>
          </a:p>
          <a:p>
            <a:pPr marL="800100" lvl="1" indent="-342900">
              <a:spcBef>
                <a:spcPts val="100"/>
              </a:spcBef>
              <a:spcAft>
                <a:spcPts val="1400"/>
              </a:spcAft>
              <a:buAutoNum type="arabicPeriod"/>
            </a:pPr>
            <a:r>
              <a:rPr lang="en-US" sz="2400" b="1" dirty="0">
                <a:ea typeface="+mn-lt"/>
                <a:cs typeface="+mn-lt"/>
              </a:rPr>
              <a:t>Proposing federated fog computing systems to resource provisioning of remote Industry 4.0 applications</a:t>
            </a:r>
          </a:p>
          <a:p>
            <a:pPr marL="457200" lvl="1" indent="0">
              <a:spcBef>
                <a:spcPts val="200"/>
              </a:spcBef>
              <a:spcAft>
                <a:spcPts val="600"/>
              </a:spcAft>
              <a:buNone/>
            </a:pPr>
            <a:endParaRPr lang="en-US" sz="2000" dirty="0">
              <a:solidFill>
                <a:schemeClr val="bg1">
                  <a:lumMod val="65000"/>
                </a:schemeClr>
              </a:solidFill>
              <a:cs typeface="Calibri"/>
            </a:endParaRPr>
          </a:p>
          <a:p>
            <a:pPr marL="800100" lvl="1" indent="-342900">
              <a:spcBef>
                <a:spcPts val="200"/>
              </a:spcBef>
              <a:spcAft>
                <a:spcPts val="600"/>
              </a:spcAft>
              <a:buAutoNum type="arabicPeriod"/>
            </a:pPr>
            <a:endParaRPr lang="en-US" sz="2000" dirty="0">
              <a:solidFill>
                <a:srgbClr val="A6A6A6"/>
              </a:solidFill>
              <a:cs typeface="Calibri"/>
            </a:endParaRPr>
          </a:p>
          <a:p>
            <a:pPr marL="457200" lvl="1" indent="0">
              <a:spcBef>
                <a:spcPts val="200"/>
              </a:spcBef>
              <a:spcAft>
                <a:spcPts val="600"/>
              </a:spcAft>
              <a:buNone/>
            </a:pPr>
            <a:endParaRPr lang="en-US" sz="1800" dirty="0">
              <a:cs typeface="Calibri"/>
            </a:endParaRPr>
          </a:p>
        </p:txBody>
      </p:sp>
      <p:sp>
        <p:nvSpPr>
          <p:cNvPr id="4" name="Slide Number Placeholder 3">
            <a:extLst>
              <a:ext uri="{FF2B5EF4-FFF2-40B4-BE49-F238E27FC236}">
                <a16:creationId xmlns:a16="http://schemas.microsoft.com/office/drawing/2014/main" id="{ED88F124-010C-42CB-9B1B-8C823A9565F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spTree>
    <p:extLst>
      <p:ext uri="{BB962C8B-B14F-4D97-AF65-F5344CB8AC3E}">
        <p14:creationId xmlns:p14="http://schemas.microsoft.com/office/powerpoint/2010/main" val="1568143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4182-59CC-42F1-B2D5-BE552D53CAC1}"/>
              </a:ext>
            </a:extLst>
          </p:cNvPr>
          <p:cNvSpPr>
            <a:spLocks noGrp="1"/>
          </p:cNvSpPr>
          <p:nvPr>
            <p:ph type="title"/>
          </p:nvPr>
        </p:nvSpPr>
        <p:spPr>
          <a:xfrm>
            <a:off x="299050" y="195532"/>
            <a:ext cx="8560279" cy="1143000"/>
          </a:xfrm>
        </p:spPr>
        <p:txBody>
          <a:bodyPr>
            <a:normAutofit fontScale="90000"/>
          </a:bodyPr>
          <a:lstStyle/>
          <a:p>
            <a:r>
              <a:rPr lang="en-US" dirty="0">
                <a:cs typeface="Arial"/>
              </a:rPr>
              <a:t>Federated fog to support latency-sensitive tasks </a:t>
            </a:r>
          </a:p>
        </p:txBody>
      </p:sp>
      <p:sp>
        <p:nvSpPr>
          <p:cNvPr id="3" name="Content Placeholder 2">
            <a:extLst>
              <a:ext uri="{FF2B5EF4-FFF2-40B4-BE49-F238E27FC236}">
                <a16:creationId xmlns:a16="http://schemas.microsoft.com/office/drawing/2014/main" id="{C47AEBF9-AB6D-4E7A-8F4D-AAB7644DCD17}"/>
              </a:ext>
            </a:extLst>
          </p:cNvPr>
          <p:cNvSpPr>
            <a:spLocks noGrp="1"/>
          </p:cNvSpPr>
          <p:nvPr>
            <p:ph idx="1"/>
          </p:nvPr>
        </p:nvSpPr>
        <p:spPr>
          <a:xfrm>
            <a:off x="457200" y="1600200"/>
            <a:ext cx="8229600" cy="4829638"/>
          </a:xfrm>
        </p:spPr>
        <p:txBody>
          <a:bodyPr vert="horz" lIns="91440" tIns="45720" rIns="91440" bIns="45720" rtlCol="0" anchor="t">
            <a:normAutofit fontScale="62500" lnSpcReduction="20000"/>
          </a:bodyPr>
          <a:lstStyle/>
          <a:p>
            <a:r>
              <a:rPr lang="en-US" sz="3200" dirty="0">
                <a:ea typeface="+mn-lt"/>
                <a:cs typeface="+mn-lt"/>
              </a:rPr>
              <a:t>Fog federation, a potential computational platform </a:t>
            </a:r>
            <a:endParaRPr lang="en-US" sz="3200" dirty="0">
              <a:cs typeface="Calibri"/>
            </a:endParaRPr>
          </a:p>
          <a:p>
            <a:endParaRPr lang="en-US" sz="2600" b="1" dirty="0">
              <a:cs typeface="Calibri"/>
            </a:endParaRPr>
          </a:p>
          <a:p>
            <a:r>
              <a:rPr lang="en-US" sz="3200" b="1" dirty="0">
                <a:cs typeface="Calibri"/>
              </a:rPr>
              <a:t>Quality of Service:</a:t>
            </a:r>
            <a:r>
              <a:rPr lang="en-US" sz="3200" dirty="0">
                <a:cs typeface="Calibri"/>
              </a:rPr>
              <a:t> Successful completion of latency sensitive </a:t>
            </a:r>
            <a:r>
              <a:rPr lang="en-US" sz="3200" b="1" dirty="0">
                <a:cs typeface="Calibri"/>
              </a:rPr>
              <a:t>monolithic </a:t>
            </a:r>
            <a:r>
              <a:rPr lang="en-US" sz="3200" dirty="0">
                <a:cs typeface="Calibri"/>
              </a:rPr>
              <a:t>tasks</a:t>
            </a:r>
          </a:p>
          <a:p>
            <a:pPr marL="0" indent="0">
              <a:buNone/>
            </a:pPr>
            <a:endParaRPr lang="en-US" sz="3200" dirty="0">
              <a:cs typeface="Calibri"/>
            </a:endParaRPr>
          </a:p>
          <a:p>
            <a:r>
              <a:rPr lang="en-US" sz="3200" dirty="0">
                <a:cs typeface="Calibri"/>
              </a:rPr>
              <a:t>Disastrous situation -&gt; Surge in computing demand</a:t>
            </a:r>
          </a:p>
          <a:p>
            <a:pPr marL="457200" lvl="1" indent="0">
              <a:buNone/>
            </a:pPr>
            <a:endParaRPr lang="en-US" sz="2600" dirty="0">
              <a:cs typeface="Calibri"/>
            </a:endParaRPr>
          </a:p>
          <a:p>
            <a:r>
              <a:rPr lang="en-US" sz="3200" b="1" dirty="0">
                <a:cs typeface="Calibri"/>
              </a:rPr>
              <a:t>Latency </a:t>
            </a:r>
            <a:r>
              <a:rPr lang="en-US" sz="3200" dirty="0">
                <a:cs typeface="Calibri"/>
              </a:rPr>
              <a:t>sensitive tasks have </a:t>
            </a:r>
            <a:r>
              <a:rPr lang="en-US" sz="3200" b="1" dirty="0">
                <a:cs typeface="Calibri"/>
              </a:rPr>
              <a:t>deadline </a:t>
            </a:r>
            <a:r>
              <a:rPr lang="en-US" sz="3200" dirty="0">
                <a:cs typeface="Calibri"/>
              </a:rPr>
              <a:t>constraints</a:t>
            </a:r>
            <a:endParaRPr lang="en-US" sz="3200" dirty="0"/>
          </a:p>
          <a:p>
            <a:endParaRPr lang="en-US" sz="2800" dirty="0">
              <a:cs typeface="Calibri"/>
            </a:endParaRPr>
          </a:p>
          <a:p>
            <a:r>
              <a:rPr lang="en-US" sz="3200" dirty="0">
                <a:ea typeface="+mn-lt"/>
                <a:cs typeface="+mn-lt"/>
              </a:rPr>
              <a:t>How to design a dynamic federated fog system in remote Industries?</a:t>
            </a:r>
            <a:endParaRPr lang="en-US" sz="3200" dirty="0">
              <a:solidFill>
                <a:srgbClr val="FF0000"/>
              </a:solidFill>
              <a:ea typeface="+mn-lt"/>
              <a:cs typeface="+mn-lt"/>
            </a:endParaRPr>
          </a:p>
          <a:p>
            <a:pPr lvl="1"/>
            <a:r>
              <a:rPr lang="en-US" sz="2900" dirty="0">
                <a:ea typeface="+mn-lt"/>
                <a:cs typeface="+mn-lt"/>
              </a:rPr>
              <a:t>Robust against uncertainties -&gt; communication and computation </a:t>
            </a:r>
            <a:endParaRPr lang="en-US" sz="2900">
              <a:solidFill>
                <a:srgbClr val="FF0000"/>
              </a:solidFill>
              <a:ea typeface="+mn-lt"/>
              <a:cs typeface="+mn-lt"/>
            </a:endParaRPr>
          </a:p>
          <a:p>
            <a:pPr lvl="1"/>
            <a:r>
              <a:rPr lang="en-US" sz="2900" dirty="0">
                <a:ea typeface="+mn-lt"/>
                <a:cs typeface="+mn-lt"/>
              </a:rPr>
              <a:t>Can handle surges in demand during a disaster</a:t>
            </a:r>
            <a:endParaRPr lang="en-US" sz="2900" dirty="0">
              <a:solidFill>
                <a:srgbClr val="FF0000"/>
              </a:solidFill>
              <a:cs typeface="Calibri"/>
            </a:endParaRPr>
          </a:p>
          <a:p>
            <a:pPr marL="0" indent="0">
              <a:buNone/>
            </a:pPr>
            <a:endParaRPr lang="en-US" sz="2800" dirty="0">
              <a:cs typeface="Calibri"/>
            </a:endParaRPr>
          </a:p>
          <a:p>
            <a:r>
              <a:rPr lang="en-US" sz="3200" dirty="0">
                <a:cs typeface="Calibri"/>
              </a:rPr>
              <a:t>Identify end-to-end latency of a task</a:t>
            </a:r>
          </a:p>
          <a:p>
            <a:pPr lvl="1">
              <a:buClr>
                <a:srgbClr val="00B050"/>
              </a:buClr>
              <a:buFont typeface="Wingdings" pitchFamily="2" charset="2"/>
              <a:buChar char="§"/>
            </a:pPr>
            <a:r>
              <a:rPr lang="en-US" sz="2900" dirty="0">
                <a:cs typeface="Calibri"/>
              </a:rPr>
              <a:t>Communication</a:t>
            </a:r>
          </a:p>
          <a:p>
            <a:pPr lvl="1">
              <a:buClr>
                <a:srgbClr val="00B050"/>
              </a:buClr>
              <a:buFont typeface="Wingdings" pitchFamily="2" charset="2"/>
              <a:buChar char="§"/>
            </a:pPr>
            <a:r>
              <a:rPr lang="en-US" sz="2900" dirty="0">
                <a:cs typeface="Calibri"/>
              </a:rPr>
              <a:t>Computation</a:t>
            </a:r>
          </a:p>
        </p:txBody>
      </p:sp>
      <p:sp>
        <p:nvSpPr>
          <p:cNvPr id="4" name="Slide Number Placeholder 3">
            <a:extLst>
              <a:ext uri="{FF2B5EF4-FFF2-40B4-BE49-F238E27FC236}">
                <a16:creationId xmlns:a16="http://schemas.microsoft.com/office/drawing/2014/main" id="{9992ED3F-C936-4B1D-8E00-0AA5FFC5316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29</a:t>
            </a:fld>
            <a:endParaRPr lang="en-US">
              <a:solidFill>
                <a:prstClr val="black">
                  <a:tint val="75000"/>
                </a:prstClr>
              </a:solidFill>
              <a:latin typeface="Calibri"/>
            </a:endParaRPr>
          </a:p>
        </p:txBody>
      </p:sp>
    </p:spTree>
    <p:extLst>
      <p:ext uri="{BB962C8B-B14F-4D97-AF65-F5344CB8AC3E}">
        <p14:creationId xmlns:p14="http://schemas.microsoft.com/office/powerpoint/2010/main" val="40122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 calcmode="lin" valueType="num">
                                      <p:cBhvr additive="base">
                                        <p:cTn id="45"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12" end="12"/>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 calcmode="lin" valueType="num">
                                      <p:cBhvr additive="base">
                                        <p:cTn id="49" dur="5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13" end="13"/>
                                            </p:txEl>
                                          </p:spTgt>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 calcmode="lin" valueType="num">
                                      <p:cBhvr additive="base">
                                        <p:cTn id="53" dur="500" fill="hold"/>
                                        <p:tgtEl>
                                          <p:spTgt spid="3">
                                            <p:txEl>
                                              <p:pRg st="14" end="14"/>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1F2B53-DCD1-4604-B1E8-DA49E946803B}"/>
              </a:ext>
            </a:extLst>
          </p:cNvPr>
          <p:cNvSpPr>
            <a:spLocks noGrp="1"/>
          </p:cNvSpPr>
          <p:nvPr>
            <p:ph type="body" idx="1"/>
          </p:nvPr>
        </p:nvSpPr>
        <p:spPr>
          <a:xfrm>
            <a:off x="4536525" y="5065625"/>
            <a:ext cx="4395228" cy="1280766"/>
          </a:xfrm>
        </p:spPr>
        <p:txBody>
          <a:bodyPr/>
          <a:lstStyle/>
          <a:p>
            <a:pPr marL="456565" indent="-497840"/>
            <a:r>
              <a:rPr lang="en-US" sz="3600" b="1" dirty="0"/>
              <a:t>Our Focus</a:t>
            </a:r>
          </a:p>
          <a:p>
            <a:pPr marL="965200" lvl="1" indent="-457200">
              <a:buClr>
                <a:srgbClr val="00B050"/>
              </a:buClr>
              <a:buSzPct val="120000"/>
              <a:buFont typeface="Wingdings" pitchFamily="2" charset="2"/>
              <a:buChar char="§"/>
            </a:pPr>
            <a:r>
              <a:rPr lang="en-US" b="1" dirty="0">
                <a:solidFill>
                  <a:srgbClr val="C97344"/>
                </a:solidFill>
              </a:rPr>
              <a:t>Remote Industry 4.0 </a:t>
            </a:r>
            <a:endParaRPr lang="en-US" dirty="0">
              <a:solidFill>
                <a:srgbClr val="C97344"/>
              </a:solidFill>
            </a:endParaRPr>
          </a:p>
          <a:p>
            <a:pPr marL="0" indent="0">
              <a:buNone/>
            </a:pPr>
            <a:endParaRPr lang="en-US" sz="2400" dirty="0"/>
          </a:p>
          <a:p>
            <a:pPr marL="0" indent="0">
              <a:buNone/>
            </a:pPr>
            <a:endParaRPr lang="en-US" sz="2400" dirty="0"/>
          </a:p>
          <a:p>
            <a:pPr marL="456565" indent="-497840"/>
            <a:endParaRPr lang="en-US" sz="2400" dirty="0"/>
          </a:p>
        </p:txBody>
      </p:sp>
      <p:sp>
        <p:nvSpPr>
          <p:cNvPr id="4" name="Slide Number Placeholder 3">
            <a:extLst>
              <a:ext uri="{FF2B5EF4-FFF2-40B4-BE49-F238E27FC236}">
                <a16:creationId xmlns:a16="http://schemas.microsoft.com/office/drawing/2014/main" id="{F21DBC9E-AEE9-48C4-A033-EFA80AFD3B8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a:t>
            </a:fld>
            <a:endParaRPr lang="en"/>
          </a:p>
        </p:txBody>
      </p:sp>
      <p:sp>
        <p:nvSpPr>
          <p:cNvPr id="6" name="Google Shape;160;p13">
            <a:extLst>
              <a:ext uri="{FF2B5EF4-FFF2-40B4-BE49-F238E27FC236}">
                <a16:creationId xmlns:a16="http://schemas.microsoft.com/office/drawing/2014/main" id="{A30B26C5-9C86-4918-A9BD-4559652233F3}"/>
              </a:ext>
            </a:extLst>
          </p:cNvPr>
          <p:cNvSpPr txBox="1"/>
          <p:nvPr/>
        </p:nvSpPr>
        <p:spPr>
          <a:xfrm>
            <a:off x="421587" y="176775"/>
            <a:ext cx="8510166" cy="1050900"/>
          </a:xfrm>
          <a:prstGeom prst="rect">
            <a:avLst/>
          </a:prstGeom>
          <a:noFill/>
          <a:ln>
            <a:noFill/>
          </a:ln>
        </p:spPr>
        <p:txBody>
          <a:bodyPr spcFirstLastPara="1" wrap="square" lIns="91425" tIns="91425" rIns="91425" bIns="91425" anchor="t" anchorCtr="0">
            <a:noAutofit/>
          </a:bodyPr>
          <a:lstStyle/>
          <a:p>
            <a:pPr algn="ctr"/>
            <a:r>
              <a:rPr lang="en" sz="3600" dirty="0">
                <a:solidFill>
                  <a:schemeClr val="lt1"/>
                </a:solidFill>
                <a:cs typeface="Arial"/>
              </a:rPr>
              <a:t>Industrial revolution: </a:t>
            </a:r>
          </a:p>
          <a:p>
            <a:pPr algn="ctr"/>
            <a:r>
              <a:rPr lang="en" sz="3600" dirty="0">
                <a:solidFill>
                  <a:schemeClr val="lt1"/>
                </a:solidFill>
                <a:cs typeface="Arial"/>
              </a:rPr>
              <a:t>The path to Industry 4.0 </a:t>
            </a:r>
            <a:endParaRPr lang="en" sz="3600" dirty="0">
              <a:solidFill>
                <a:schemeClr val="lt1"/>
              </a:solidFill>
              <a:ea typeface="+mn-lt"/>
              <a:cs typeface="+mn-lt"/>
            </a:endParaRPr>
          </a:p>
        </p:txBody>
      </p:sp>
      <p:sp>
        <p:nvSpPr>
          <p:cNvPr id="8" name="TextBox 7">
            <a:extLst>
              <a:ext uri="{FF2B5EF4-FFF2-40B4-BE49-F238E27FC236}">
                <a16:creationId xmlns:a16="http://schemas.microsoft.com/office/drawing/2014/main" id="{41C43654-7E4F-4B39-8FFF-9E33CCDEF978}"/>
              </a:ext>
            </a:extLst>
          </p:cNvPr>
          <p:cNvSpPr txBox="1"/>
          <p:nvPr/>
        </p:nvSpPr>
        <p:spPr>
          <a:xfrm>
            <a:off x="589763" y="4990263"/>
            <a:ext cx="3339160"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SzPct val="125000"/>
              <a:buFont typeface="Arial"/>
              <a:buChar char="•"/>
            </a:pPr>
            <a:r>
              <a:rPr lang="en-US" sz="2000" b="1" dirty="0">
                <a:cs typeface="Arial"/>
              </a:rPr>
              <a:t>Key technologies</a:t>
            </a:r>
          </a:p>
          <a:p>
            <a:pPr marL="800100" lvl="1" indent="-342900">
              <a:buClr>
                <a:srgbClr val="00B050"/>
              </a:buClr>
              <a:buFont typeface="Wingdings" pitchFamily="2" charset="2"/>
              <a:buChar char="§"/>
            </a:pPr>
            <a:r>
              <a:rPr lang="en-US" dirty="0">
                <a:ea typeface="+mn-lt"/>
                <a:cs typeface="+mn-lt"/>
              </a:rPr>
              <a:t>IoT Tech</a:t>
            </a:r>
            <a:endParaRPr lang="en-US" dirty="0">
              <a:cs typeface="Arial"/>
            </a:endParaRPr>
          </a:p>
          <a:p>
            <a:pPr marL="800100" lvl="1" indent="-342900">
              <a:buClr>
                <a:srgbClr val="00B050"/>
              </a:buClr>
              <a:buFont typeface="Wingdings" pitchFamily="2" charset="2"/>
              <a:buChar char="§"/>
            </a:pPr>
            <a:r>
              <a:rPr lang="en-US" dirty="0">
                <a:cs typeface="Arial"/>
              </a:rPr>
              <a:t>Edge &amp; Fog computing</a:t>
            </a:r>
            <a:endParaRPr lang="en-US" dirty="0"/>
          </a:p>
          <a:p>
            <a:pPr marL="800100" lvl="1" indent="-342900">
              <a:buClr>
                <a:srgbClr val="00B050"/>
              </a:buClr>
              <a:buFont typeface="Wingdings" pitchFamily="2" charset="2"/>
              <a:buChar char="§"/>
            </a:pPr>
            <a:r>
              <a:rPr lang="en-US" dirty="0">
                <a:cs typeface="Arial"/>
              </a:rPr>
              <a:t>5G </a:t>
            </a:r>
            <a:r>
              <a:rPr lang="en-US" dirty="0">
                <a:ea typeface="+mn-lt"/>
                <a:cs typeface="+mn-lt"/>
              </a:rPr>
              <a:t>Connectivity </a:t>
            </a:r>
          </a:p>
          <a:p>
            <a:pPr marL="800100" lvl="1" indent="-342900">
              <a:buClr>
                <a:srgbClr val="00B050"/>
              </a:buClr>
              <a:buFont typeface="Wingdings" pitchFamily="2" charset="2"/>
              <a:buChar char="§"/>
            </a:pPr>
            <a:r>
              <a:rPr lang="en-US" dirty="0">
                <a:cs typeface="Arial"/>
              </a:rPr>
              <a:t>Deep Learning</a:t>
            </a:r>
          </a:p>
          <a:p>
            <a:pPr marL="800100" lvl="1" indent="-342900">
              <a:buFont typeface="Arial"/>
              <a:buChar char="•"/>
            </a:pPr>
            <a:endParaRPr lang="en-US" dirty="0">
              <a:cs typeface="Arial"/>
            </a:endParaRPr>
          </a:p>
        </p:txBody>
      </p:sp>
      <p:pic>
        <p:nvPicPr>
          <p:cNvPr id="5" name="Picture 4" descr="Diagram&#10;&#10;Description automatically generated">
            <a:extLst>
              <a:ext uri="{FF2B5EF4-FFF2-40B4-BE49-F238E27FC236}">
                <a16:creationId xmlns:a16="http://schemas.microsoft.com/office/drawing/2014/main" id="{51F0246B-E3E1-4A9E-9B2D-3A82A1F81AF6}"/>
              </a:ext>
            </a:extLst>
          </p:cNvPr>
          <p:cNvPicPr>
            <a:picLocks noChangeAspect="1"/>
          </p:cNvPicPr>
          <p:nvPr/>
        </p:nvPicPr>
        <p:blipFill rotWithShape="1">
          <a:blip r:embed="rId3"/>
          <a:srcRect r="74902" b="36402"/>
          <a:stretch/>
        </p:blipFill>
        <p:spPr>
          <a:xfrm>
            <a:off x="252736" y="1489620"/>
            <a:ext cx="1839935" cy="2186446"/>
          </a:xfrm>
          <a:prstGeom prst="rect">
            <a:avLst/>
          </a:prstGeom>
        </p:spPr>
      </p:pic>
      <p:sp>
        <p:nvSpPr>
          <p:cNvPr id="9" name="Arrow: Chevron 8">
            <a:extLst>
              <a:ext uri="{FF2B5EF4-FFF2-40B4-BE49-F238E27FC236}">
                <a16:creationId xmlns:a16="http://schemas.microsoft.com/office/drawing/2014/main" id="{8CEF088D-2CD7-4CFF-B815-9C0E7A15F4BC}"/>
              </a:ext>
            </a:extLst>
          </p:cNvPr>
          <p:cNvSpPr/>
          <p:nvPr/>
        </p:nvSpPr>
        <p:spPr>
          <a:xfrm>
            <a:off x="59608" y="3689892"/>
            <a:ext cx="2674188" cy="1279585"/>
          </a:xfrm>
          <a:prstGeom prst="chevron">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Arial"/>
              </a:rPr>
              <a:t>Introduction of stream &amp; water power</a:t>
            </a:r>
            <a:endParaRPr lang="en-US" dirty="0">
              <a:solidFill>
                <a:schemeClr val="tx1"/>
              </a:solidFill>
            </a:endParaRPr>
          </a:p>
        </p:txBody>
      </p:sp>
      <p:sp>
        <p:nvSpPr>
          <p:cNvPr id="10" name="Arrow: Chevron 9">
            <a:extLst>
              <a:ext uri="{FF2B5EF4-FFF2-40B4-BE49-F238E27FC236}">
                <a16:creationId xmlns:a16="http://schemas.microsoft.com/office/drawing/2014/main" id="{5EA5FC56-470A-44A5-A627-39A5DF3E78D6}"/>
              </a:ext>
            </a:extLst>
          </p:cNvPr>
          <p:cNvSpPr/>
          <p:nvPr/>
        </p:nvSpPr>
        <p:spPr>
          <a:xfrm>
            <a:off x="2259343" y="3689891"/>
            <a:ext cx="2631057" cy="1279583"/>
          </a:xfrm>
          <a:prstGeom prst="chevr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cs typeface="Arial"/>
              </a:rPr>
              <a:t> Production with electrical power</a:t>
            </a:r>
          </a:p>
        </p:txBody>
      </p:sp>
      <p:sp>
        <p:nvSpPr>
          <p:cNvPr id="11" name="Arrow: Chevron 10">
            <a:extLst>
              <a:ext uri="{FF2B5EF4-FFF2-40B4-BE49-F238E27FC236}">
                <a16:creationId xmlns:a16="http://schemas.microsoft.com/office/drawing/2014/main" id="{9A0A1FF7-7F1F-4B8B-AD25-DF1A85588E7B}"/>
              </a:ext>
            </a:extLst>
          </p:cNvPr>
          <p:cNvSpPr/>
          <p:nvPr/>
        </p:nvSpPr>
        <p:spPr>
          <a:xfrm>
            <a:off x="4415948" y="3704271"/>
            <a:ext cx="2688564" cy="1279582"/>
          </a:xfrm>
          <a:prstGeom prst="chevro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cs typeface="Arial"/>
              </a:rPr>
              <a:t>Automation, IT , and Robotics</a:t>
            </a:r>
          </a:p>
        </p:txBody>
      </p:sp>
      <p:sp>
        <p:nvSpPr>
          <p:cNvPr id="12" name="Arrow: Chevron 11">
            <a:extLst>
              <a:ext uri="{FF2B5EF4-FFF2-40B4-BE49-F238E27FC236}">
                <a16:creationId xmlns:a16="http://schemas.microsoft.com/office/drawing/2014/main" id="{2D6DD85B-C9F1-4D3E-88CD-C897731067E4}"/>
              </a:ext>
            </a:extLst>
          </p:cNvPr>
          <p:cNvSpPr/>
          <p:nvPr/>
        </p:nvSpPr>
        <p:spPr>
          <a:xfrm>
            <a:off x="6644439" y="3704270"/>
            <a:ext cx="2501660" cy="1279581"/>
          </a:xfrm>
          <a:prstGeom prst="chevron">
            <a:avLst/>
          </a:prstGeom>
          <a:solidFill>
            <a:srgbClr val="C9734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cs typeface="Arial"/>
              </a:rPr>
              <a:t>Smart </a:t>
            </a:r>
            <a:r>
              <a:rPr lang="en-US">
                <a:solidFill>
                  <a:schemeClr val="tx1"/>
                </a:solidFill>
                <a:cs typeface="Arial"/>
              </a:rPr>
              <a:t>Factory, </a:t>
            </a:r>
            <a:r>
              <a:rPr lang="en-US" dirty="0">
                <a:solidFill>
                  <a:schemeClr val="tx1"/>
                </a:solidFill>
                <a:cs typeface="Arial"/>
              </a:rPr>
              <a:t>Machine Learning</a:t>
            </a:r>
          </a:p>
        </p:txBody>
      </p:sp>
      <p:pic>
        <p:nvPicPr>
          <p:cNvPr id="13" name="Picture 12" descr="Diagram&#10;&#10;Description automatically generated">
            <a:extLst>
              <a:ext uri="{FF2B5EF4-FFF2-40B4-BE49-F238E27FC236}">
                <a16:creationId xmlns:a16="http://schemas.microsoft.com/office/drawing/2014/main" id="{5DC0CACB-648C-4D64-8330-4252889583A8}"/>
              </a:ext>
            </a:extLst>
          </p:cNvPr>
          <p:cNvPicPr>
            <a:picLocks noChangeAspect="1"/>
          </p:cNvPicPr>
          <p:nvPr/>
        </p:nvPicPr>
        <p:blipFill rotWithShape="1">
          <a:blip r:embed="rId3"/>
          <a:srcRect l="24314" r="50573" b="36402"/>
          <a:stretch/>
        </p:blipFill>
        <p:spPr>
          <a:xfrm>
            <a:off x="2366206" y="1489620"/>
            <a:ext cx="1841020" cy="2186446"/>
          </a:xfrm>
          <a:prstGeom prst="rect">
            <a:avLst/>
          </a:prstGeom>
        </p:spPr>
      </p:pic>
      <p:pic>
        <p:nvPicPr>
          <p:cNvPr id="14" name="Picture 13" descr="Diagram&#10;&#10;Description automatically generated">
            <a:extLst>
              <a:ext uri="{FF2B5EF4-FFF2-40B4-BE49-F238E27FC236}">
                <a16:creationId xmlns:a16="http://schemas.microsoft.com/office/drawing/2014/main" id="{DD918248-3D53-4AA5-99F6-2A7A3497331F}"/>
              </a:ext>
            </a:extLst>
          </p:cNvPr>
          <p:cNvPicPr>
            <a:picLocks noChangeAspect="1"/>
          </p:cNvPicPr>
          <p:nvPr/>
        </p:nvPicPr>
        <p:blipFill rotWithShape="1">
          <a:blip r:embed="rId3"/>
          <a:srcRect l="49020" r="26471" b="36402"/>
          <a:stretch/>
        </p:blipFill>
        <p:spPr>
          <a:xfrm>
            <a:off x="4580320" y="1503996"/>
            <a:ext cx="1796815" cy="2186446"/>
          </a:xfrm>
          <a:prstGeom prst="rect">
            <a:avLst/>
          </a:prstGeom>
        </p:spPr>
      </p:pic>
      <p:pic>
        <p:nvPicPr>
          <p:cNvPr id="15" name="Picture 14" descr="Diagram&#10;&#10;Description automatically generated">
            <a:extLst>
              <a:ext uri="{FF2B5EF4-FFF2-40B4-BE49-F238E27FC236}">
                <a16:creationId xmlns:a16="http://schemas.microsoft.com/office/drawing/2014/main" id="{DFA21A30-AF58-46B1-8E73-1B5548E02EC1}"/>
              </a:ext>
            </a:extLst>
          </p:cNvPr>
          <p:cNvPicPr>
            <a:picLocks noChangeAspect="1"/>
          </p:cNvPicPr>
          <p:nvPr/>
        </p:nvPicPr>
        <p:blipFill rotWithShape="1">
          <a:blip r:embed="rId3"/>
          <a:srcRect l="73084" r="2316" b="36402"/>
          <a:stretch/>
        </p:blipFill>
        <p:spPr>
          <a:xfrm>
            <a:off x="6823188" y="1503996"/>
            <a:ext cx="1803354" cy="2186446"/>
          </a:xfrm>
          <a:prstGeom prst="rect">
            <a:avLst/>
          </a:prstGeom>
        </p:spPr>
      </p:pic>
    </p:spTree>
    <p:extLst>
      <p:ext uri="{BB962C8B-B14F-4D97-AF65-F5344CB8AC3E}">
        <p14:creationId xmlns:p14="http://schemas.microsoft.com/office/powerpoint/2010/main" val="357912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C290E-61FF-4053-8180-8B9C9EBE8A72}"/>
              </a:ext>
            </a:extLst>
          </p:cNvPr>
          <p:cNvSpPr>
            <a:spLocks noGrp="1"/>
          </p:cNvSpPr>
          <p:nvPr>
            <p:ph type="title"/>
          </p:nvPr>
        </p:nvSpPr>
        <p:spPr/>
        <p:txBody>
          <a:bodyPr>
            <a:normAutofit fontScale="90000"/>
          </a:bodyPr>
          <a:lstStyle/>
          <a:p>
            <a:r>
              <a:rPr lang="en-US" dirty="0">
                <a:cs typeface="Arial"/>
              </a:rPr>
              <a:t>Estimating communication latency</a:t>
            </a:r>
            <a:endParaRPr lang="en-US" dirty="0"/>
          </a:p>
        </p:txBody>
      </p:sp>
      <p:sp>
        <p:nvSpPr>
          <p:cNvPr id="3" name="Content Placeholder 2">
            <a:extLst>
              <a:ext uri="{FF2B5EF4-FFF2-40B4-BE49-F238E27FC236}">
                <a16:creationId xmlns:a16="http://schemas.microsoft.com/office/drawing/2014/main" id="{58CC8F8D-1719-49BF-9C95-13884A63BB70}"/>
              </a:ext>
            </a:extLst>
          </p:cNvPr>
          <p:cNvSpPr>
            <a:spLocks noGrp="1"/>
          </p:cNvSpPr>
          <p:nvPr>
            <p:ph idx="1"/>
          </p:nvPr>
        </p:nvSpPr>
        <p:spPr>
          <a:xfrm>
            <a:off x="457200" y="3299346"/>
            <a:ext cx="7498760" cy="3303888"/>
          </a:xfrm>
        </p:spPr>
        <p:txBody>
          <a:bodyPr vert="horz" lIns="91440" tIns="45720" rIns="91440" bIns="45720" rtlCol="0" anchor="t">
            <a:normAutofit/>
          </a:bodyPr>
          <a:lstStyle/>
          <a:p>
            <a:pPr>
              <a:spcAft>
                <a:spcPts val="400"/>
              </a:spcAft>
            </a:pPr>
            <a:r>
              <a:rPr lang="en-US" sz="2800" dirty="0">
                <a:cs typeface="Calibri"/>
              </a:rPr>
              <a:t>                   : Uplink transmission latency</a:t>
            </a:r>
            <a:endParaRPr lang="en-US" dirty="0"/>
          </a:p>
          <a:p>
            <a:pPr>
              <a:spcAft>
                <a:spcPts val="400"/>
              </a:spcAft>
            </a:pPr>
            <a:r>
              <a:rPr lang="en-US" sz="2800" dirty="0">
                <a:cs typeface="Calibri"/>
              </a:rPr>
              <a:t>                   : Downlink transmission latency</a:t>
            </a:r>
          </a:p>
          <a:p>
            <a:pPr marL="0" indent="0">
              <a:buNone/>
            </a:pPr>
            <a:endParaRPr lang="en-US" sz="2800" dirty="0">
              <a:ea typeface="+mn-lt"/>
              <a:cs typeface="+mn-lt"/>
            </a:endParaRPr>
          </a:p>
          <a:p>
            <a:r>
              <a:rPr lang="en-US" sz="2800" dirty="0">
                <a:ea typeface="+mn-lt"/>
                <a:cs typeface="+mn-lt"/>
              </a:rPr>
              <a:t>Transmission latency for task </a:t>
            </a:r>
            <a:r>
              <a:rPr lang="en-US" sz="2800" i="1" dirty="0">
                <a:ea typeface="+mn-lt"/>
                <a:cs typeface="+mn-lt"/>
              </a:rPr>
              <a:t>''t''</a:t>
            </a:r>
            <a:r>
              <a:rPr lang="en-US" sz="2800" dirty="0">
                <a:ea typeface="+mn-lt"/>
                <a:cs typeface="+mn-lt"/>
              </a:rPr>
              <a:t> of type </a:t>
            </a:r>
            <a:r>
              <a:rPr lang="en-US" sz="2800" i="1" dirty="0">
                <a:ea typeface="+mn-lt"/>
                <a:cs typeface="+mn-lt"/>
              </a:rPr>
              <a:t>''</a:t>
            </a:r>
            <a:r>
              <a:rPr lang="en-US" sz="2800" i="1" dirty="0" err="1">
                <a:ea typeface="+mn-lt"/>
                <a:cs typeface="+mn-lt"/>
              </a:rPr>
              <a:t>i</a:t>
            </a:r>
            <a:r>
              <a:rPr lang="en-US" sz="2800" i="1" dirty="0">
                <a:ea typeface="+mn-lt"/>
                <a:cs typeface="+mn-lt"/>
              </a:rPr>
              <a:t>''</a:t>
            </a:r>
            <a:r>
              <a:rPr lang="en-US" sz="2800" dirty="0">
                <a:ea typeface="+mn-lt"/>
                <a:cs typeface="+mn-lt"/>
              </a:rPr>
              <a:t> between two fog systems </a:t>
            </a:r>
            <a:r>
              <a:rPr lang="en-US" sz="2800" i="1" dirty="0">
                <a:ea typeface="+mn-lt"/>
                <a:cs typeface="+mn-lt"/>
              </a:rPr>
              <a:t>m</a:t>
            </a:r>
            <a:r>
              <a:rPr lang="en-US" sz="2800" dirty="0">
                <a:ea typeface="+mn-lt"/>
                <a:cs typeface="+mn-lt"/>
              </a:rPr>
              <a:t>, and </a:t>
            </a:r>
            <a:r>
              <a:rPr lang="en-US" sz="2800" i="1" dirty="0">
                <a:ea typeface="+mn-lt"/>
                <a:cs typeface="+mn-lt"/>
              </a:rPr>
              <a:t>n</a:t>
            </a:r>
            <a:endParaRPr lang="en-US" sz="2800" i="1" dirty="0"/>
          </a:p>
          <a:p>
            <a:pPr marL="0" indent="0">
              <a:buNone/>
            </a:pPr>
            <a:r>
              <a:rPr lang="en-US" dirty="0">
                <a:cs typeface="Calibri"/>
              </a:rPr>
              <a:t>                      =                     +         </a:t>
            </a:r>
          </a:p>
          <a:p>
            <a:endParaRPr lang="en-US" sz="2400" dirty="0">
              <a:cs typeface="Calibri"/>
            </a:endParaRPr>
          </a:p>
          <a:p>
            <a:pPr marL="0" indent="0">
              <a:buNone/>
            </a:pPr>
            <a:endParaRPr lang="en-US" sz="2800" dirty="0">
              <a:cs typeface="Calibri"/>
            </a:endParaRPr>
          </a:p>
        </p:txBody>
      </p:sp>
      <p:sp>
        <p:nvSpPr>
          <p:cNvPr id="4" name="Slide Number Placeholder 3">
            <a:extLst>
              <a:ext uri="{FF2B5EF4-FFF2-40B4-BE49-F238E27FC236}">
                <a16:creationId xmlns:a16="http://schemas.microsoft.com/office/drawing/2014/main" id="{D81AEB99-4B6C-47CD-9592-0AFD1594D1A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pic>
        <p:nvPicPr>
          <p:cNvPr id="6" name="Picture 6">
            <a:extLst>
              <a:ext uri="{FF2B5EF4-FFF2-40B4-BE49-F238E27FC236}">
                <a16:creationId xmlns:a16="http://schemas.microsoft.com/office/drawing/2014/main" id="{C2828D25-CC4D-40F6-AF3B-F0D801FD86A1}"/>
              </a:ext>
            </a:extLst>
          </p:cNvPr>
          <p:cNvPicPr>
            <a:picLocks noChangeAspect="1"/>
          </p:cNvPicPr>
          <p:nvPr/>
        </p:nvPicPr>
        <p:blipFill>
          <a:blip r:embed="rId2"/>
          <a:stretch>
            <a:fillRect/>
          </a:stretch>
        </p:blipFill>
        <p:spPr>
          <a:xfrm>
            <a:off x="895258" y="3364574"/>
            <a:ext cx="1501895" cy="405621"/>
          </a:xfrm>
          <a:prstGeom prst="rect">
            <a:avLst/>
          </a:prstGeom>
        </p:spPr>
      </p:pic>
      <p:pic>
        <p:nvPicPr>
          <p:cNvPr id="7" name="Picture 7">
            <a:extLst>
              <a:ext uri="{FF2B5EF4-FFF2-40B4-BE49-F238E27FC236}">
                <a16:creationId xmlns:a16="http://schemas.microsoft.com/office/drawing/2014/main" id="{74B5ED34-ED13-4598-BE83-631CC80E504C}"/>
              </a:ext>
            </a:extLst>
          </p:cNvPr>
          <p:cNvPicPr>
            <a:picLocks noChangeAspect="1"/>
          </p:cNvPicPr>
          <p:nvPr/>
        </p:nvPicPr>
        <p:blipFill>
          <a:blip r:embed="rId3"/>
          <a:stretch>
            <a:fillRect/>
          </a:stretch>
        </p:blipFill>
        <p:spPr>
          <a:xfrm>
            <a:off x="893195" y="3944221"/>
            <a:ext cx="1506746" cy="362489"/>
          </a:xfrm>
          <a:prstGeom prst="rect">
            <a:avLst/>
          </a:prstGeom>
        </p:spPr>
      </p:pic>
      <p:grpSp>
        <p:nvGrpSpPr>
          <p:cNvPr id="10" name="Group 9">
            <a:extLst>
              <a:ext uri="{FF2B5EF4-FFF2-40B4-BE49-F238E27FC236}">
                <a16:creationId xmlns:a16="http://schemas.microsoft.com/office/drawing/2014/main" id="{F8BDFB9B-2A96-4114-88E3-C671804B8707}"/>
              </a:ext>
            </a:extLst>
          </p:cNvPr>
          <p:cNvGrpSpPr/>
          <p:nvPr/>
        </p:nvGrpSpPr>
        <p:grpSpPr>
          <a:xfrm>
            <a:off x="1229924" y="6021982"/>
            <a:ext cx="5454408" cy="376241"/>
            <a:chOff x="1279945" y="6036960"/>
            <a:chExt cx="5454408" cy="376241"/>
          </a:xfrm>
        </p:grpSpPr>
        <p:pic>
          <p:nvPicPr>
            <p:cNvPr id="5" name="Picture 5">
              <a:extLst>
                <a:ext uri="{FF2B5EF4-FFF2-40B4-BE49-F238E27FC236}">
                  <a16:creationId xmlns:a16="http://schemas.microsoft.com/office/drawing/2014/main" id="{73003FB6-8975-4313-8BB4-D89A4F2C1942}"/>
                </a:ext>
              </a:extLst>
            </p:cNvPr>
            <p:cNvPicPr>
              <a:picLocks noChangeAspect="1"/>
            </p:cNvPicPr>
            <p:nvPr/>
          </p:nvPicPr>
          <p:blipFill>
            <a:blip r:embed="rId4"/>
            <a:stretch>
              <a:fillRect/>
            </a:stretch>
          </p:blipFill>
          <p:spPr>
            <a:xfrm>
              <a:off x="1279945" y="6037592"/>
              <a:ext cx="1250112" cy="375609"/>
            </a:xfrm>
            <a:prstGeom prst="rect">
              <a:avLst/>
            </a:prstGeom>
          </p:spPr>
        </p:pic>
        <p:pic>
          <p:nvPicPr>
            <p:cNvPr id="8" name="Picture 6">
              <a:extLst>
                <a:ext uri="{FF2B5EF4-FFF2-40B4-BE49-F238E27FC236}">
                  <a16:creationId xmlns:a16="http://schemas.microsoft.com/office/drawing/2014/main" id="{B3C1BA5A-8664-460C-9566-2E2171C40AF3}"/>
                </a:ext>
              </a:extLst>
            </p:cNvPr>
            <p:cNvPicPr>
              <a:picLocks noChangeAspect="1"/>
            </p:cNvPicPr>
            <p:nvPr/>
          </p:nvPicPr>
          <p:blipFill>
            <a:blip r:embed="rId2"/>
            <a:stretch>
              <a:fillRect/>
            </a:stretch>
          </p:blipFill>
          <p:spPr>
            <a:xfrm>
              <a:off x="3195635" y="6036960"/>
              <a:ext cx="1645668" cy="362489"/>
            </a:xfrm>
            <a:prstGeom prst="rect">
              <a:avLst/>
            </a:prstGeom>
          </p:spPr>
        </p:pic>
        <p:pic>
          <p:nvPicPr>
            <p:cNvPr id="9" name="Picture 7">
              <a:extLst>
                <a:ext uri="{FF2B5EF4-FFF2-40B4-BE49-F238E27FC236}">
                  <a16:creationId xmlns:a16="http://schemas.microsoft.com/office/drawing/2014/main" id="{985AE03E-784A-430E-AA42-4ABF94F755B9}"/>
                </a:ext>
              </a:extLst>
            </p:cNvPr>
            <p:cNvPicPr>
              <a:picLocks noChangeAspect="1"/>
            </p:cNvPicPr>
            <p:nvPr/>
          </p:nvPicPr>
          <p:blipFill>
            <a:blip r:embed="rId3"/>
            <a:stretch>
              <a:fillRect/>
            </a:stretch>
          </p:blipFill>
          <p:spPr>
            <a:xfrm>
              <a:off x="5299493" y="6036961"/>
              <a:ext cx="1434860" cy="319357"/>
            </a:xfrm>
            <a:prstGeom prst="rect">
              <a:avLst/>
            </a:prstGeom>
          </p:spPr>
        </p:pic>
      </p:grpSp>
      <p:sp>
        <p:nvSpPr>
          <p:cNvPr id="11" name="TextBox 10">
            <a:extLst>
              <a:ext uri="{FF2B5EF4-FFF2-40B4-BE49-F238E27FC236}">
                <a16:creationId xmlns:a16="http://schemas.microsoft.com/office/drawing/2014/main" id="{87E77D2E-2495-45C5-ADF3-7ED6435A1A25}"/>
              </a:ext>
            </a:extLst>
          </p:cNvPr>
          <p:cNvSpPr txBox="1"/>
          <p:nvPr/>
        </p:nvSpPr>
        <p:spPr>
          <a:xfrm>
            <a:off x="454324" y="1590136"/>
            <a:ext cx="8235350" cy="13131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200"/>
              </a:spcBef>
              <a:buFont typeface="Arial"/>
              <a:buChar char="•"/>
            </a:pPr>
            <a:r>
              <a:rPr lang="en-US" sz="2800" dirty="0">
                <a:ea typeface="+mn-lt"/>
                <a:cs typeface="+mn-lt"/>
              </a:rPr>
              <a:t>Communication latency </a:t>
            </a:r>
            <a:endParaRPr lang="en-US" dirty="0"/>
          </a:p>
          <a:p>
            <a:pPr marL="800100" lvl="1" indent="-342900">
              <a:spcBef>
                <a:spcPts val="200"/>
              </a:spcBef>
              <a:buClr>
                <a:srgbClr val="00B050"/>
              </a:buClr>
              <a:buFont typeface="Wingdings" pitchFamily="2" charset="2"/>
              <a:buChar char="§"/>
            </a:pPr>
            <a:r>
              <a:rPr lang="en-US" sz="2400" dirty="0">
                <a:ea typeface="+mn-lt"/>
                <a:cs typeface="+mn-lt"/>
              </a:rPr>
              <a:t>transmission latency</a:t>
            </a:r>
          </a:p>
          <a:p>
            <a:pPr marL="800100" lvl="1" indent="-342900">
              <a:spcBef>
                <a:spcPts val="200"/>
              </a:spcBef>
              <a:buClr>
                <a:srgbClr val="00B050"/>
              </a:buClr>
              <a:buFont typeface="Wingdings" pitchFamily="2" charset="2"/>
              <a:buChar char="§"/>
            </a:pPr>
            <a:r>
              <a:rPr lang="en-US" sz="2400" dirty="0">
                <a:ea typeface="+mn-lt"/>
                <a:cs typeface="+mn-lt"/>
              </a:rPr>
              <a:t>propagation latency</a:t>
            </a:r>
            <a:endParaRPr lang="en-US" sz="2400" dirty="0">
              <a:cs typeface="Calibri"/>
            </a:endParaRPr>
          </a:p>
        </p:txBody>
      </p:sp>
      <p:pic>
        <p:nvPicPr>
          <p:cNvPr id="13" name="Picture 6" descr="A picture containing text&#10;&#10;Description automatically generated">
            <a:extLst>
              <a:ext uri="{FF2B5EF4-FFF2-40B4-BE49-F238E27FC236}">
                <a16:creationId xmlns:a16="http://schemas.microsoft.com/office/drawing/2014/main" id="{DCC533C2-4021-B7C1-6C66-70EF942303AF}"/>
              </a:ext>
            </a:extLst>
          </p:cNvPr>
          <p:cNvPicPr>
            <a:picLocks noChangeAspect="1"/>
          </p:cNvPicPr>
          <p:nvPr/>
        </p:nvPicPr>
        <p:blipFill>
          <a:blip r:embed="rId5"/>
          <a:stretch>
            <a:fillRect/>
          </a:stretch>
        </p:blipFill>
        <p:spPr>
          <a:xfrm>
            <a:off x="4205369" y="1297981"/>
            <a:ext cx="3865117" cy="2472778"/>
          </a:xfrm>
          <a:prstGeom prst="rect">
            <a:avLst/>
          </a:prstGeom>
        </p:spPr>
      </p:pic>
      <p:pic>
        <p:nvPicPr>
          <p:cNvPr id="15" name="Picture 10">
            <a:extLst>
              <a:ext uri="{FF2B5EF4-FFF2-40B4-BE49-F238E27FC236}">
                <a16:creationId xmlns:a16="http://schemas.microsoft.com/office/drawing/2014/main" id="{4ED6CA3D-3C30-C2DB-CDFB-4865C8CC5BC9}"/>
              </a:ext>
            </a:extLst>
          </p:cNvPr>
          <p:cNvPicPr>
            <a:picLocks noChangeAspect="1"/>
          </p:cNvPicPr>
          <p:nvPr/>
        </p:nvPicPr>
        <p:blipFill>
          <a:blip r:embed="rId6"/>
          <a:stretch>
            <a:fillRect/>
          </a:stretch>
        </p:blipFill>
        <p:spPr>
          <a:xfrm>
            <a:off x="7194171" y="1718672"/>
            <a:ext cx="1710027" cy="454375"/>
          </a:xfrm>
          <a:prstGeom prst="rect">
            <a:avLst/>
          </a:prstGeom>
        </p:spPr>
      </p:pic>
      <p:grpSp>
        <p:nvGrpSpPr>
          <p:cNvPr id="22" name="Group 21">
            <a:extLst>
              <a:ext uri="{FF2B5EF4-FFF2-40B4-BE49-F238E27FC236}">
                <a16:creationId xmlns:a16="http://schemas.microsoft.com/office/drawing/2014/main" id="{385727B3-A47A-8122-BEF8-07B2EAC9E66B}"/>
              </a:ext>
            </a:extLst>
          </p:cNvPr>
          <p:cNvGrpSpPr/>
          <p:nvPr/>
        </p:nvGrpSpPr>
        <p:grpSpPr>
          <a:xfrm>
            <a:off x="6577562" y="1351203"/>
            <a:ext cx="1577360" cy="383374"/>
            <a:chOff x="6577562" y="1351203"/>
            <a:chExt cx="1577360" cy="383374"/>
          </a:xfrm>
        </p:grpSpPr>
        <p:sp>
          <p:nvSpPr>
            <p:cNvPr id="16" name="TextBox 15">
              <a:extLst>
                <a:ext uri="{FF2B5EF4-FFF2-40B4-BE49-F238E27FC236}">
                  <a16:creationId xmlns:a16="http://schemas.microsoft.com/office/drawing/2014/main" id="{1CD185D9-82C1-178F-C029-59D86663EABD}"/>
                </a:ext>
              </a:extLst>
            </p:cNvPr>
            <p:cNvSpPr txBox="1"/>
            <p:nvPr/>
          </p:nvSpPr>
          <p:spPr>
            <a:xfrm>
              <a:off x="6577562" y="1351203"/>
              <a:ext cx="985785" cy="369332"/>
            </a:xfrm>
            <a:prstGeom prst="rect">
              <a:avLst/>
            </a:prstGeom>
            <a:solidFill>
              <a:schemeClr val="bg1"/>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Distance</a:t>
              </a:r>
              <a:endParaRPr lang="en-US" dirty="0"/>
            </a:p>
          </p:txBody>
        </p:sp>
        <p:cxnSp>
          <p:nvCxnSpPr>
            <p:cNvPr id="20" name="Straight Arrow Connector 19">
              <a:extLst>
                <a:ext uri="{FF2B5EF4-FFF2-40B4-BE49-F238E27FC236}">
                  <a16:creationId xmlns:a16="http://schemas.microsoft.com/office/drawing/2014/main" id="{FB25B568-5D3A-B206-3F87-E6617D9C4EEC}"/>
                </a:ext>
              </a:extLst>
            </p:cNvPr>
            <p:cNvCxnSpPr/>
            <p:nvPr/>
          </p:nvCxnSpPr>
          <p:spPr>
            <a:xfrm>
              <a:off x="7580447" y="1491530"/>
              <a:ext cx="574475" cy="2430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5F7CFF29-1045-3555-AF12-A97B4E2B6D2D}"/>
              </a:ext>
            </a:extLst>
          </p:cNvPr>
          <p:cNvGrpSpPr/>
          <p:nvPr/>
        </p:nvGrpSpPr>
        <p:grpSpPr>
          <a:xfrm>
            <a:off x="8285687" y="2227468"/>
            <a:ext cx="790327" cy="793283"/>
            <a:chOff x="8285687" y="2227468"/>
            <a:chExt cx="790327" cy="793283"/>
          </a:xfrm>
        </p:grpSpPr>
        <p:sp>
          <p:nvSpPr>
            <p:cNvPr id="19" name="TextBox 18">
              <a:extLst>
                <a:ext uri="{FF2B5EF4-FFF2-40B4-BE49-F238E27FC236}">
                  <a16:creationId xmlns:a16="http://schemas.microsoft.com/office/drawing/2014/main" id="{EAA619EC-AD6C-D291-F796-1DA2464C8D61}"/>
                </a:ext>
              </a:extLst>
            </p:cNvPr>
            <p:cNvSpPr txBox="1"/>
            <p:nvPr/>
          </p:nvSpPr>
          <p:spPr>
            <a:xfrm>
              <a:off x="8285687" y="2651419"/>
              <a:ext cx="790327" cy="369332"/>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Speed</a:t>
              </a:r>
              <a:endParaRPr lang="en-US" dirty="0"/>
            </a:p>
          </p:txBody>
        </p:sp>
        <p:cxnSp>
          <p:nvCxnSpPr>
            <p:cNvPr id="21" name="Straight Arrow Connector 20">
              <a:extLst>
                <a:ext uri="{FF2B5EF4-FFF2-40B4-BE49-F238E27FC236}">
                  <a16:creationId xmlns:a16="http://schemas.microsoft.com/office/drawing/2014/main" id="{2B2F10BF-630B-0595-70F0-33D8EBC6FA19}"/>
                </a:ext>
              </a:extLst>
            </p:cNvPr>
            <p:cNvCxnSpPr>
              <a:cxnSpLocks/>
            </p:cNvCxnSpPr>
            <p:nvPr/>
          </p:nvCxnSpPr>
          <p:spPr>
            <a:xfrm flipH="1" flipV="1">
              <a:off x="8545836" y="2227468"/>
              <a:ext cx="215852" cy="3943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33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ABA9-B7A9-4596-A015-BA6F0D6F5EAD}"/>
              </a:ext>
            </a:extLst>
          </p:cNvPr>
          <p:cNvSpPr>
            <a:spLocks noGrp="1"/>
          </p:cNvSpPr>
          <p:nvPr>
            <p:ph type="title"/>
          </p:nvPr>
        </p:nvSpPr>
        <p:spPr/>
        <p:txBody>
          <a:bodyPr>
            <a:normAutofit/>
          </a:bodyPr>
          <a:lstStyle/>
          <a:p>
            <a:r>
              <a:rPr lang="en-US" dirty="0">
                <a:cs typeface="Arial"/>
              </a:rPr>
              <a:t>Estimating computing latency</a:t>
            </a:r>
          </a:p>
        </p:txBody>
      </p:sp>
      <p:sp>
        <p:nvSpPr>
          <p:cNvPr id="3" name="Content Placeholder 2">
            <a:extLst>
              <a:ext uri="{FF2B5EF4-FFF2-40B4-BE49-F238E27FC236}">
                <a16:creationId xmlns:a16="http://schemas.microsoft.com/office/drawing/2014/main" id="{D428D83B-4EB2-45ED-AD45-FDC239C0E5CA}"/>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Task completion time influenced by</a:t>
            </a:r>
          </a:p>
          <a:p>
            <a:pPr lvl="1"/>
            <a:r>
              <a:rPr lang="en-US" dirty="0">
                <a:cs typeface="Calibri"/>
              </a:rPr>
              <a:t>Waiting time in queue</a:t>
            </a:r>
          </a:p>
          <a:p>
            <a:pPr lvl="1"/>
            <a:r>
              <a:rPr lang="en-US" dirty="0">
                <a:cs typeface="Calibri"/>
              </a:rPr>
              <a:t>Task execution time-&gt;Stochastic</a:t>
            </a:r>
            <a:endParaRPr lang="en-US" dirty="0">
              <a:ea typeface="+mn-lt"/>
              <a:cs typeface="+mn-lt"/>
            </a:endParaRPr>
          </a:p>
          <a:p>
            <a:pPr lvl="2"/>
            <a:r>
              <a:rPr lang="en-US" dirty="0">
                <a:ea typeface="+mn-lt"/>
                <a:cs typeface="+mn-lt"/>
              </a:rPr>
              <a:t>Different task types</a:t>
            </a:r>
          </a:p>
          <a:p>
            <a:pPr lvl="2"/>
            <a:r>
              <a:rPr lang="en-US" dirty="0">
                <a:ea typeface="+mn-lt"/>
                <a:cs typeface="+mn-lt"/>
              </a:rPr>
              <a:t>Characteristics of machines</a:t>
            </a:r>
          </a:p>
          <a:p>
            <a:pPr marL="457200" lvl="1" indent="0">
              <a:buNone/>
            </a:pPr>
            <a:endParaRPr lang="en-US" dirty="0">
              <a:ea typeface="+mn-lt"/>
              <a:cs typeface="+mn-lt"/>
            </a:endParaRPr>
          </a:p>
          <a:p>
            <a:r>
              <a:rPr lang="en-US" dirty="0">
                <a:ea typeface="+mn-lt"/>
                <a:cs typeface="+mn-lt"/>
              </a:rPr>
              <a:t>Model the computational latency using statistical distribution</a:t>
            </a:r>
          </a:p>
          <a:p>
            <a:pPr lvl="1">
              <a:buFont typeface="Wingdings" pitchFamily="34" charset="0"/>
              <a:buChar char="§"/>
            </a:pPr>
            <a:r>
              <a:rPr lang="en-US" dirty="0">
                <a:ea typeface="+mn-lt"/>
                <a:cs typeface="+mn-lt"/>
              </a:rPr>
              <a:t>PDF, built upon historical completion time information (ETC)  </a:t>
            </a:r>
          </a:p>
        </p:txBody>
      </p:sp>
      <p:sp>
        <p:nvSpPr>
          <p:cNvPr id="4" name="Slide Number Placeholder 3">
            <a:extLst>
              <a:ext uri="{FF2B5EF4-FFF2-40B4-BE49-F238E27FC236}">
                <a16:creationId xmlns:a16="http://schemas.microsoft.com/office/drawing/2014/main" id="{82357C14-14C5-4E95-9F8A-B33C7B97F3B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p:spTree>
    <p:extLst>
      <p:ext uri="{BB962C8B-B14F-4D97-AF65-F5344CB8AC3E}">
        <p14:creationId xmlns:p14="http://schemas.microsoft.com/office/powerpoint/2010/main" val="420790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8C37-4762-4CE3-835F-D1FE69EBB877}"/>
              </a:ext>
            </a:extLst>
          </p:cNvPr>
          <p:cNvSpPr>
            <a:spLocks noGrp="1"/>
          </p:cNvSpPr>
          <p:nvPr>
            <p:ph type="title"/>
          </p:nvPr>
        </p:nvSpPr>
        <p:spPr/>
        <p:txBody>
          <a:bodyPr/>
          <a:lstStyle/>
          <a:p>
            <a:r>
              <a:rPr lang="en-US" dirty="0">
                <a:cs typeface="Arial"/>
              </a:rPr>
              <a:t>Estimating end-to-end latency</a:t>
            </a:r>
            <a:endParaRPr lang="en-US" dirty="0"/>
          </a:p>
        </p:txBody>
      </p:sp>
      <p:sp>
        <p:nvSpPr>
          <p:cNvPr id="3" name="Content Placeholder 2">
            <a:extLst>
              <a:ext uri="{FF2B5EF4-FFF2-40B4-BE49-F238E27FC236}">
                <a16:creationId xmlns:a16="http://schemas.microsoft.com/office/drawing/2014/main" id="{5CD029A2-0CCE-4CA7-B4F2-0E86D8F7167B}"/>
              </a:ext>
            </a:extLst>
          </p:cNvPr>
          <p:cNvSpPr>
            <a:spLocks noGrp="1"/>
          </p:cNvSpPr>
          <p:nvPr>
            <p:ph idx="1"/>
          </p:nvPr>
        </p:nvSpPr>
        <p:spPr>
          <a:xfrm>
            <a:off x="457200" y="1600200"/>
            <a:ext cx="8229600" cy="2872568"/>
          </a:xfrm>
        </p:spPr>
        <p:txBody>
          <a:bodyPr vert="horz" lIns="91440" tIns="45720" rIns="91440" bIns="45720" rtlCol="0" anchor="t">
            <a:normAutofit fontScale="92500" lnSpcReduction="20000"/>
          </a:bodyPr>
          <a:lstStyle/>
          <a:p>
            <a:r>
              <a:rPr lang="en-US" sz="3000" dirty="0">
                <a:ea typeface="+mn-lt"/>
                <a:cs typeface="+mn-lt"/>
              </a:rPr>
              <a:t>Compound latency </a:t>
            </a:r>
            <a:endParaRPr lang="en-US" sz="3000"/>
          </a:p>
          <a:p>
            <a:pPr lvl="1"/>
            <a:r>
              <a:rPr lang="en-US" dirty="0">
                <a:ea typeface="+mn-lt"/>
                <a:cs typeface="+mn-lt"/>
              </a:rPr>
              <a:t>communication and computation = end-to-end latency</a:t>
            </a:r>
            <a:endParaRPr lang="en-US"/>
          </a:p>
          <a:p>
            <a:pPr marL="457200" lvl="1" indent="0">
              <a:buNone/>
            </a:pPr>
            <a:endParaRPr lang="en-US" dirty="0">
              <a:ea typeface="+mn-lt"/>
              <a:cs typeface="+mn-lt"/>
            </a:endParaRPr>
          </a:p>
          <a:p>
            <a:r>
              <a:rPr lang="en-US" sz="3000" dirty="0">
                <a:ea typeface="+mn-lt"/>
                <a:cs typeface="+mn-lt"/>
              </a:rPr>
              <a:t>Convolution </a:t>
            </a:r>
          </a:p>
          <a:p>
            <a:pPr lvl="1"/>
            <a:r>
              <a:rPr lang="en-US" dirty="0">
                <a:ea typeface="+mn-lt"/>
                <a:cs typeface="+mn-lt"/>
              </a:rPr>
              <a:t>PDF of communication latency  (ETT)</a:t>
            </a:r>
          </a:p>
          <a:p>
            <a:pPr lvl="1"/>
            <a:r>
              <a:rPr lang="en-US" dirty="0">
                <a:ea typeface="+mn-lt"/>
                <a:cs typeface="+mn-lt"/>
              </a:rPr>
              <a:t>PDF of the computational latency (ETC) </a:t>
            </a:r>
            <a:endParaRPr lang="en-US" dirty="0">
              <a:cs typeface="Calibri"/>
            </a:endParaRPr>
          </a:p>
          <a:p>
            <a:pPr marL="457200" lvl="1" indent="0">
              <a:buNone/>
            </a:pPr>
            <a:endParaRPr lang="en-US" dirty="0">
              <a:ea typeface="+mn-lt"/>
              <a:cs typeface="+mn-lt"/>
            </a:endParaRPr>
          </a:p>
          <a:p>
            <a:endParaRPr lang="en-US" dirty="0">
              <a:cs typeface="Calibri"/>
            </a:endParaRPr>
          </a:p>
        </p:txBody>
      </p:sp>
      <p:sp>
        <p:nvSpPr>
          <p:cNvPr id="4" name="Slide Number Placeholder 3">
            <a:extLst>
              <a:ext uri="{FF2B5EF4-FFF2-40B4-BE49-F238E27FC236}">
                <a16:creationId xmlns:a16="http://schemas.microsoft.com/office/drawing/2014/main" id="{4712D7BA-B0FD-4ADB-94F3-EF89D596E26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32</a:t>
            </a:fld>
            <a:endParaRPr lang="en-US">
              <a:solidFill>
                <a:prstClr val="black">
                  <a:tint val="75000"/>
                </a:prstClr>
              </a:solidFill>
              <a:latin typeface="Calibri"/>
            </a:endParaRPr>
          </a:p>
        </p:txBody>
      </p:sp>
      <p:pic>
        <p:nvPicPr>
          <p:cNvPr id="5" name="Picture 5" descr="Shape&#10;&#10;Description automatically generated">
            <a:extLst>
              <a:ext uri="{FF2B5EF4-FFF2-40B4-BE49-F238E27FC236}">
                <a16:creationId xmlns:a16="http://schemas.microsoft.com/office/drawing/2014/main" id="{597B5D7A-FE8F-4EC0-9529-809DD80B9D68}"/>
              </a:ext>
            </a:extLst>
          </p:cNvPr>
          <p:cNvPicPr>
            <a:picLocks noChangeAspect="1"/>
          </p:cNvPicPr>
          <p:nvPr/>
        </p:nvPicPr>
        <p:blipFill>
          <a:blip r:embed="rId3"/>
          <a:stretch>
            <a:fillRect/>
          </a:stretch>
        </p:blipFill>
        <p:spPr>
          <a:xfrm>
            <a:off x="2869721" y="2402984"/>
            <a:ext cx="1377352" cy="1016861"/>
          </a:xfrm>
          <a:prstGeom prst="rect">
            <a:avLst/>
          </a:prstGeom>
        </p:spPr>
      </p:pic>
      <p:pic>
        <p:nvPicPr>
          <p:cNvPr id="6" name="Picture 6" descr="A picture containing silhouette&#10;&#10;Description automatically generated">
            <a:extLst>
              <a:ext uri="{FF2B5EF4-FFF2-40B4-BE49-F238E27FC236}">
                <a16:creationId xmlns:a16="http://schemas.microsoft.com/office/drawing/2014/main" id="{4B9C291A-E391-4EFF-9236-05B5B3E669E4}"/>
              </a:ext>
            </a:extLst>
          </p:cNvPr>
          <p:cNvPicPr>
            <a:picLocks noChangeAspect="1"/>
          </p:cNvPicPr>
          <p:nvPr/>
        </p:nvPicPr>
        <p:blipFill>
          <a:blip r:embed="rId4"/>
          <a:stretch>
            <a:fillRect/>
          </a:stretch>
        </p:blipFill>
        <p:spPr>
          <a:xfrm>
            <a:off x="6579080" y="2402985"/>
            <a:ext cx="2570672" cy="1016861"/>
          </a:xfrm>
          <a:prstGeom prst="rect">
            <a:avLst/>
          </a:prstGeom>
        </p:spPr>
      </p:pic>
      <p:pic>
        <p:nvPicPr>
          <p:cNvPr id="7" name="Picture 7" descr="A picture containing icon&#10;&#10;Description automatically generated">
            <a:extLst>
              <a:ext uri="{FF2B5EF4-FFF2-40B4-BE49-F238E27FC236}">
                <a16:creationId xmlns:a16="http://schemas.microsoft.com/office/drawing/2014/main" id="{2EE3C1FB-8395-4E0D-A4EB-7D0D2FBF38E0}"/>
              </a:ext>
            </a:extLst>
          </p:cNvPr>
          <p:cNvPicPr>
            <a:picLocks noChangeAspect="1"/>
          </p:cNvPicPr>
          <p:nvPr/>
        </p:nvPicPr>
        <p:blipFill>
          <a:blip r:embed="rId5"/>
          <a:stretch>
            <a:fillRect/>
          </a:stretch>
        </p:blipFill>
        <p:spPr>
          <a:xfrm>
            <a:off x="4436853" y="2647400"/>
            <a:ext cx="1966824" cy="729315"/>
          </a:xfrm>
          <a:prstGeom prst="rect">
            <a:avLst/>
          </a:prstGeom>
        </p:spPr>
      </p:pic>
      <p:sp>
        <p:nvSpPr>
          <p:cNvPr id="8" name="TextBox 7">
            <a:extLst>
              <a:ext uri="{FF2B5EF4-FFF2-40B4-BE49-F238E27FC236}">
                <a16:creationId xmlns:a16="http://schemas.microsoft.com/office/drawing/2014/main" id="{1F06FAAB-8951-4D57-94D9-F2EC224C8AB3}"/>
              </a:ext>
            </a:extLst>
          </p:cNvPr>
          <p:cNvSpPr txBox="1"/>
          <p:nvPr/>
        </p:nvSpPr>
        <p:spPr>
          <a:xfrm>
            <a:off x="4134928" y="2596551"/>
            <a:ext cx="5147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dirty="0">
                <a:cs typeface="Calibri"/>
              </a:rPr>
              <a:t>*</a:t>
            </a:r>
          </a:p>
        </p:txBody>
      </p:sp>
      <p:sp>
        <p:nvSpPr>
          <p:cNvPr id="9" name="TextBox 8">
            <a:extLst>
              <a:ext uri="{FF2B5EF4-FFF2-40B4-BE49-F238E27FC236}">
                <a16:creationId xmlns:a16="http://schemas.microsoft.com/office/drawing/2014/main" id="{0EA5D259-B551-46C0-B837-4C7F4DED81B4}"/>
              </a:ext>
            </a:extLst>
          </p:cNvPr>
          <p:cNvSpPr txBox="1"/>
          <p:nvPr/>
        </p:nvSpPr>
        <p:spPr>
          <a:xfrm>
            <a:off x="6334663" y="2539041"/>
            <a:ext cx="5147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dirty="0">
                <a:cs typeface="Calibri"/>
              </a:rPr>
              <a:t>=</a:t>
            </a:r>
          </a:p>
        </p:txBody>
      </p:sp>
      <p:sp>
        <p:nvSpPr>
          <p:cNvPr id="10" name="TextBox 9">
            <a:extLst>
              <a:ext uri="{FF2B5EF4-FFF2-40B4-BE49-F238E27FC236}">
                <a16:creationId xmlns:a16="http://schemas.microsoft.com/office/drawing/2014/main" id="{48E9B9E5-DD61-4BE6-94B7-B23501E57696}"/>
              </a:ext>
            </a:extLst>
          </p:cNvPr>
          <p:cNvSpPr txBox="1"/>
          <p:nvPr/>
        </p:nvSpPr>
        <p:spPr>
          <a:xfrm>
            <a:off x="395917" y="4694747"/>
            <a:ext cx="8292860" cy="15573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buFont typeface="Arial"/>
              <a:buChar char="•"/>
            </a:pPr>
            <a:r>
              <a:rPr lang="en-US" sz="2800" i="1" dirty="0">
                <a:ea typeface="+mn-lt"/>
                <a:cs typeface="+mn-lt"/>
              </a:rPr>
              <a:t>N</a:t>
            </a:r>
            <a:r>
              <a:rPr lang="en-US" sz="2800" i="1" baseline="-25000" dirty="0">
                <a:ea typeface="+mn-lt"/>
                <a:cs typeface="+mn-lt"/>
              </a:rPr>
              <a:t>i</a:t>
            </a:r>
            <a:r>
              <a:rPr lang="en-US" sz="2800" baseline="-25000" dirty="0">
                <a:ea typeface="+mn-lt"/>
                <a:cs typeface="+mn-lt"/>
              </a:rPr>
              <a:t> </a:t>
            </a:r>
            <a:r>
              <a:rPr lang="en-US" sz="2800" dirty="0">
                <a:ea typeface="+mn-lt"/>
                <a:cs typeface="+mn-lt"/>
              </a:rPr>
              <a:t>: PDF of task's communication latency</a:t>
            </a:r>
          </a:p>
          <a:p>
            <a:pPr marL="285750" indent="-285750">
              <a:spcBef>
                <a:spcPct val="20000"/>
              </a:spcBef>
              <a:buFont typeface="Arial"/>
              <a:buChar char="•"/>
            </a:pPr>
            <a:r>
              <a:rPr lang="en-US" sz="2800" i="1" dirty="0">
                <a:ea typeface="+mn-lt"/>
                <a:cs typeface="+mn-lt"/>
              </a:rPr>
              <a:t>M</a:t>
            </a:r>
            <a:r>
              <a:rPr lang="en-US" sz="2800" i="1" baseline="-25000" dirty="0">
                <a:ea typeface="+mn-lt"/>
                <a:cs typeface="+mn-lt"/>
              </a:rPr>
              <a:t>i</a:t>
            </a:r>
            <a:r>
              <a:rPr lang="en-US" sz="2800" baseline="-25000" dirty="0">
                <a:ea typeface="+mn-lt"/>
                <a:cs typeface="+mn-lt"/>
              </a:rPr>
              <a:t> </a:t>
            </a:r>
            <a:r>
              <a:rPr lang="en-US" sz="2800" dirty="0">
                <a:ea typeface="+mn-lt"/>
                <a:cs typeface="+mn-lt"/>
              </a:rPr>
              <a:t>: PDF of task's computational latency </a:t>
            </a:r>
          </a:p>
          <a:p>
            <a:pPr marL="914400" lvl="1" indent="-457200">
              <a:spcBef>
                <a:spcPct val="20000"/>
              </a:spcBef>
              <a:buClr>
                <a:srgbClr val="00B050"/>
              </a:buClr>
              <a:buFont typeface="Wingdings"/>
              <a:buChar char="§"/>
            </a:pPr>
            <a:r>
              <a:rPr lang="en-US" sz="2800" dirty="0">
                <a:ea typeface="+mn-lt"/>
                <a:cs typeface="+mn-lt"/>
              </a:rPr>
              <a:t>The end-to-end latency for </a:t>
            </a:r>
            <a:r>
              <a:rPr lang="en-US" sz="2800" dirty="0" err="1">
                <a:ea typeface="+mn-lt"/>
                <a:cs typeface="+mn-lt"/>
              </a:rPr>
              <a:t>t</a:t>
            </a:r>
            <a:r>
              <a:rPr lang="en-US" sz="2800" baseline="-25000" dirty="0" err="1">
                <a:ea typeface="+mn-lt"/>
                <a:cs typeface="+mn-lt"/>
              </a:rPr>
              <a:t>i</a:t>
            </a:r>
            <a:r>
              <a:rPr lang="en-US" sz="2800" dirty="0">
                <a:ea typeface="+mn-lt"/>
                <a:cs typeface="+mn-lt"/>
              </a:rPr>
              <a:t>:  E</a:t>
            </a:r>
            <a:r>
              <a:rPr lang="en-US" sz="2800" baseline="-25000" dirty="0">
                <a:ea typeface="+mn-lt"/>
                <a:cs typeface="+mn-lt"/>
              </a:rPr>
              <a:t>i</a:t>
            </a:r>
            <a:r>
              <a:rPr lang="en-US" sz="2800" dirty="0">
                <a:ea typeface="+mn-lt"/>
                <a:cs typeface="+mn-lt"/>
              </a:rPr>
              <a:t> = N</a:t>
            </a:r>
            <a:r>
              <a:rPr lang="en-US" sz="2800" baseline="-25000" dirty="0">
                <a:ea typeface="+mn-lt"/>
                <a:cs typeface="+mn-lt"/>
              </a:rPr>
              <a:t>i</a:t>
            </a:r>
            <a:r>
              <a:rPr lang="en-US" sz="2800" dirty="0">
                <a:ea typeface="+mn-lt"/>
                <a:cs typeface="+mn-lt"/>
              </a:rPr>
              <a:t> * M</a:t>
            </a:r>
            <a:r>
              <a:rPr lang="en-US" sz="2800" baseline="-25000" dirty="0">
                <a:ea typeface="+mn-lt"/>
                <a:cs typeface="+mn-lt"/>
              </a:rPr>
              <a:t>i</a:t>
            </a:r>
            <a:endParaRPr lang="en-US" sz="2800" baseline="-25000" dirty="0">
              <a:cs typeface="Calibri"/>
            </a:endParaRPr>
          </a:p>
        </p:txBody>
      </p:sp>
    </p:spTree>
    <p:extLst>
      <p:ext uri="{BB962C8B-B14F-4D97-AF65-F5344CB8AC3E}">
        <p14:creationId xmlns:p14="http://schemas.microsoft.com/office/powerpoint/2010/main" val="285625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E985-A2EF-46EA-B3CD-0803BC942B4C}"/>
              </a:ext>
            </a:extLst>
          </p:cNvPr>
          <p:cNvSpPr>
            <a:spLocks noGrp="1"/>
          </p:cNvSpPr>
          <p:nvPr>
            <p:ph type="title"/>
          </p:nvPr>
        </p:nvSpPr>
        <p:spPr>
          <a:xfrm>
            <a:off x="457200" y="106862"/>
            <a:ext cx="8229600" cy="1143000"/>
          </a:xfrm>
        </p:spPr>
        <p:txBody>
          <a:bodyPr>
            <a:normAutofit fontScale="90000"/>
          </a:bodyPr>
          <a:lstStyle/>
          <a:p>
            <a:r>
              <a:rPr lang="en-US" dirty="0">
                <a:cs typeface="Arial"/>
              </a:rPr>
              <a:t>Resource provisioning using ETC and ETT matrix in load balancer </a:t>
            </a:r>
          </a:p>
        </p:txBody>
      </p:sp>
      <p:sp>
        <p:nvSpPr>
          <p:cNvPr id="4" name="Slide Number Placeholder 3">
            <a:extLst>
              <a:ext uri="{FF2B5EF4-FFF2-40B4-BE49-F238E27FC236}">
                <a16:creationId xmlns:a16="http://schemas.microsoft.com/office/drawing/2014/main" id="{D6C4EC83-1106-4ED5-8274-D3B30C636A7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graphicFrame>
        <p:nvGraphicFramePr>
          <p:cNvPr id="5" name="Table 5">
            <a:extLst>
              <a:ext uri="{FF2B5EF4-FFF2-40B4-BE49-F238E27FC236}">
                <a16:creationId xmlns:a16="http://schemas.microsoft.com/office/drawing/2014/main" id="{4353E9B7-BDF0-4B2A-8F20-4204ED844445}"/>
              </a:ext>
            </a:extLst>
          </p:cNvPr>
          <p:cNvGraphicFramePr>
            <a:graphicFrameLocks noGrp="1"/>
          </p:cNvGraphicFramePr>
          <p:nvPr>
            <p:extLst>
              <p:ext uri="{D42A27DB-BD31-4B8C-83A1-F6EECF244321}">
                <p14:modId xmlns:p14="http://schemas.microsoft.com/office/powerpoint/2010/main" val="3172901483"/>
              </p:ext>
            </p:extLst>
          </p:nvPr>
        </p:nvGraphicFramePr>
        <p:xfrm>
          <a:off x="6196642" y="2258104"/>
          <a:ext cx="2888239" cy="1653384"/>
        </p:xfrm>
        <a:graphic>
          <a:graphicData uri="http://schemas.openxmlformats.org/drawingml/2006/table">
            <a:tbl>
              <a:tblPr firstRow="1" bandRow="1">
                <a:tableStyleId>{5C22544A-7EE6-4342-B048-85BDC9FD1C3A}</a:tableStyleId>
              </a:tblPr>
              <a:tblGrid>
                <a:gridCol w="995265">
                  <a:extLst>
                    <a:ext uri="{9D8B030D-6E8A-4147-A177-3AD203B41FA5}">
                      <a16:colId xmlns:a16="http://schemas.microsoft.com/office/drawing/2014/main" val="817586546"/>
                    </a:ext>
                  </a:extLst>
                </a:gridCol>
                <a:gridCol w="837915">
                  <a:extLst>
                    <a:ext uri="{9D8B030D-6E8A-4147-A177-3AD203B41FA5}">
                      <a16:colId xmlns:a16="http://schemas.microsoft.com/office/drawing/2014/main" val="64952902"/>
                    </a:ext>
                  </a:extLst>
                </a:gridCol>
                <a:gridCol w="1055059">
                  <a:extLst>
                    <a:ext uri="{9D8B030D-6E8A-4147-A177-3AD203B41FA5}">
                      <a16:colId xmlns:a16="http://schemas.microsoft.com/office/drawing/2014/main" val="1679397631"/>
                    </a:ext>
                  </a:extLst>
                </a:gridCol>
              </a:tblGrid>
              <a:tr h="373224">
                <a:tc>
                  <a:txBody>
                    <a:bodyPr/>
                    <a:lstStyle/>
                    <a:p>
                      <a:endParaRPr lang="en-US"/>
                    </a:p>
                  </a:txBody>
                  <a:tcPr/>
                </a:tc>
                <a:tc>
                  <a:txBody>
                    <a:bodyPr/>
                    <a:lstStyle/>
                    <a:p>
                      <a:r>
                        <a:rPr lang="en-US" dirty="0"/>
                        <a:t>Fog 1</a:t>
                      </a:r>
                    </a:p>
                  </a:txBody>
                  <a:tcPr/>
                </a:tc>
                <a:tc>
                  <a:txBody>
                    <a:bodyPr/>
                    <a:lstStyle/>
                    <a:p>
                      <a:r>
                        <a:rPr lang="en-US" dirty="0"/>
                        <a:t>Fog 2</a:t>
                      </a:r>
                    </a:p>
                  </a:txBody>
                  <a:tcPr/>
                </a:tc>
                <a:extLst>
                  <a:ext uri="{0D108BD9-81ED-4DB2-BD59-A6C34878D82A}">
                    <a16:rowId xmlns:a16="http://schemas.microsoft.com/office/drawing/2014/main" val="3663740258"/>
                  </a:ext>
                </a:extLst>
              </a:tr>
              <a:tr h="304258">
                <a:tc>
                  <a:txBody>
                    <a:bodyPr/>
                    <a:lstStyle/>
                    <a:p>
                      <a:r>
                        <a:rPr lang="en-US" dirty="0"/>
                        <a:t>Task Type 1</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26692397"/>
                  </a:ext>
                </a:extLst>
              </a:tr>
              <a:tr h="304258">
                <a:tc>
                  <a:txBody>
                    <a:bodyPr/>
                    <a:lstStyle/>
                    <a:p>
                      <a:r>
                        <a:rPr lang="en-US" dirty="0"/>
                        <a:t>Task Type 2</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3861169"/>
                  </a:ext>
                </a:extLst>
              </a:tr>
            </a:tbl>
          </a:graphicData>
        </a:graphic>
      </p:graphicFrame>
      <p:grpSp>
        <p:nvGrpSpPr>
          <p:cNvPr id="8" name="Group 7">
            <a:extLst>
              <a:ext uri="{FF2B5EF4-FFF2-40B4-BE49-F238E27FC236}">
                <a16:creationId xmlns:a16="http://schemas.microsoft.com/office/drawing/2014/main" id="{F823DE7A-BF14-EAB4-B055-1975B892961B}"/>
              </a:ext>
            </a:extLst>
          </p:cNvPr>
          <p:cNvGrpSpPr/>
          <p:nvPr/>
        </p:nvGrpSpPr>
        <p:grpSpPr>
          <a:xfrm>
            <a:off x="7182928" y="2648257"/>
            <a:ext cx="1794296" cy="1189393"/>
            <a:chOff x="7182928" y="2648257"/>
            <a:chExt cx="1794296" cy="1189393"/>
          </a:xfrm>
        </p:grpSpPr>
        <p:pic>
          <p:nvPicPr>
            <p:cNvPr id="6" name="Picture 5" descr="Shape&#10;&#10;Description automatically generated">
              <a:extLst>
                <a:ext uri="{FF2B5EF4-FFF2-40B4-BE49-F238E27FC236}">
                  <a16:creationId xmlns:a16="http://schemas.microsoft.com/office/drawing/2014/main" id="{608A6190-0E4B-4841-BEF9-5A504A520E7F}"/>
                </a:ext>
              </a:extLst>
            </p:cNvPr>
            <p:cNvPicPr>
              <a:picLocks noChangeAspect="1"/>
            </p:cNvPicPr>
            <p:nvPr/>
          </p:nvPicPr>
          <p:blipFill>
            <a:blip r:embed="rId3"/>
            <a:stretch>
              <a:fillRect/>
            </a:stretch>
          </p:blipFill>
          <p:spPr>
            <a:xfrm>
              <a:off x="7182929" y="2648257"/>
              <a:ext cx="773503" cy="571163"/>
            </a:xfrm>
            <a:prstGeom prst="rect">
              <a:avLst/>
            </a:prstGeom>
          </p:spPr>
        </p:pic>
        <p:pic>
          <p:nvPicPr>
            <p:cNvPr id="13" name="Picture 7" descr="A picture containing icon&#10;&#10;Description automatically generated">
              <a:extLst>
                <a:ext uri="{FF2B5EF4-FFF2-40B4-BE49-F238E27FC236}">
                  <a16:creationId xmlns:a16="http://schemas.microsoft.com/office/drawing/2014/main" id="{C6791AB3-192A-4728-8051-5C1588E36A6A}"/>
                </a:ext>
              </a:extLst>
            </p:cNvPr>
            <p:cNvPicPr>
              <a:picLocks noChangeAspect="1"/>
            </p:cNvPicPr>
            <p:nvPr/>
          </p:nvPicPr>
          <p:blipFill>
            <a:blip r:embed="rId4"/>
            <a:stretch>
              <a:fillRect/>
            </a:stretch>
          </p:blipFill>
          <p:spPr>
            <a:xfrm>
              <a:off x="7182928" y="3424637"/>
              <a:ext cx="773504" cy="413013"/>
            </a:xfrm>
            <a:prstGeom prst="rect">
              <a:avLst/>
            </a:prstGeom>
          </p:spPr>
        </p:pic>
        <p:pic>
          <p:nvPicPr>
            <p:cNvPr id="15" name="Picture 6" descr="A picture containing silhouette&#10;&#10;Description automatically generated">
              <a:extLst>
                <a:ext uri="{FF2B5EF4-FFF2-40B4-BE49-F238E27FC236}">
                  <a16:creationId xmlns:a16="http://schemas.microsoft.com/office/drawing/2014/main" id="{C55452C5-18AA-4347-B273-3A892E7E7231}"/>
                </a:ext>
              </a:extLst>
            </p:cNvPr>
            <p:cNvPicPr>
              <a:picLocks noChangeAspect="1"/>
            </p:cNvPicPr>
            <p:nvPr/>
          </p:nvPicPr>
          <p:blipFill>
            <a:blip r:embed="rId5"/>
            <a:stretch>
              <a:fillRect/>
            </a:stretch>
          </p:blipFill>
          <p:spPr>
            <a:xfrm>
              <a:off x="7988061" y="3424635"/>
              <a:ext cx="989163" cy="413013"/>
            </a:xfrm>
            <a:prstGeom prst="rect">
              <a:avLst/>
            </a:prstGeom>
          </p:spPr>
        </p:pic>
        <p:pic>
          <p:nvPicPr>
            <p:cNvPr id="17" name="Picture 7" descr="A picture containing icon&#10;&#10;Description automatically generated">
              <a:extLst>
                <a:ext uri="{FF2B5EF4-FFF2-40B4-BE49-F238E27FC236}">
                  <a16:creationId xmlns:a16="http://schemas.microsoft.com/office/drawing/2014/main" id="{0931C421-E537-45CA-86F5-9FF85B7375B5}"/>
                </a:ext>
              </a:extLst>
            </p:cNvPr>
            <p:cNvPicPr>
              <a:picLocks noChangeAspect="1"/>
            </p:cNvPicPr>
            <p:nvPr/>
          </p:nvPicPr>
          <p:blipFill>
            <a:blip r:embed="rId4"/>
            <a:stretch>
              <a:fillRect/>
            </a:stretch>
          </p:blipFill>
          <p:spPr>
            <a:xfrm>
              <a:off x="8183592" y="2771905"/>
              <a:ext cx="773504" cy="413013"/>
            </a:xfrm>
            <a:prstGeom prst="rect">
              <a:avLst/>
            </a:prstGeom>
          </p:spPr>
        </p:pic>
      </p:grpSp>
      <p:pic>
        <p:nvPicPr>
          <p:cNvPr id="9" name="Picture 9">
            <a:extLst>
              <a:ext uri="{FF2B5EF4-FFF2-40B4-BE49-F238E27FC236}">
                <a16:creationId xmlns:a16="http://schemas.microsoft.com/office/drawing/2014/main" id="{F7DBDE7F-E57A-376C-7BFE-0D3DD4089089}"/>
              </a:ext>
            </a:extLst>
          </p:cNvPr>
          <p:cNvPicPr>
            <a:picLocks noGrp="1" noChangeAspect="1"/>
          </p:cNvPicPr>
          <p:nvPr>
            <p:ph idx="1"/>
          </p:nvPr>
        </p:nvPicPr>
        <p:blipFill rotWithShape="1">
          <a:blip r:embed="rId6"/>
          <a:srcRect r="-164" b="22189"/>
          <a:stretch/>
        </p:blipFill>
        <p:spPr>
          <a:xfrm>
            <a:off x="29591" y="1408299"/>
            <a:ext cx="5605779" cy="4173678"/>
          </a:xfrm>
        </p:spPr>
      </p:pic>
      <p:grpSp>
        <p:nvGrpSpPr>
          <p:cNvPr id="7" name="Group 6">
            <a:extLst>
              <a:ext uri="{FF2B5EF4-FFF2-40B4-BE49-F238E27FC236}">
                <a16:creationId xmlns:a16="http://schemas.microsoft.com/office/drawing/2014/main" id="{21778CDE-C8AA-1D15-93C5-6B1891F1BDA3}"/>
              </a:ext>
            </a:extLst>
          </p:cNvPr>
          <p:cNvGrpSpPr/>
          <p:nvPr/>
        </p:nvGrpSpPr>
        <p:grpSpPr>
          <a:xfrm>
            <a:off x="5775757" y="5239947"/>
            <a:ext cx="2216498" cy="464486"/>
            <a:chOff x="5775757" y="5239947"/>
            <a:chExt cx="2258675" cy="464486"/>
          </a:xfrm>
        </p:grpSpPr>
        <p:sp>
          <p:nvSpPr>
            <p:cNvPr id="14" name="Speech Bubble: Rectangle 13">
              <a:extLst>
                <a:ext uri="{FF2B5EF4-FFF2-40B4-BE49-F238E27FC236}">
                  <a16:creationId xmlns:a16="http://schemas.microsoft.com/office/drawing/2014/main" id="{BE2F5CA5-F2C7-E8F7-0158-42490124BCA8}"/>
                </a:ext>
              </a:extLst>
            </p:cNvPr>
            <p:cNvSpPr/>
            <p:nvPr/>
          </p:nvSpPr>
          <p:spPr>
            <a:xfrm rot="5400000">
              <a:off x="6672852" y="4342852"/>
              <a:ext cx="464486" cy="2258675"/>
            </a:xfrm>
            <a:prstGeom prst="wedgeRectCallou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04B8C8D-314B-8821-82A1-E73A8EF53635}"/>
                </a:ext>
              </a:extLst>
            </p:cNvPr>
            <p:cNvSpPr txBox="1"/>
            <p:nvPr/>
          </p:nvSpPr>
          <p:spPr>
            <a:xfrm>
              <a:off x="5819736" y="5291496"/>
              <a:ext cx="22040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Communication latency </a:t>
              </a:r>
              <a:endParaRPr lang="en-US" sz="1600" dirty="0"/>
            </a:p>
          </p:txBody>
        </p:sp>
      </p:grpSp>
      <p:grpSp>
        <p:nvGrpSpPr>
          <p:cNvPr id="3" name="Group 2">
            <a:extLst>
              <a:ext uri="{FF2B5EF4-FFF2-40B4-BE49-F238E27FC236}">
                <a16:creationId xmlns:a16="http://schemas.microsoft.com/office/drawing/2014/main" id="{2E04F96F-7A40-4520-E62B-06A26979F9A2}"/>
              </a:ext>
            </a:extLst>
          </p:cNvPr>
          <p:cNvGrpSpPr/>
          <p:nvPr/>
        </p:nvGrpSpPr>
        <p:grpSpPr>
          <a:xfrm>
            <a:off x="5773777" y="4501332"/>
            <a:ext cx="2209406" cy="491809"/>
            <a:chOff x="5748471" y="4501332"/>
            <a:chExt cx="2276889" cy="491809"/>
          </a:xfrm>
        </p:grpSpPr>
        <p:sp>
          <p:nvSpPr>
            <p:cNvPr id="19" name="Speech Bubble: Rectangle 18">
              <a:extLst>
                <a:ext uri="{FF2B5EF4-FFF2-40B4-BE49-F238E27FC236}">
                  <a16:creationId xmlns:a16="http://schemas.microsoft.com/office/drawing/2014/main" id="{BB2472AD-F213-D981-8798-63509C724297}"/>
                </a:ext>
              </a:extLst>
            </p:cNvPr>
            <p:cNvSpPr/>
            <p:nvPr/>
          </p:nvSpPr>
          <p:spPr>
            <a:xfrm rot="5400000" flipH="1">
              <a:off x="6641011" y="3608792"/>
              <a:ext cx="491809" cy="2276889"/>
            </a:xfrm>
            <a:prstGeom prst="wedgeRectCallou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AC739B2-C1BB-13DA-629B-9A94E388E832}"/>
                </a:ext>
              </a:extLst>
            </p:cNvPr>
            <p:cNvSpPr txBox="1"/>
            <p:nvPr/>
          </p:nvSpPr>
          <p:spPr>
            <a:xfrm>
              <a:off x="5774198" y="4581105"/>
              <a:ext cx="22040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computation latency </a:t>
              </a:r>
              <a:endParaRPr lang="en-US" sz="1600" dirty="0"/>
            </a:p>
          </p:txBody>
        </p:sp>
      </p:grpSp>
      <p:sp>
        <p:nvSpPr>
          <p:cNvPr id="18" name="Arrow: Curved Down 17">
            <a:extLst>
              <a:ext uri="{FF2B5EF4-FFF2-40B4-BE49-F238E27FC236}">
                <a16:creationId xmlns:a16="http://schemas.microsoft.com/office/drawing/2014/main" id="{78DCAB8A-EA1C-47D2-820C-BD7DF244F381}"/>
              </a:ext>
            </a:extLst>
          </p:cNvPr>
          <p:cNvSpPr/>
          <p:nvPr/>
        </p:nvSpPr>
        <p:spPr>
          <a:xfrm rot="18600000">
            <a:off x="4471061" y="3193971"/>
            <a:ext cx="1990261" cy="523771"/>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10">
            <a:extLst>
              <a:ext uri="{FF2B5EF4-FFF2-40B4-BE49-F238E27FC236}">
                <a16:creationId xmlns:a16="http://schemas.microsoft.com/office/drawing/2014/main" id="{44717D6C-D504-F99A-E455-84F67EBE1ED6}"/>
              </a:ext>
            </a:extLst>
          </p:cNvPr>
          <p:cNvPicPr>
            <a:picLocks noChangeAspect="1"/>
          </p:cNvPicPr>
          <p:nvPr/>
        </p:nvPicPr>
        <p:blipFill rotWithShape="1">
          <a:blip r:embed="rId6"/>
          <a:srcRect t="77926" r="146" b="-148"/>
          <a:stretch/>
        </p:blipFill>
        <p:spPr>
          <a:xfrm>
            <a:off x="-3219" y="5614258"/>
            <a:ext cx="5640953" cy="1199405"/>
          </a:xfrm>
          <a:prstGeom prst="rect">
            <a:avLst/>
          </a:prstGeom>
        </p:spPr>
      </p:pic>
    </p:spTree>
    <p:extLst>
      <p:ext uri="{BB962C8B-B14F-4D97-AF65-F5344CB8AC3E}">
        <p14:creationId xmlns:p14="http://schemas.microsoft.com/office/powerpoint/2010/main" val="386265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Text&#10;&#10;Description automatically generated">
            <a:extLst>
              <a:ext uri="{FF2B5EF4-FFF2-40B4-BE49-F238E27FC236}">
                <a16:creationId xmlns:a16="http://schemas.microsoft.com/office/drawing/2014/main" id="{946008C2-77D2-550D-EF88-E4A191D09D2B}"/>
              </a:ext>
            </a:extLst>
          </p:cNvPr>
          <p:cNvPicPr>
            <a:picLocks noChangeAspect="1"/>
          </p:cNvPicPr>
          <p:nvPr/>
        </p:nvPicPr>
        <p:blipFill>
          <a:blip r:embed="rId2"/>
          <a:stretch>
            <a:fillRect/>
          </a:stretch>
        </p:blipFill>
        <p:spPr>
          <a:xfrm>
            <a:off x="4080999" y="1506041"/>
            <a:ext cx="5073030" cy="5231699"/>
          </a:xfrm>
          <a:prstGeom prst="rect">
            <a:avLst/>
          </a:prstGeom>
        </p:spPr>
      </p:pic>
      <p:sp>
        <p:nvSpPr>
          <p:cNvPr id="2" name="Title 1">
            <a:extLst>
              <a:ext uri="{FF2B5EF4-FFF2-40B4-BE49-F238E27FC236}">
                <a16:creationId xmlns:a16="http://schemas.microsoft.com/office/drawing/2014/main" id="{15862EB0-5F25-664C-BBF7-BC675EFF9B1E}"/>
              </a:ext>
            </a:extLst>
          </p:cNvPr>
          <p:cNvSpPr>
            <a:spLocks noGrp="1"/>
          </p:cNvSpPr>
          <p:nvPr>
            <p:ph type="title"/>
          </p:nvPr>
        </p:nvSpPr>
        <p:spPr>
          <a:xfrm>
            <a:off x="457200" y="152400"/>
            <a:ext cx="8685112" cy="1143000"/>
          </a:xfrm>
        </p:spPr>
        <p:txBody>
          <a:bodyPr>
            <a:normAutofit fontScale="90000"/>
          </a:bodyPr>
          <a:lstStyle/>
          <a:p>
            <a:r>
              <a:rPr lang="en-US" dirty="0"/>
              <a:t>Task allocation algorithm to provision resources in load balancer</a:t>
            </a:r>
          </a:p>
        </p:txBody>
      </p:sp>
      <p:sp>
        <p:nvSpPr>
          <p:cNvPr id="4" name="Slide Number Placeholder 3">
            <a:extLst>
              <a:ext uri="{FF2B5EF4-FFF2-40B4-BE49-F238E27FC236}">
                <a16:creationId xmlns:a16="http://schemas.microsoft.com/office/drawing/2014/main" id="{B1659F74-16E9-2E4B-8354-48B828A9C27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34</a:t>
            </a:fld>
            <a:endParaRPr lang="en-US">
              <a:solidFill>
                <a:prstClr val="black">
                  <a:tint val="75000"/>
                </a:prstClr>
              </a:solidFill>
              <a:latin typeface="Calibri"/>
            </a:endParaRPr>
          </a:p>
        </p:txBody>
      </p:sp>
      <p:sp>
        <p:nvSpPr>
          <p:cNvPr id="7" name="TextBox 6">
            <a:extLst>
              <a:ext uri="{FF2B5EF4-FFF2-40B4-BE49-F238E27FC236}">
                <a16:creationId xmlns:a16="http://schemas.microsoft.com/office/drawing/2014/main" id="{E6BE4593-0552-0F40-9070-71C8309C61D3}"/>
              </a:ext>
            </a:extLst>
          </p:cNvPr>
          <p:cNvSpPr txBox="1"/>
          <p:nvPr/>
        </p:nvSpPr>
        <p:spPr>
          <a:xfrm>
            <a:off x="124076" y="1574683"/>
            <a:ext cx="3758610" cy="4401205"/>
          </a:xfrm>
          <a:prstGeom prst="rect">
            <a:avLst/>
          </a:prstGeom>
          <a:noFill/>
        </p:spPr>
        <p:txBody>
          <a:bodyPr wrap="square" lIns="91440" tIns="45720" rIns="91440" bIns="45720" rtlCol="0" anchor="t">
            <a:spAutoFit/>
          </a:bodyPr>
          <a:lstStyle/>
          <a:p>
            <a:pPr marL="457200" indent="-457200">
              <a:buFont typeface="+mj-lt"/>
              <a:buAutoNum type="arabicPeriod"/>
            </a:pPr>
            <a:r>
              <a:rPr lang="en-US" sz="2000" dirty="0"/>
              <a:t>Fog system has computation (ETC) &amp; communication (ETT) latency distributions for each task type</a:t>
            </a:r>
            <a:endParaRPr lang="en-US" sz="2000" dirty="0">
              <a:cs typeface="Calibri"/>
            </a:endParaRPr>
          </a:p>
          <a:p>
            <a:pPr marL="457200" indent="-457200">
              <a:buAutoNum type="arabicPeriod"/>
            </a:pPr>
            <a:endParaRPr lang="en-US" sz="2000" dirty="0"/>
          </a:p>
          <a:p>
            <a:pPr marL="457200" indent="-457200">
              <a:buFont typeface="+mj-lt"/>
              <a:buAutoNum type="arabicPeriod"/>
            </a:pPr>
            <a:r>
              <a:rPr lang="en-US" sz="2000" dirty="0"/>
              <a:t>LB estimate probability of success of receiving task </a:t>
            </a:r>
            <a:endParaRPr lang="en-US" sz="2000" dirty="0">
              <a:cs typeface="Calibri"/>
            </a:endParaRPr>
          </a:p>
          <a:p>
            <a:pPr marL="914400" lvl="1"/>
            <a:endParaRPr lang="en-US" sz="2000" dirty="0">
              <a:ea typeface="+mn-lt"/>
              <a:cs typeface="+mn-lt"/>
            </a:endParaRPr>
          </a:p>
          <a:p>
            <a:pPr marL="457200" indent="-457200">
              <a:buFont typeface="+mj-lt"/>
              <a:buAutoNum type="arabicPeriod"/>
            </a:pPr>
            <a:r>
              <a:rPr lang="en-US" sz="2000" dirty="0"/>
              <a:t>Highest probability of success </a:t>
            </a:r>
          </a:p>
          <a:p>
            <a:pPr marL="914400" lvl="1" indent="-457200">
              <a:buFont typeface="+mj-lt"/>
              <a:buAutoNum type="arabicPeriod"/>
            </a:pPr>
            <a:r>
              <a:rPr lang="en-US" sz="2000" b="1" dirty="0"/>
              <a:t>Receiving fog:</a:t>
            </a:r>
            <a:r>
              <a:rPr lang="en-US" sz="2000" dirty="0"/>
              <a:t> Immediate assignment</a:t>
            </a:r>
            <a:endParaRPr lang="en-US" sz="2000" b="1">
              <a:cs typeface="Calibri"/>
            </a:endParaRPr>
          </a:p>
          <a:p>
            <a:pPr marL="914400" lvl="1" indent="-457200">
              <a:buFont typeface="+mj-lt"/>
              <a:buAutoNum type="arabicPeriod"/>
            </a:pPr>
            <a:r>
              <a:rPr lang="en-US" sz="2000" b="1" dirty="0"/>
              <a:t>Neighbor Fog:</a:t>
            </a:r>
            <a:r>
              <a:rPr lang="en-US" sz="2000" dirty="0"/>
              <a:t> Check CI overlap to find significantly better fog</a:t>
            </a:r>
            <a:endParaRPr lang="en-US" sz="2000" dirty="0">
              <a:cs typeface="Calibri"/>
            </a:endParaRPr>
          </a:p>
        </p:txBody>
      </p:sp>
      <p:sp>
        <p:nvSpPr>
          <p:cNvPr id="8" name="Rectangle 7">
            <a:extLst>
              <a:ext uri="{FF2B5EF4-FFF2-40B4-BE49-F238E27FC236}">
                <a16:creationId xmlns:a16="http://schemas.microsoft.com/office/drawing/2014/main" id="{7E04BEFF-F1E8-9248-A5F4-921B4963BF67}"/>
              </a:ext>
            </a:extLst>
          </p:cNvPr>
          <p:cNvSpPr/>
          <p:nvPr/>
        </p:nvSpPr>
        <p:spPr>
          <a:xfrm>
            <a:off x="4076069" y="1917943"/>
            <a:ext cx="4742620" cy="50567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E6F060D-2929-1041-9A62-8478E87806D2}"/>
              </a:ext>
            </a:extLst>
          </p:cNvPr>
          <p:cNvCxnSpPr/>
          <p:nvPr/>
        </p:nvCxnSpPr>
        <p:spPr>
          <a:xfrm>
            <a:off x="3687184" y="2147776"/>
            <a:ext cx="380633" cy="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FB3700-23FD-9D4C-8BB3-96E021F1E68D}"/>
              </a:ext>
            </a:extLst>
          </p:cNvPr>
          <p:cNvSpPr/>
          <p:nvPr/>
        </p:nvSpPr>
        <p:spPr>
          <a:xfrm>
            <a:off x="4073383" y="2740719"/>
            <a:ext cx="4869710" cy="170829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B3A5879-DA84-254A-A840-EA32A3382885}"/>
              </a:ext>
            </a:extLst>
          </p:cNvPr>
          <p:cNvCxnSpPr>
            <a:cxnSpLocks/>
          </p:cNvCxnSpPr>
          <p:nvPr/>
        </p:nvCxnSpPr>
        <p:spPr>
          <a:xfrm>
            <a:off x="3447758" y="3607981"/>
            <a:ext cx="59261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55DAAAA-F3D0-2B4A-9350-515627A20BCF}"/>
              </a:ext>
            </a:extLst>
          </p:cNvPr>
          <p:cNvSpPr/>
          <p:nvPr/>
        </p:nvSpPr>
        <p:spPr>
          <a:xfrm>
            <a:off x="4057413" y="4803341"/>
            <a:ext cx="4861458" cy="153271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0C94EAA2-EA52-FB4F-8E62-F5F606DAE80E}"/>
              </a:ext>
            </a:extLst>
          </p:cNvPr>
          <p:cNvCxnSpPr>
            <a:cxnSpLocks/>
          </p:cNvCxnSpPr>
          <p:nvPr/>
        </p:nvCxnSpPr>
        <p:spPr>
          <a:xfrm>
            <a:off x="3643423" y="5886893"/>
            <a:ext cx="35622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1DFD964-CAC4-E04A-B232-220AD10B32A9}"/>
              </a:ext>
            </a:extLst>
          </p:cNvPr>
          <p:cNvSpPr/>
          <p:nvPr/>
        </p:nvSpPr>
        <p:spPr>
          <a:xfrm>
            <a:off x="4065130" y="4510922"/>
            <a:ext cx="4646428" cy="25074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E1CD057-3A9B-D042-8B58-8B427F2FF3CB}"/>
              </a:ext>
            </a:extLst>
          </p:cNvPr>
          <p:cNvCxnSpPr>
            <a:cxnSpLocks/>
            <a:endCxn id="17" idx="1"/>
          </p:cNvCxnSpPr>
          <p:nvPr/>
        </p:nvCxnSpPr>
        <p:spPr>
          <a:xfrm>
            <a:off x="3766883" y="4630317"/>
            <a:ext cx="298247" cy="597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72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4"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F530-156C-46A0-A906-BD9AE258E8A9}"/>
              </a:ext>
            </a:extLst>
          </p:cNvPr>
          <p:cNvSpPr>
            <a:spLocks noGrp="1"/>
          </p:cNvSpPr>
          <p:nvPr>
            <p:ph type="title"/>
          </p:nvPr>
        </p:nvSpPr>
        <p:spPr/>
        <p:txBody>
          <a:bodyPr>
            <a:normAutofit fontScale="90000"/>
          </a:bodyPr>
          <a:lstStyle/>
          <a:p>
            <a:r>
              <a:rPr lang="en-US" dirty="0">
                <a:cs typeface="Arial"/>
              </a:rPr>
              <a:t>Performance evaluation: Baseline heuristics</a:t>
            </a:r>
            <a:endParaRPr lang="en-US" dirty="0"/>
          </a:p>
        </p:txBody>
      </p:sp>
      <p:sp>
        <p:nvSpPr>
          <p:cNvPr id="3" name="Content Placeholder 2">
            <a:extLst>
              <a:ext uri="{FF2B5EF4-FFF2-40B4-BE49-F238E27FC236}">
                <a16:creationId xmlns:a16="http://schemas.microsoft.com/office/drawing/2014/main" id="{33E8D7F2-E380-41BD-8D35-922EB25DBE25}"/>
              </a:ext>
            </a:extLst>
          </p:cNvPr>
          <p:cNvSpPr>
            <a:spLocks noGrp="1"/>
          </p:cNvSpPr>
          <p:nvPr>
            <p:ph idx="1"/>
          </p:nvPr>
        </p:nvSpPr>
        <p:spPr/>
        <p:txBody>
          <a:bodyPr vert="horz" lIns="91440" tIns="45720" rIns="91440" bIns="45720" rtlCol="0" anchor="t">
            <a:normAutofit fontScale="77500" lnSpcReduction="20000"/>
          </a:bodyPr>
          <a:lstStyle/>
          <a:p>
            <a:r>
              <a:rPr lang="en-US" dirty="0">
                <a:ea typeface="+mn-lt"/>
                <a:cs typeface="+mn-lt"/>
              </a:rPr>
              <a:t>Minimum Expected Completion Time (MECT)</a:t>
            </a:r>
          </a:p>
          <a:p>
            <a:pPr lvl="1">
              <a:buFont typeface="Wingdings" pitchFamily="34" charset="0"/>
              <a:buChar char="§"/>
            </a:pPr>
            <a:r>
              <a:rPr lang="en-US" dirty="0">
                <a:ea typeface="+mn-lt"/>
                <a:cs typeface="+mn-lt"/>
              </a:rPr>
              <a:t>Utilizes ETC matrix to choose suitable fog system within federated fog</a:t>
            </a:r>
          </a:p>
          <a:p>
            <a:pPr lvl="1">
              <a:buFont typeface="Wingdings" pitchFamily="34" charset="0"/>
              <a:buChar char="§"/>
            </a:pPr>
            <a:endParaRPr lang="en-US" dirty="0">
              <a:ea typeface="+mn-lt"/>
              <a:cs typeface="+mn-lt"/>
            </a:endParaRPr>
          </a:p>
          <a:p>
            <a:r>
              <a:rPr lang="en-US" dirty="0">
                <a:ea typeface="+mn-lt"/>
                <a:cs typeface="+mn-lt"/>
              </a:rPr>
              <a:t>Maximum Computation Certainty (MCC)</a:t>
            </a:r>
          </a:p>
          <a:p>
            <a:pPr lvl="1">
              <a:buFont typeface="Wingdings" pitchFamily="34" charset="0"/>
              <a:buChar char="§"/>
            </a:pPr>
            <a:r>
              <a:rPr lang="en-US" dirty="0">
                <a:ea typeface="+mn-lt"/>
                <a:cs typeface="+mn-lt"/>
              </a:rPr>
              <a:t>Calculate the difference between the task’s deadline and average completion time(called certainty)</a:t>
            </a:r>
          </a:p>
          <a:p>
            <a:pPr lvl="1">
              <a:buFont typeface="Wingdings" pitchFamily="34" charset="0"/>
              <a:buChar char="§"/>
            </a:pPr>
            <a:r>
              <a:rPr lang="en-US" dirty="0">
                <a:ea typeface="+mn-lt"/>
                <a:cs typeface="+mn-lt"/>
              </a:rPr>
              <a:t>Choose the fog with maximum </a:t>
            </a:r>
            <a:r>
              <a:rPr lang="en-US" b="1" dirty="0">
                <a:ea typeface="+mn-lt"/>
                <a:cs typeface="+mn-lt"/>
              </a:rPr>
              <a:t>certainty</a:t>
            </a:r>
            <a:endParaRPr lang="en-US" dirty="0">
              <a:ea typeface="+mn-lt"/>
              <a:cs typeface="+mn-lt"/>
            </a:endParaRPr>
          </a:p>
          <a:p>
            <a:pPr lvl="1">
              <a:buFont typeface="Wingdings" pitchFamily="34" charset="0"/>
              <a:buChar char="§"/>
            </a:pPr>
            <a:endParaRPr lang="en-US" dirty="0">
              <a:ea typeface="+mn-lt"/>
              <a:cs typeface="+mn-lt"/>
            </a:endParaRPr>
          </a:p>
          <a:p>
            <a:r>
              <a:rPr lang="en-US" dirty="0">
                <a:ea typeface="+mn-lt"/>
                <a:cs typeface="+mn-lt"/>
              </a:rPr>
              <a:t>Edge Cloud (EC)</a:t>
            </a:r>
          </a:p>
          <a:p>
            <a:pPr lvl="1">
              <a:buFont typeface="Wingdings" pitchFamily="34" charset="0"/>
              <a:buChar char="§"/>
            </a:pPr>
            <a:r>
              <a:rPr lang="en-US" dirty="0">
                <a:ea typeface="+mn-lt"/>
                <a:cs typeface="+mn-lt"/>
              </a:rPr>
              <a:t>Heuristic operates based on conventional edge computing model where no federation is recognized</a:t>
            </a:r>
          </a:p>
          <a:p>
            <a:pPr lvl="1">
              <a:buFont typeface="Wingdings" pitchFamily="34" charset="0"/>
              <a:buChar char="§"/>
            </a:pPr>
            <a:r>
              <a:rPr lang="en-US" dirty="0">
                <a:ea typeface="+mn-lt"/>
                <a:cs typeface="+mn-lt"/>
              </a:rPr>
              <a:t>It randomly choose a fog system</a:t>
            </a:r>
            <a:endParaRPr lang="en-US" dirty="0"/>
          </a:p>
        </p:txBody>
      </p:sp>
      <p:sp>
        <p:nvSpPr>
          <p:cNvPr id="4" name="Slide Number Placeholder 3">
            <a:extLst>
              <a:ext uri="{FF2B5EF4-FFF2-40B4-BE49-F238E27FC236}">
                <a16:creationId xmlns:a16="http://schemas.microsoft.com/office/drawing/2014/main" id="{E70970DD-CE6E-44E9-ABDF-6F81307B17EA}"/>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35</a:t>
            </a:fld>
            <a:endParaRPr lang="en-US">
              <a:solidFill>
                <a:prstClr val="black">
                  <a:tint val="75000"/>
                </a:prstClr>
              </a:solidFill>
              <a:latin typeface="Calibri"/>
            </a:endParaRPr>
          </a:p>
        </p:txBody>
      </p:sp>
    </p:spTree>
    <p:extLst>
      <p:ext uri="{BB962C8B-B14F-4D97-AF65-F5344CB8AC3E}">
        <p14:creationId xmlns:p14="http://schemas.microsoft.com/office/powerpoint/2010/main" val="25832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15983-CDE8-467E-AEB6-A83CD1BEC000}"/>
              </a:ext>
            </a:extLst>
          </p:cNvPr>
          <p:cNvSpPr>
            <a:spLocks noGrp="1"/>
          </p:cNvSpPr>
          <p:nvPr>
            <p:ph type="title"/>
          </p:nvPr>
        </p:nvSpPr>
        <p:spPr/>
        <p:txBody>
          <a:bodyPr>
            <a:normAutofit fontScale="90000"/>
          </a:bodyPr>
          <a:lstStyle/>
          <a:p>
            <a:r>
              <a:rPr lang="en-US" dirty="0">
                <a:cs typeface="Arial"/>
              </a:rPr>
              <a:t>Performance evaluation of load balancer: Deadline miss rate</a:t>
            </a:r>
            <a:endParaRPr lang="en-US" dirty="0"/>
          </a:p>
        </p:txBody>
      </p:sp>
      <p:sp>
        <p:nvSpPr>
          <p:cNvPr id="4" name="Slide Number Placeholder 3">
            <a:extLst>
              <a:ext uri="{FF2B5EF4-FFF2-40B4-BE49-F238E27FC236}">
                <a16:creationId xmlns:a16="http://schemas.microsoft.com/office/drawing/2014/main" id="{6145263D-85EF-4861-9AC8-41471FF3EDB8}"/>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36</a:t>
            </a:fld>
            <a:endParaRPr lang="en-US">
              <a:solidFill>
                <a:prstClr val="black">
                  <a:tint val="75000"/>
                </a:prstClr>
              </a:solidFill>
              <a:latin typeface="Calibri"/>
            </a:endParaRPr>
          </a:p>
        </p:txBody>
      </p:sp>
      <p:pic>
        <p:nvPicPr>
          <p:cNvPr id="5" name="Picture 5" descr="Chart, bar chart&#10;&#10;Description automatically generated">
            <a:extLst>
              <a:ext uri="{FF2B5EF4-FFF2-40B4-BE49-F238E27FC236}">
                <a16:creationId xmlns:a16="http://schemas.microsoft.com/office/drawing/2014/main" id="{908B85F7-B712-4500-AFCE-320CD1B67552}"/>
              </a:ext>
            </a:extLst>
          </p:cNvPr>
          <p:cNvPicPr>
            <a:picLocks noChangeAspect="1"/>
          </p:cNvPicPr>
          <p:nvPr/>
        </p:nvPicPr>
        <p:blipFill>
          <a:blip r:embed="rId3"/>
          <a:stretch>
            <a:fillRect/>
          </a:stretch>
        </p:blipFill>
        <p:spPr>
          <a:xfrm>
            <a:off x="-5750" y="1475631"/>
            <a:ext cx="6337538" cy="4108018"/>
          </a:xfrm>
          <a:prstGeom prst="rect">
            <a:avLst/>
          </a:prstGeom>
        </p:spPr>
      </p:pic>
      <p:sp>
        <p:nvSpPr>
          <p:cNvPr id="3" name="TextBox 2">
            <a:extLst>
              <a:ext uri="{FF2B5EF4-FFF2-40B4-BE49-F238E27FC236}">
                <a16:creationId xmlns:a16="http://schemas.microsoft.com/office/drawing/2014/main" id="{56B6637F-C5FD-493D-9595-F327D9B30AA7}"/>
              </a:ext>
            </a:extLst>
          </p:cNvPr>
          <p:cNvSpPr txBox="1"/>
          <p:nvPr/>
        </p:nvSpPr>
        <p:spPr>
          <a:xfrm>
            <a:off x="166778" y="5658928"/>
            <a:ext cx="773214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ea typeface="+mn-lt"/>
                <a:cs typeface="+mn-lt"/>
              </a:rPr>
              <a:t>Reason:</a:t>
            </a:r>
          </a:p>
          <a:p>
            <a:pPr marL="800100" lvl="1" indent="-342900">
              <a:buClr>
                <a:srgbClr val="00B050"/>
              </a:buClr>
              <a:buFont typeface="Wingdings" pitchFamily="2" charset="2"/>
              <a:buChar char="§"/>
            </a:pPr>
            <a:r>
              <a:rPr lang="en-US" sz="2000" dirty="0">
                <a:ea typeface="+mn-lt"/>
                <a:cs typeface="+mn-lt"/>
              </a:rPr>
              <a:t>MR captures end-to-end latency &amp;  proactively utilizes federation</a:t>
            </a:r>
          </a:p>
        </p:txBody>
      </p:sp>
      <p:sp>
        <p:nvSpPr>
          <p:cNvPr id="6" name="TextBox 5">
            <a:extLst>
              <a:ext uri="{FF2B5EF4-FFF2-40B4-BE49-F238E27FC236}">
                <a16:creationId xmlns:a16="http://schemas.microsoft.com/office/drawing/2014/main" id="{880CB0EB-DB99-4F11-B553-EFD62A854EC5}"/>
              </a:ext>
            </a:extLst>
          </p:cNvPr>
          <p:cNvSpPr txBox="1"/>
          <p:nvPr/>
        </p:nvSpPr>
        <p:spPr>
          <a:xfrm>
            <a:off x="6133381" y="1690777"/>
            <a:ext cx="291572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ea typeface="+mn-lt"/>
                <a:cs typeface="+mn-lt"/>
              </a:rPr>
              <a:t>Observation: </a:t>
            </a:r>
            <a:endParaRPr lang="en-US" dirty="0">
              <a:ea typeface="+mn-lt"/>
              <a:cs typeface="+mn-lt"/>
            </a:endParaRPr>
          </a:p>
          <a:p>
            <a:pPr lvl="1"/>
            <a:r>
              <a:rPr lang="en-US" sz="2400" dirty="0">
                <a:ea typeface="+mn-lt"/>
                <a:cs typeface="+mn-lt"/>
              </a:rPr>
              <a:t>For 7,500 tasks, MR offers </a:t>
            </a:r>
            <a:endParaRPr lang="en-US" dirty="0">
              <a:ea typeface="+mn-lt"/>
              <a:cs typeface="+mn-lt"/>
            </a:endParaRPr>
          </a:p>
          <a:p>
            <a:pPr marL="800100" lvl="1" indent="-342900">
              <a:buClr>
                <a:srgbClr val="00B050"/>
              </a:buClr>
              <a:buFont typeface="Wingdings" pitchFamily="2" charset="2"/>
              <a:buChar char="§"/>
            </a:pPr>
            <a:r>
              <a:rPr lang="en-US" sz="2000" dirty="0">
                <a:ea typeface="+mn-lt"/>
                <a:cs typeface="+mn-lt"/>
              </a:rPr>
              <a:t>~16% lower deadline miss rate than MECT and MCC  </a:t>
            </a:r>
          </a:p>
          <a:p>
            <a:pPr marL="800100" lvl="1" indent="-342900">
              <a:buClr>
                <a:srgbClr val="00B050"/>
              </a:buClr>
              <a:buFont typeface="Wingdings" pitchFamily="2" charset="2"/>
              <a:buChar char="§"/>
            </a:pPr>
            <a:r>
              <a:rPr lang="en-US" sz="2000" dirty="0">
                <a:ea typeface="+mn-lt"/>
                <a:cs typeface="+mn-lt"/>
              </a:rPr>
              <a:t>~ 21% better than EC</a:t>
            </a:r>
          </a:p>
        </p:txBody>
      </p:sp>
    </p:spTree>
    <p:extLst>
      <p:ext uri="{BB962C8B-B14F-4D97-AF65-F5344CB8AC3E}">
        <p14:creationId xmlns:p14="http://schemas.microsoft.com/office/powerpoint/2010/main" val="19961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2FA1-9CF0-4EAA-91A2-628B6DE91F34}"/>
              </a:ext>
            </a:extLst>
          </p:cNvPr>
          <p:cNvSpPr>
            <a:spLocks noGrp="1"/>
          </p:cNvSpPr>
          <p:nvPr>
            <p:ph type="title"/>
          </p:nvPr>
        </p:nvSpPr>
        <p:spPr/>
        <p:txBody>
          <a:bodyPr>
            <a:normAutofit fontScale="90000"/>
          </a:bodyPr>
          <a:lstStyle/>
          <a:p>
            <a:r>
              <a:rPr lang="en-US" dirty="0">
                <a:cs typeface="Arial"/>
              </a:rPr>
              <a:t>Analyzing communication overhead of federated fog</a:t>
            </a:r>
            <a:endParaRPr lang="en-US" dirty="0"/>
          </a:p>
        </p:txBody>
      </p:sp>
      <p:sp>
        <p:nvSpPr>
          <p:cNvPr id="4" name="Slide Number Placeholder 3">
            <a:extLst>
              <a:ext uri="{FF2B5EF4-FFF2-40B4-BE49-F238E27FC236}">
                <a16:creationId xmlns:a16="http://schemas.microsoft.com/office/drawing/2014/main" id="{78DB8983-B5AF-4188-8404-B09D8C3C7545}"/>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37</a:t>
            </a:fld>
            <a:endParaRPr lang="en-US">
              <a:solidFill>
                <a:prstClr val="black">
                  <a:tint val="75000"/>
                </a:prstClr>
              </a:solidFill>
              <a:latin typeface="Calibri"/>
            </a:endParaRPr>
          </a:p>
        </p:txBody>
      </p:sp>
      <p:pic>
        <p:nvPicPr>
          <p:cNvPr id="5" name="Picture 5" descr="Chart, line chart&#10;&#10;Description automatically generated">
            <a:extLst>
              <a:ext uri="{FF2B5EF4-FFF2-40B4-BE49-F238E27FC236}">
                <a16:creationId xmlns:a16="http://schemas.microsoft.com/office/drawing/2014/main" id="{F0EDC656-1F55-4249-B784-E4874C46C818}"/>
              </a:ext>
            </a:extLst>
          </p:cNvPr>
          <p:cNvPicPr>
            <a:picLocks noChangeAspect="1"/>
          </p:cNvPicPr>
          <p:nvPr/>
        </p:nvPicPr>
        <p:blipFill>
          <a:blip r:embed="rId2"/>
          <a:stretch>
            <a:fillRect/>
          </a:stretch>
        </p:blipFill>
        <p:spPr>
          <a:xfrm>
            <a:off x="51760" y="1478044"/>
            <a:ext cx="5963727" cy="4218215"/>
          </a:xfrm>
          <a:prstGeom prst="rect">
            <a:avLst/>
          </a:prstGeom>
        </p:spPr>
      </p:pic>
      <p:sp>
        <p:nvSpPr>
          <p:cNvPr id="3" name="TextBox 2">
            <a:extLst>
              <a:ext uri="{FF2B5EF4-FFF2-40B4-BE49-F238E27FC236}">
                <a16:creationId xmlns:a16="http://schemas.microsoft.com/office/drawing/2014/main" id="{50AB01BF-214D-468A-A17F-EF5365B0A8A3}"/>
              </a:ext>
            </a:extLst>
          </p:cNvPr>
          <p:cNvSpPr txBox="1"/>
          <p:nvPr/>
        </p:nvSpPr>
        <p:spPr>
          <a:xfrm>
            <a:off x="6291532" y="2165230"/>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Observation:</a:t>
            </a:r>
          </a:p>
          <a:p>
            <a:pPr marL="342900" indent="-342900">
              <a:buClr>
                <a:srgbClr val="00B050"/>
              </a:buClr>
              <a:buFont typeface="Wingdings" pitchFamily="2" charset="2"/>
              <a:buChar char="§"/>
            </a:pPr>
            <a:r>
              <a:rPr lang="en-US" sz="2000" dirty="0">
                <a:ea typeface="+mn-lt"/>
                <a:cs typeface="+mn-lt"/>
              </a:rPr>
              <a:t>MECT and MCC cause higher average communication latency</a:t>
            </a:r>
            <a:endParaRPr lang="en-US" sz="2000" dirty="0">
              <a:cs typeface="Calibri"/>
            </a:endParaRPr>
          </a:p>
          <a:p>
            <a:pPr algn="l"/>
            <a:endParaRPr lang="en-US" sz="2400" dirty="0">
              <a:cs typeface="Calibri"/>
            </a:endParaRPr>
          </a:p>
        </p:txBody>
      </p:sp>
      <p:sp>
        <p:nvSpPr>
          <p:cNvPr id="6" name="TextBox 5">
            <a:extLst>
              <a:ext uri="{FF2B5EF4-FFF2-40B4-BE49-F238E27FC236}">
                <a16:creationId xmlns:a16="http://schemas.microsoft.com/office/drawing/2014/main" id="{E734F84C-4078-4B08-AA27-99A0F44EBA07}"/>
              </a:ext>
            </a:extLst>
          </p:cNvPr>
          <p:cNvSpPr txBox="1"/>
          <p:nvPr/>
        </p:nvSpPr>
        <p:spPr>
          <a:xfrm>
            <a:off x="382438" y="5730814"/>
            <a:ext cx="73583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Reason:</a:t>
            </a:r>
            <a:r>
              <a:rPr lang="en-US" sz="2400" dirty="0"/>
              <a:t> </a:t>
            </a:r>
            <a:r>
              <a:rPr lang="en-US" sz="2000" dirty="0">
                <a:ea typeface="+mn-lt"/>
                <a:cs typeface="+mn-lt"/>
              </a:rPr>
              <a:t>Not consider the communication latency and aggressively redirect tasks – network congestion</a:t>
            </a:r>
          </a:p>
        </p:txBody>
      </p:sp>
    </p:spTree>
    <p:extLst>
      <p:ext uri="{BB962C8B-B14F-4D97-AF65-F5344CB8AC3E}">
        <p14:creationId xmlns:p14="http://schemas.microsoft.com/office/powerpoint/2010/main" val="142305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92BD-DCE6-4E05-BFFB-5AE595B8F627}"/>
              </a:ext>
            </a:extLst>
          </p:cNvPr>
          <p:cNvSpPr>
            <a:spLocks noGrp="1"/>
          </p:cNvSpPr>
          <p:nvPr>
            <p:ph type="title"/>
          </p:nvPr>
        </p:nvSpPr>
        <p:spPr/>
        <p:txBody>
          <a:bodyPr>
            <a:normAutofit fontScale="90000"/>
          </a:bodyPr>
          <a:lstStyle/>
          <a:p>
            <a:r>
              <a:rPr lang="en-US" dirty="0">
                <a:cs typeface="Arial"/>
              </a:rPr>
              <a:t>Publications for contribution 3: System level</a:t>
            </a:r>
            <a:endParaRPr lang="en-US" dirty="0"/>
          </a:p>
        </p:txBody>
      </p:sp>
      <p:sp>
        <p:nvSpPr>
          <p:cNvPr id="3" name="Content Placeholder 2">
            <a:extLst>
              <a:ext uri="{FF2B5EF4-FFF2-40B4-BE49-F238E27FC236}">
                <a16:creationId xmlns:a16="http://schemas.microsoft.com/office/drawing/2014/main" id="{9FCD961E-8EB3-4F14-A1A0-57ED82895595}"/>
              </a:ext>
            </a:extLst>
          </p:cNvPr>
          <p:cNvSpPr>
            <a:spLocks noGrp="1"/>
          </p:cNvSpPr>
          <p:nvPr>
            <p:ph idx="1"/>
          </p:nvPr>
        </p:nvSpPr>
        <p:spPr/>
        <p:txBody>
          <a:bodyPr vert="horz" lIns="91440" tIns="45720" rIns="91440" bIns="45720" rtlCol="0" anchor="t">
            <a:normAutofit fontScale="70000" lnSpcReduction="20000"/>
          </a:bodyPr>
          <a:lstStyle/>
          <a:p>
            <a:r>
              <a:rPr lang="en-US" sz="2800" b="1" dirty="0">
                <a:ea typeface="+mn-lt"/>
                <a:cs typeface="+mn-lt"/>
              </a:rPr>
              <a:t>Razin Farhan Hussain</a:t>
            </a:r>
            <a:r>
              <a:rPr lang="en-US" sz="2800" dirty="0">
                <a:ea typeface="+mn-lt"/>
                <a:cs typeface="+mn-lt"/>
              </a:rPr>
              <a:t>, Mohsen Amini Salehi, Anna Kovalenko, and Omid </a:t>
            </a:r>
            <a:r>
              <a:rPr lang="en-US" sz="2800" dirty="0" err="1">
                <a:ea typeface="+mn-lt"/>
                <a:cs typeface="+mn-lt"/>
              </a:rPr>
              <a:t>Semiari</a:t>
            </a:r>
            <a:r>
              <a:rPr lang="en-US" sz="2800" dirty="0">
                <a:ea typeface="+mn-lt"/>
                <a:cs typeface="+mn-lt"/>
              </a:rPr>
              <a:t>, </a:t>
            </a:r>
            <a:r>
              <a:rPr lang="en-US" sz="2800" i="1" dirty="0">
                <a:ea typeface="+mn-lt"/>
                <a:cs typeface="+mn-lt"/>
              </a:rPr>
              <a:t>Federated Edge Computing for Disaster Management in Remote Smart Oil Fields</a:t>
            </a:r>
            <a:r>
              <a:rPr lang="en-US" sz="2800" dirty="0">
                <a:ea typeface="+mn-lt"/>
                <a:cs typeface="+mn-lt"/>
              </a:rPr>
              <a:t> published in Proceedings of the 21st IEEE International Conference on High Performance Computing and Communications (HPCC '19)</a:t>
            </a:r>
          </a:p>
          <a:p>
            <a:endParaRPr lang="en-US" sz="2800" dirty="0">
              <a:cs typeface="Calibri"/>
            </a:endParaRPr>
          </a:p>
          <a:p>
            <a:r>
              <a:rPr lang="en-US" sz="2800" b="1" dirty="0">
                <a:ea typeface="+mn-lt"/>
                <a:cs typeface="+mn-lt"/>
              </a:rPr>
              <a:t>Razin Farhan Hussain</a:t>
            </a:r>
            <a:r>
              <a:rPr lang="en-US" sz="2800" dirty="0">
                <a:ea typeface="+mn-lt"/>
                <a:cs typeface="+mn-lt"/>
              </a:rPr>
              <a:t>, Omid </a:t>
            </a:r>
            <a:r>
              <a:rPr lang="en-US" sz="2800" dirty="0" err="1">
                <a:ea typeface="+mn-lt"/>
                <a:cs typeface="+mn-lt"/>
              </a:rPr>
              <a:t>Semiari</a:t>
            </a:r>
            <a:r>
              <a:rPr lang="en-US" sz="2800" dirty="0">
                <a:ea typeface="+mn-lt"/>
                <a:cs typeface="+mn-lt"/>
              </a:rPr>
              <a:t>, and Mohsen Amini Salehi </a:t>
            </a:r>
            <a:r>
              <a:rPr lang="en-US" sz="2800" i="1" dirty="0">
                <a:ea typeface="+mn-lt"/>
                <a:cs typeface="+mn-lt"/>
              </a:rPr>
              <a:t>Robust Resource Allocation Using Edge Computing for Vehicle to Infrastructure (V2I) Networks</a:t>
            </a:r>
            <a:r>
              <a:rPr lang="en-US" sz="2800" dirty="0">
                <a:ea typeface="+mn-lt"/>
                <a:cs typeface="+mn-lt"/>
              </a:rPr>
              <a:t> published in Proceedings of the 3rd IEEE International Conference on Fog and Edge Computing (ICFEC ’19)</a:t>
            </a:r>
          </a:p>
          <a:p>
            <a:pPr marL="0" indent="0">
              <a:buNone/>
            </a:pPr>
            <a:endParaRPr lang="en-US" sz="2800" dirty="0">
              <a:ea typeface="+mn-lt"/>
              <a:cs typeface="+mn-lt"/>
            </a:endParaRPr>
          </a:p>
          <a:p>
            <a:r>
              <a:rPr lang="en-US" sz="2800" b="1" dirty="0">
                <a:ea typeface="+mn-lt"/>
                <a:cs typeface="+mn-lt"/>
              </a:rPr>
              <a:t>Razin Farhan Hussain</a:t>
            </a:r>
            <a:r>
              <a:rPr lang="en-US" sz="2800" dirty="0">
                <a:ea typeface="+mn-lt"/>
                <a:cs typeface="+mn-lt"/>
              </a:rPr>
              <a:t>, Mohsen Amini Salehi, and Omid </a:t>
            </a:r>
            <a:r>
              <a:rPr lang="en-US" sz="2800" dirty="0" err="1">
                <a:ea typeface="+mn-lt"/>
                <a:cs typeface="+mn-lt"/>
              </a:rPr>
              <a:t>Semiari</a:t>
            </a:r>
            <a:br>
              <a:rPr lang="en-US" sz="2800" dirty="0">
                <a:ea typeface="+mn-lt"/>
                <a:cs typeface="+mn-lt"/>
              </a:rPr>
            </a:br>
            <a:r>
              <a:rPr lang="en-US" sz="2800" dirty="0">
                <a:ea typeface="+mn-lt"/>
                <a:cs typeface="+mn-lt"/>
              </a:rPr>
              <a:t>Serverless Edge Computing for Green Oil and Gas Industry published in</a:t>
            </a:r>
            <a:br>
              <a:rPr lang="en-US" sz="2800" dirty="0">
                <a:ea typeface="+mn-lt"/>
                <a:cs typeface="+mn-lt"/>
              </a:rPr>
            </a:br>
            <a:r>
              <a:rPr lang="en-US" sz="2800" dirty="0">
                <a:ea typeface="+mn-lt"/>
                <a:cs typeface="+mn-lt"/>
              </a:rPr>
              <a:t>Proceedings of the IEEE Green Technologies Conference(GreenTech’19)</a:t>
            </a:r>
            <a:endParaRPr lang="en-US" sz="2800" dirty="0">
              <a:cs typeface="Calibri"/>
            </a:endParaRPr>
          </a:p>
        </p:txBody>
      </p:sp>
      <p:sp>
        <p:nvSpPr>
          <p:cNvPr id="4" name="Slide Number Placeholder 3">
            <a:extLst>
              <a:ext uri="{FF2B5EF4-FFF2-40B4-BE49-F238E27FC236}">
                <a16:creationId xmlns:a16="http://schemas.microsoft.com/office/drawing/2014/main" id="{D8142140-B625-4DF5-81D0-58B8E2C4055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38</a:t>
            </a:fld>
            <a:endParaRPr lang="en-US">
              <a:solidFill>
                <a:prstClr val="black">
                  <a:tint val="75000"/>
                </a:prstClr>
              </a:solidFill>
              <a:latin typeface="Calibri"/>
            </a:endParaRPr>
          </a:p>
        </p:txBody>
      </p:sp>
    </p:spTree>
    <p:extLst>
      <p:ext uri="{BB962C8B-B14F-4D97-AF65-F5344CB8AC3E}">
        <p14:creationId xmlns:p14="http://schemas.microsoft.com/office/powerpoint/2010/main" val="4190056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E246-D3AB-C00B-8EA7-9C0A07257729}"/>
              </a:ext>
            </a:extLst>
          </p:cNvPr>
          <p:cNvSpPr>
            <a:spLocks noGrp="1"/>
          </p:cNvSpPr>
          <p:nvPr>
            <p:ph type="title"/>
          </p:nvPr>
        </p:nvSpPr>
        <p:spPr/>
        <p:txBody>
          <a:bodyPr/>
          <a:lstStyle/>
          <a:p>
            <a:r>
              <a:rPr lang="en-US" dirty="0">
                <a:cs typeface="Arial"/>
              </a:rPr>
              <a:t>Outline</a:t>
            </a:r>
            <a:endParaRPr lang="en-US" dirty="0"/>
          </a:p>
        </p:txBody>
      </p:sp>
      <p:sp>
        <p:nvSpPr>
          <p:cNvPr id="3" name="Content Placeholder 2">
            <a:extLst>
              <a:ext uri="{FF2B5EF4-FFF2-40B4-BE49-F238E27FC236}">
                <a16:creationId xmlns:a16="http://schemas.microsoft.com/office/drawing/2014/main" id="{8A896F50-CBB7-8B26-5DF7-7B33087C0D83}"/>
              </a:ext>
            </a:extLst>
          </p:cNvPr>
          <p:cNvSpPr>
            <a:spLocks noGrp="1"/>
          </p:cNvSpPr>
          <p:nvPr>
            <p:ph idx="1"/>
          </p:nvPr>
        </p:nvSpPr>
        <p:spPr>
          <a:xfrm>
            <a:off x="397714" y="1600200"/>
            <a:ext cx="8612015" cy="4525963"/>
          </a:xfrm>
        </p:spPr>
        <p:txBody>
          <a:bodyPr vert="horz" lIns="91440" tIns="45720" rIns="91440" bIns="45720" rtlCol="0" anchor="t">
            <a:normAutofit fontScale="92500" lnSpcReduction="10000"/>
          </a:bodyPr>
          <a:lstStyle/>
          <a:p>
            <a:pPr>
              <a:spcBef>
                <a:spcPts val="200"/>
              </a:spcBef>
              <a:spcAft>
                <a:spcPts val="200"/>
              </a:spcAft>
            </a:pPr>
            <a:r>
              <a:rPr lang="en-US" sz="2800" dirty="0">
                <a:ea typeface="+mn-lt"/>
                <a:cs typeface="+mn-lt"/>
              </a:rPr>
              <a:t>Introduction &amp; Research Roadmap </a:t>
            </a:r>
          </a:p>
          <a:p>
            <a:pPr>
              <a:spcBef>
                <a:spcPts val="200"/>
              </a:spcBef>
              <a:spcAft>
                <a:spcPts val="600"/>
              </a:spcAft>
            </a:pPr>
            <a:r>
              <a:rPr lang="en-US" sz="2800" dirty="0">
                <a:ea typeface="+mn-lt"/>
                <a:cs typeface="+mn-lt"/>
              </a:rPr>
              <a:t>Background on Federated Fog Computing</a:t>
            </a:r>
          </a:p>
          <a:p>
            <a:pPr>
              <a:spcBef>
                <a:spcPts val="200"/>
              </a:spcBef>
              <a:spcAft>
                <a:spcPts val="600"/>
              </a:spcAft>
            </a:pPr>
            <a:r>
              <a:rPr lang="en-US" sz="2800" dirty="0">
                <a:ea typeface="+mn-lt"/>
                <a:cs typeface="+mn-lt"/>
              </a:rPr>
              <a:t>Contributions:</a:t>
            </a:r>
          </a:p>
          <a:p>
            <a:pPr marL="800100" lvl="1" indent="-342900">
              <a:spcBef>
                <a:spcPts val="200"/>
              </a:spcBef>
              <a:spcAft>
                <a:spcPts val="600"/>
              </a:spcAft>
              <a:buAutoNum type="arabicPeriod"/>
            </a:pPr>
            <a:r>
              <a:rPr lang="en-US" sz="2400" dirty="0">
                <a:solidFill>
                  <a:schemeClr val="bg1">
                    <a:lumMod val="50000"/>
                  </a:schemeClr>
                </a:solidFill>
                <a:ea typeface="+mn-lt"/>
                <a:cs typeface="+mn-lt"/>
              </a:rPr>
              <a:t>Identifying the scope of Industry 4.0 applications across edge-fog-cloud systems</a:t>
            </a:r>
          </a:p>
          <a:p>
            <a:pPr marL="800100" lvl="1">
              <a:spcBef>
                <a:spcPts val="200"/>
              </a:spcBef>
              <a:spcAft>
                <a:spcPts val="600"/>
              </a:spcAft>
              <a:buAutoNum type="arabicPeriod"/>
            </a:pPr>
            <a:r>
              <a:rPr lang="en-US" sz="2400" dirty="0">
                <a:solidFill>
                  <a:schemeClr val="bg1">
                    <a:lumMod val="65000"/>
                  </a:schemeClr>
                </a:solidFill>
                <a:ea typeface="+mn-lt"/>
                <a:cs typeface="+mn-lt"/>
              </a:rPr>
              <a:t>Performance Analysis of Smart Industry 4.0 Applications in Fog vs Cloud </a:t>
            </a:r>
            <a:endParaRPr lang="en-US">
              <a:solidFill>
                <a:schemeClr val="bg1">
                  <a:lumMod val="65000"/>
                </a:schemeClr>
              </a:solidFill>
            </a:endParaRPr>
          </a:p>
          <a:p>
            <a:pPr marL="800100" lvl="1">
              <a:spcBef>
                <a:spcPts val="200"/>
              </a:spcBef>
              <a:spcAft>
                <a:spcPts val="600"/>
              </a:spcAft>
              <a:buAutoNum type="arabicPeriod"/>
            </a:pPr>
            <a:r>
              <a:rPr lang="en-US" sz="2400" dirty="0">
                <a:solidFill>
                  <a:schemeClr val="bg1">
                    <a:lumMod val="65000"/>
                  </a:schemeClr>
                </a:solidFill>
                <a:ea typeface="+mn-lt"/>
                <a:cs typeface="+mn-lt"/>
              </a:rPr>
              <a:t>Feasibility of Resource Allocation of Monolithic Applications Across Federated Fog Systems</a:t>
            </a:r>
            <a:endParaRPr lang="en-US" dirty="0">
              <a:solidFill>
                <a:schemeClr val="bg1">
                  <a:lumMod val="65000"/>
                </a:schemeClr>
              </a:solidFill>
            </a:endParaRPr>
          </a:p>
          <a:p>
            <a:pPr marL="800100" lvl="1" indent="-342900">
              <a:spcBef>
                <a:spcPts val="200"/>
              </a:spcBef>
              <a:spcAft>
                <a:spcPts val="1600"/>
              </a:spcAft>
              <a:buAutoNum type="arabicPeriod"/>
            </a:pPr>
            <a:r>
              <a:rPr lang="en-US" sz="2400" b="1" dirty="0">
                <a:ea typeface="+mn-lt"/>
                <a:cs typeface="+mn-lt"/>
              </a:rPr>
              <a:t>Adapting Remote Industry 4.0 Smart Micro-Services to Federated Fog Systems</a:t>
            </a:r>
            <a:endParaRPr lang="en-US">
              <a:cs typeface="Calibri"/>
            </a:endParaRPr>
          </a:p>
          <a:p>
            <a:pPr marL="514350" lvl="1" indent="0">
              <a:spcBef>
                <a:spcPts val="200"/>
              </a:spcBef>
              <a:spcAft>
                <a:spcPts val="600"/>
              </a:spcAft>
              <a:buNone/>
            </a:pPr>
            <a:endParaRPr lang="en-US" sz="2400" dirty="0">
              <a:cs typeface="Calibri"/>
            </a:endParaRPr>
          </a:p>
        </p:txBody>
      </p:sp>
      <p:sp>
        <p:nvSpPr>
          <p:cNvPr id="4" name="Slide Number Placeholder 3">
            <a:extLst>
              <a:ext uri="{FF2B5EF4-FFF2-40B4-BE49-F238E27FC236}">
                <a16:creationId xmlns:a16="http://schemas.microsoft.com/office/drawing/2014/main" id="{93A8D4CB-42FF-CC0D-7BDC-9000BC0C533E}"/>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39</a:t>
            </a:fld>
            <a:endParaRPr lang="en-US">
              <a:solidFill>
                <a:prstClr val="black">
                  <a:tint val="75000"/>
                </a:prstClr>
              </a:solidFill>
              <a:latin typeface="Calibri"/>
            </a:endParaRPr>
          </a:p>
        </p:txBody>
      </p:sp>
    </p:spTree>
    <p:extLst>
      <p:ext uri="{BB962C8B-B14F-4D97-AF65-F5344CB8AC3E}">
        <p14:creationId xmlns:p14="http://schemas.microsoft.com/office/powerpoint/2010/main" val="3739991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52FF9-7221-4A20-AA7C-C58C9A06453F}"/>
              </a:ext>
            </a:extLst>
          </p:cNvPr>
          <p:cNvSpPr>
            <a:spLocks noGrp="1"/>
          </p:cNvSpPr>
          <p:nvPr>
            <p:ph type="title"/>
          </p:nvPr>
        </p:nvSpPr>
        <p:spPr/>
        <p:txBody>
          <a:bodyPr>
            <a:normAutofit fontScale="90000"/>
          </a:bodyPr>
          <a:lstStyle/>
          <a:p>
            <a:r>
              <a:rPr lang="en-US" dirty="0">
                <a:cs typeface="Arial"/>
              </a:rPr>
              <a:t>Edge-Fog-Cloud Continuum for Industry 4.0</a:t>
            </a:r>
            <a:endParaRPr lang="en-US" dirty="0"/>
          </a:p>
        </p:txBody>
      </p:sp>
      <p:sp>
        <p:nvSpPr>
          <p:cNvPr id="4" name="Slide Number Placeholder 3">
            <a:extLst>
              <a:ext uri="{FF2B5EF4-FFF2-40B4-BE49-F238E27FC236}">
                <a16:creationId xmlns:a16="http://schemas.microsoft.com/office/drawing/2014/main" id="{6178BEC2-E832-4F07-9A86-4A86A23CFBC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a:t>
            </a:fld>
            <a:endParaRPr lang="en-US">
              <a:solidFill>
                <a:prstClr val="black">
                  <a:tint val="75000"/>
                </a:prstClr>
              </a:solidFill>
              <a:latin typeface="Calibri"/>
            </a:endParaRPr>
          </a:p>
        </p:txBody>
      </p:sp>
      <p:sp>
        <p:nvSpPr>
          <p:cNvPr id="20" name="TextBox 19">
            <a:extLst>
              <a:ext uri="{FF2B5EF4-FFF2-40B4-BE49-F238E27FC236}">
                <a16:creationId xmlns:a16="http://schemas.microsoft.com/office/drawing/2014/main" id="{69445334-B0F9-4A8C-BD50-262E4995A984}"/>
              </a:ext>
            </a:extLst>
          </p:cNvPr>
          <p:cNvSpPr txBox="1"/>
          <p:nvPr/>
        </p:nvSpPr>
        <p:spPr>
          <a:xfrm>
            <a:off x="13509" y="1586638"/>
            <a:ext cx="332916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08965" indent="-473710">
              <a:buFont typeface="Arial"/>
              <a:buChar char="•"/>
            </a:pPr>
            <a:r>
              <a:rPr lang="en" sz="2800" dirty="0">
                <a:ea typeface="+mn-lt"/>
                <a:cs typeface="+mn-lt"/>
              </a:rPr>
              <a:t>Why Edge &amp; Fog?</a:t>
            </a:r>
            <a:endParaRPr lang="en-US" sz="2800" dirty="0">
              <a:ea typeface="+mn-lt"/>
              <a:cs typeface="+mn-lt"/>
            </a:endParaRPr>
          </a:p>
          <a:p>
            <a:pPr marL="1218565" lvl="1" indent="-456565">
              <a:buClr>
                <a:srgbClr val="00B050"/>
              </a:buClr>
              <a:buFont typeface="Wingdings" pitchFamily="2" charset="2"/>
              <a:buChar char="§"/>
            </a:pPr>
            <a:r>
              <a:rPr lang="en" sz="2400" dirty="0">
                <a:ea typeface="+mn-lt"/>
                <a:cs typeface="+mn-lt"/>
              </a:rPr>
              <a:t>Low latency</a:t>
            </a:r>
          </a:p>
          <a:p>
            <a:pPr marL="1218565" lvl="1" indent="-456565">
              <a:buClr>
                <a:srgbClr val="00B050"/>
              </a:buClr>
              <a:buFont typeface="Wingdings" pitchFamily="2" charset="2"/>
              <a:buChar char="§"/>
            </a:pPr>
            <a:r>
              <a:rPr lang="en" sz="2400" dirty="0">
                <a:ea typeface="+mn-lt"/>
                <a:cs typeface="+mn-lt"/>
              </a:rPr>
              <a:t>Privacy</a:t>
            </a:r>
            <a:endParaRPr lang="en-US" sz="2400" dirty="0">
              <a:ea typeface="+mn-lt"/>
              <a:cs typeface="+mn-lt"/>
            </a:endParaRPr>
          </a:p>
          <a:p>
            <a:pPr marL="1218565" lvl="1" indent="-456565">
              <a:buClr>
                <a:srgbClr val="00B050"/>
              </a:buClr>
              <a:buFont typeface="Wingdings" pitchFamily="2" charset="2"/>
              <a:buChar char="§"/>
            </a:pPr>
            <a:r>
              <a:rPr lang="en" sz="2400" dirty="0">
                <a:ea typeface="+mn-lt"/>
                <a:cs typeface="+mn-lt"/>
              </a:rPr>
              <a:t>Vicinity to data in remote areas</a:t>
            </a:r>
          </a:p>
        </p:txBody>
      </p:sp>
      <p:sp>
        <p:nvSpPr>
          <p:cNvPr id="6" name="TextBox 5">
            <a:extLst>
              <a:ext uri="{FF2B5EF4-FFF2-40B4-BE49-F238E27FC236}">
                <a16:creationId xmlns:a16="http://schemas.microsoft.com/office/drawing/2014/main" id="{1FD86B0C-F0C2-9741-B326-3B22ED4BDC3F}"/>
              </a:ext>
            </a:extLst>
          </p:cNvPr>
          <p:cNvSpPr txBox="1"/>
          <p:nvPr/>
        </p:nvSpPr>
        <p:spPr>
          <a:xfrm>
            <a:off x="-175009" y="3958781"/>
            <a:ext cx="3650484" cy="523220"/>
          </a:xfrm>
          <a:prstGeom prst="rect">
            <a:avLst/>
          </a:prstGeom>
          <a:noFill/>
        </p:spPr>
        <p:txBody>
          <a:bodyPr wrap="square" rtlCol="0">
            <a:spAutoFit/>
          </a:bodyPr>
          <a:lstStyle/>
          <a:p>
            <a:pPr marL="762000" indent="-457200">
              <a:buClr>
                <a:srgbClr val="00B050"/>
              </a:buClr>
              <a:buFont typeface="Wingdings" pitchFamily="2" charset="2"/>
              <a:buChar char="§"/>
            </a:pPr>
            <a:r>
              <a:rPr lang="en" sz="2800" dirty="0">
                <a:solidFill>
                  <a:srgbClr val="FF0000"/>
                </a:solidFill>
                <a:ea typeface="+mn-lt"/>
                <a:cs typeface="+mn-lt"/>
              </a:rPr>
              <a:t>Lack of elasticity!</a:t>
            </a:r>
          </a:p>
        </p:txBody>
      </p:sp>
      <p:pic>
        <p:nvPicPr>
          <p:cNvPr id="9" name="Picture 6" descr="Diagram&#10;&#10;Description automatically generated">
            <a:extLst>
              <a:ext uri="{FF2B5EF4-FFF2-40B4-BE49-F238E27FC236}">
                <a16:creationId xmlns:a16="http://schemas.microsoft.com/office/drawing/2014/main" id="{073889A2-55B8-A2D8-61C9-B2C5AEBA018A}"/>
              </a:ext>
            </a:extLst>
          </p:cNvPr>
          <p:cNvPicPr>
            <a:picLocks noChangeAspect="1"/>
          </p:cNvPicPr>
          <p:nvPr/>
        </p:nvPicPr>
        <p:blipFill>
          <a:blip r:embed="rId3"/>
          <a:stretch>
            <a:fillRect/>
          </a:stretch>
        </p:blipFill>
        <p:spPr>
          <a:xfrm>
            <a:off x="3233419" y="1520717"/>
            <a:ext cx="5888897" cy="4300891"/>
          </a:xfrm>
          <a:prstGeom prst="rect">
            <a:avLst/>
          </a:prstGeom>
        </p:spPr>
      </p:pic>
      <p:sp>
        <p:nvSpPr>
          <p:cNvPr id="13" name="TextBox 12">
            <a:extLst>
              <a:ext uri="{FF2B5EF4-FFF2-40B4-BE49-F238E27FC236}">
                <a16:creationId xmlns:a16="http://schemas.microsoft.com/office/drawing/2014/main" id="{C328AB3E-B086-8863-9F02-78D369CB12DF}"/>
              </a:ext>
            </a:extLst>
          </p:cNvPr>
          <p:cNvSpPr txBox="1"/>
          <p:nvPr/>
        </p:nvSpPr>
        <p:spPr>
          <a:xfrm>
            <a:off x="137835" y="5222265"/>
            <a:ext cx="316014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t>Remote Industry 4.0</a:t>
            </a:r>
            <a:endParaRPr lang="en-US" dirty="0"/>
          </a:p>
          <a:p>
            <a:pPr marL="800100" lvl="1" indent="-342900">
              <a:buClr>
                <a:srgbClr val="00B050"/>
              </a:buClr>
              <a:buFont typeface="Wingdings" pitchFamily="2" charset="2"/>
              <a:buChar char="§"/>
            </a:pPr>
            <a:r>
              <a:rPr lang="en-US" sz="2000" dirty="0">
                <a:cs typeface="Calibri"/>
              </a:rPr>
              <a:t>Multiple Edge/Fog </a:t>
            </a:r>
            <a:r>
              <a:rPr lang="en-US" sz="2000">
                <a:cs typeface="Calibri"/>
              </a:rPr>
              <a:t>places nearby</a:t>
            </a:r>
          </a:p>
        </p:txBody>
      </p:sp>
    </p:spTree>
    <p:extLst>
      <p:ext uri="{BB962C8B-B14F-4D97-AF65-F5344CB8AC3E}">
        <p14:creationId xmlns:p14="http://schemas.microsoft.com/office/powerpoint/2010/main" val="356031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 calcmode="lin" valueType="num">
                                      <p:cBhvr additive="base">
                                        <p:cTn id="26"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5545-76A5-C37C-B4CC-8C2BC4552E8B}"/>
              </a:ext>
            </a:extLst>
          </p:cNvPr>
          <p:cNvSpPr>
            <a:spLocks noGrp="1"/>
          </p:cNvSpPr>
          <p:nvPr>
            <p:ph type="title"/>
          </p:nvPr>
        </p:nvSpPr>
        <p:spPr>
          <a:xfrm>
            <a:off x="427383" y="152400"/>
            <a:ext cx="8527773" cy="1143000"/>
          </a:xfrm>
        </p:spPr>
        <p:txBody>
          <a:bodyPr>
            <a:normAutofit fontScale="90000"/>
          </a:bodyPr>
          <a:lstStyle/>
          <a:p>
            <a:r>
              <a:rPr lang="en-US" dirty="0">
                <a:cs typeface="Arial"/>
              </a:rPr>
              <a:t>Micro-service workflow applications in Industry 4.0</a:t>
            </a:r>
            <a:endParaRPr lang="en-US" dirty="0"/>
          </a:p>
        </p:txBody>
      </p:sp>
      <p:sp>
        <p:nvSpPr>
          <p:cNvPr id="3" name="Content Placeholder 2">
            <a:extLst>
              <a:ext uri="{FF2B5EF4-FFF2-40B4-BE49-F238E27FC236}">
                <a16:creationId xmlns:a16="http://schemas.microsoft.com/office/drawing/2014/main" id="{54B238D0-ACE9-AA11-A078-439048B2C772}"/>
              </a:ext>
            </a:extLst>
          </p:cNvPr>
          <p:cNvSpPr>
            <a:spLocks noGrp="1"/>
          </p:cNvSpPr>
          <p:nvPr>
            <p:ph idx="1"/>
          </p:nvPr>
        </p:nvSpPr>
        <p:spPr>
          <a:xfrm>
            <a:off x="271621" y="1490539"/>
            <a:ext cx="8527034" cy="4344231"/>
          </a:xfrm>
        </p:spPr>
        <p:txBody>
          <a:bodyPr vert="horz" lIns="91440" tIns="45720" rIns="91440" bIns="45720" rtlCol="0" anchor="t">
            <a:normAutofit/>
          </a:bodyPr>
          <a:lstStyle/>
          <a:p>
            <a:r>
              <a:rPr lang="en-US" sz="2800" dirty="0">
                <a:cs typeface="Calibri"/>
              </a:rPr>
              <a:t>Modern software architecture  </a:t>
            </a:r>
            <a:endParaRPr lang="en-US" dirty="0">
              <a:cs typeface="Calibri"/>
            </a:endParaRPr>
          </a:p>
          <a:p>
            <a:pPr lvl="1" indent="-342900">
              <a:buFont typeface="Wingdings" pitchFamily="34" charset="0"/>
            </a:pPr>
            <a:r>
              <a:rPr lang="en-US" sz="2400" dirty="0">
                <a:cs typeface="Calibri"/>
              </a:rPr>
              <a:t>Micro-service: micro-level services</a:t>
            </a:r>
          </a:p>
          <a:p>
            <a:endParaRPr lang="en-US" dirty="0">
              <a:cs typeface="Calibri"/>
            </a:endParaRPr>
          </a:p>
          <a:p>
            <a:endParaRPr lang="en-US" dirty="0">
              <a:cs typeface="Calibri"/>
            </a:endParaRPr>
          </a:p>
          <a:p>
            <a:endParaRPr lang="en-US" dirty="0">
              <a:cs typeface="Calibri"/>
            </a:endParaRPr>
          </a:p>
          <a:p>
            <a:endParaRPr lang="en-US" dirty="0">
              <a:cs typeface="Calibri"/>
            </a:endParaRPr>
          </a:p>
          <a:p>
            <a:pPr marL="0" indent="0">
              <a:buNone/>
            </a:pPr>
            <a:endParaRPr lang="en-US" sz="2800" dirty="0">
              <a:cs typeface="Calibri"/>
            </a:endParaRPr>
          </a:p>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39244217-F17F-68ED-A1E5-9E2F54F99BC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40</a:t>
            </a:fld>
            <a:endParaRPr lang="en-US">
              <a:solidFill>
                <a:prstClr val="black">
                  <a:tint val="75000"/>
                </a:prstClr>
              </a:solidFill>
              <a:latin typeface="Calibri"/>
            </a:endParaRPr>
          </a:p>
        </p:txBody>
      </p:sp>
      <p:pic>
        <p:nvPicPr>
          <p:cNvPr id="5" name="Picture 5" descr="Graphical user interface, application&#10;&#10;Description automatically generated">
            <a:extLst>
              <a:ext uri="{FF2B5EF4-FFF2-40B4-BE49-F238E27FC236}">
                <a16:creationId xmlns:a16="http://schemas.microsoft.com/office/drawing/2014/main" id="{18A78592-7CBB-D320-959E-DA4A7322278B}"/>
              </a:ext>
            </a:extLst>
          </p:cNvPr>
          <p:cNvPicPr>
            <a:picLocks noChangeAspect="1"/>
          </p:cNvPicPr>
          <p:nvPr/>
        </p:nvPicPr>
        <p:blipFill>
          <a:blip r:embed="rId3"/>
          <a:stretch>
            <a:fillRect/>
          </a:stretch>
        </p:blipFill>
        <p:spPr>
          <a:xfrm>
            <a:off x="915364" y="3345270"/>
            <a:ext cx="4849998" cy="2492236"/>
          </a:xfrm>
          <a:prstGeom prst="rect">
            <a:avLst/>
          </a:prstGeom>
        </p:spPr>
      </p:pic>
      <p:sp>
        <p:nvSpPr>
          <p:cNvPr id="9" name="TextBox 8">
            <a:extLst>
              <a:ext uri="{FF2B5EF4-FFF2-40B4-BE49-F238E27FC236}">
                <a16:creationId xmlns:a16="http://schemas.microsoft.com/office/drawing/2014/main" id="{07453E77-F2C2-1423-B033-39CE07382FFD}"/>
              </a:ext>
            </a:extLst>
          </p:cNvPr>
          <p:cNvSpPr txBox="1"/>
          <p:nvPr/>
        </p:nvSpPr>
        <p:spPr>
          <a:xfrm>
            <a:off x="6765054" y="4219505"/>
            <a:ext cx="249886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Legacy applications</a:t>
            </a:r>
          </a:p>
          <a:p>
            <a:pPr marL="285750" indent="-285750">
              <a:buFont typeface="Arial"/>
              <a:buChar char="•"/>
            </a:pPr>
            <a:r>
              <a:rPr lang="en-US" dirty="0">
                <a:ea typeface="+mn-lt"/>
                <a:cs typeface="+mn-lt"/>
              </a:rPr>
              <a:t>Tightly coupled </a:t>
            </a:r>
          </a:p>
          <a:p>
            <a:pPr marL="285750" indent="-285750">
              <a:buFont typeface="Arial"/>
              <a:buChar char="•"/>
            </a:pPr>
            <a:r>
              <a:rPr lang="en-US" dirty="0">
                <a:ea typeface="+mn-lt"/>
                <a:cs typeface="+mn-lt"/>
              </a:rPr>
              <a:t>Run as a single independent service</a:t>
            </a:r>
            <a:endParaRPr lang="en-US" dirty="0">
              <a:cs typeface="Calibri"/>
            </a:endParaRPr>
          </a:p>
        </p:txBody>
      </p:sp>
      <p:sp>
        <p:nvSpPr>
          <p:cNvPr id="10" name="TextBox 9">
            <a:extLst>
              <a:ext uri="{FF2B5EF4-FFF2-40B4-BE49-F238E27FC236}">
                <a16:creationId xmlns:a16="http://schemas.microsoft.com/office/drawing/2014/main" id="{DA640EFF-030D-C056-6D4E-92B92E11B32C}"/>
              </a:ext>
            </a:extLst>
          </p:cNvPr>
          <p:cNvSpPr txBox="1"/>
          <p:nvPr/>
        </p:nvSpPr>
        <p:spPr>
          <a:xfrm>
            <a:off x="1342577" y="2387900"/>
            <a:ext cx="364668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Calibri"/>
              </a:rPr>
              <a:t>Follow workflow pattern</a:t>
            </a:r>
            <a:endParaRPr lang="en-US"/>
          </a:p>
          <a:p>
            <a:pPr marL="285750" indent="-285750">
              <a:buFont typeface="Arial"/>
              <a:buChar char="•"/>
            </a:pPr>
            <a:r>
              <a:rPr lang="en-US" dirty="0">
                <a:cs typeface="Calibri"/>
              </a:rPr>
              <a:t>Automated deployment process</a:t>
            </a:r>
          </a:p>
          <a:p>
            <a:pPr marL="285750" indent="-285750">
              <a:buFont typeface="Arial"/>
              <a:buChar char="•"/>
            </a:pPr>
            <a:r>
              <a:rPr lang="en-US" dirty="0">
                <a:ea typeface="+mn-lt"/>
                <a:cs typeface="+mn-lt"/>
              </a:rPr>
              <a:t>Least amount of administration</a:t>
            </a:r>
            <a:endParaRPr lang="en-US" dirty="0">
              <a:cs typeface="Calibri"/>
            </a:endParaRPr>
          </a:p>
        </p:txBody>
      </p:sp>
      <p:grpSp>
        <p:nvGrpSpPr>
          <p:cNvPr id="15" name="Group 14">
            <a:extLst>
              <a:ext uri="{FF2B5EF4-FFF2-40B4-BE49-F238E27FC236}">
                <a16:creationId xmlns:a16="http://schemas.microsoft.com/office/drawing/2014/main" id="{9AA05FFB-AEB7-83D9-A084-0CE24D88008B}"/>
              </a:ext>
            </a:extLst>
          </p:cNvPr>
          <p:cNvGrpSpPr/>
          <p:nvPr/>
        </p:nvGrpSpPr>
        <p:grpSpPr>
          <a:xfrm>
            <a:off x="6820936" y="1488697"/>
            <a:ext cx="2378826" cy="2729466"/>
            <a:chOff x="6820936" y="1488697"/>
            <a:chExt cx="2378826" cy="2729466"/>
          </a:xfrm>
        </p:grpSpPr>
        <p:sp>
          <p:nvSpPr>
            <p:cNvPr id="8" name="TextBox 7">
              <a:extLst>
                <a:ext uri="{FF2B5EF4-FFF2-40B4-BE49-F238E27FC236}">
                  <a16:creationId xmlns:a16="http://schemas.microsoft.com/office/drawing/2014/main" id="{C7F429FA-2928-46C3-5931-9E3184950421}"/>
                </a:ext>
              </a:extLst>
            </p:cNvPr>
            <p:cNvSpPr txBox="1"/>
            <p:nvPr/>
          </p:nvSpPr>
          <p:spPr>
            <a:xfrm>
              <a:off x="6820936" y="1488697"/>
              <a:ext cx="2378826" cy="6748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Monolithic architecture</a:t>
              </a:r>
              <a:endParaRPr lang="en-US" dirty="0"/>
            </a:p>
          </p:txBody>
        </p:sp>
        <p:pic>
          <p:nvPicPr>
            <p:cNvPr id="7" name="Picture 10">
              <a:extLst>
                <a:ext uri="{FF2B5EF4-FFF2-40B4-BE49-F238E27FC236}">
                  <a16:creationId xmlns:a16="http://schemas.microsoft.com/office/drawing/2014/main" id="{88A56801-F69F-AF26-2326-FAE8FE77FBD3}"/>
                </a:ext>
              </a:extLst>
            </p:cNvPr>
            <p:cNvPicPr>
              <a:picLocks noChangeAspect="1"/>
            </p:cNvPicPr>
            <p:nvPr/>
          </p:nvPicPr>
          <p:blipFill rotWithShape="1">
            <a:blip r:embed="rId4"/>
            <a:srcRect t="9790" r="53443" b="9790"/>
            <a:stretch/>
          </p:blipFill>
          <p:spPr>
            <a:xfrm>
              <a:off x="7141623" y="1779679"/>
              <a:ext cx="1788128" cy="2438484"/>
            </a:xfrm>
            <a:prstGeom prst="rect">
              <a:avLst/>
            </a:prstGeom>
          </p:spPr>
        </p:pic>
      </p:grpSp>
      <p:sp>
        <p:nvSpPr>
          <p:cNvPr id="14" name="TextBox 13">
            <a:extLst>
              <a:ext uri="{FF2B5EF4-FFF2-40B4-BE49-F238E27FC236}">
                <a16:creationId xmlns:a16="http://schemas.microsoft.com/office/drawing/2014/main" id="{442A577B-6493-5666-0DC5-C7E68FDAE965}"/>
              </a:ext>
            </a:extLst>
          </p:cNvPr>
          <p:cNvSpPr txBox="1"/>
          <p:nvPr/>
        </p:nvSpPr>
        <p:spPr>
          <a:xfrm>
            <a:off x="315888" y="5971913"/>
            <a:ext cx="710262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ea typeface="Calibri"/>
                <a:cs typeface="Calibri"/>
              </a:rPr>
              <a:t>How to support micro-service workflows across federated fog systems?</a:t>
            </a:r>
          </a:p>
        </p:txBody>
      </p:sp>
      <p:sp>
        <p:nvSpPr>
          <p:cNvPr id="6" name="TextBox 5">
            <a:extLst>
              <a:ext uri="{FF2B5EF4-FFF2-40B4-BE49-F238E27FC236}">
                <a16:creationId xmlns:a16="http://schemas.microsoft.com/office/drawing/2014/main" id="{8830CF6F-71F0-8DF6-7995-24C1BBFB518F}"/>
              </a:ext>
            </a:extLst>
          </p:cNvPr>
          <p:cNvSpPr txBox="1"/>
          <p:nvPr/>
        </p:nvSpPr>
        <p:spPr>
          <a:xfrm>
            <a:off x="5028374" y="5273480"/>
            <a:ext cx="1322083"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Fire Safety Application</a:t>
            </a:r>
            <a:endParaRPr lang="en-US" dirty="0"/>
          </a:p>
        </p:txBody>
      </p:sp>
    </p:spTree>
    <p:extLst>
      <p:ext uri="{BB962C8B-B14F-4D97-AF65-F5344CB8AC3E}">
        <p14:creationId xmlns:p14="http://schemas.microsoft.com/office/powerpoint/2010/main" val="162842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4"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F9B19-7AF2-B9C4-3BEC-300C4D15B264}"/>
              </a:ext>
            </a:extLst>
          </p:cNvPr>
          <p:cNvSpPr>
            <a:spLocks noGrp="1"/>
          </p:cNvSpPr>
          <p:nvPr>
            <p:ph type="title"/>
          </p:nvPr>
        </p:nvSpPr>
        <p:spPr>
          <a:xfrm>
            <a:off x="135224" y="176203"/>
            <a:ext cx="8854444" cy="1123122"/>
          </a:xfrm>
        </p:spPr>
        <p:txBody>
          <a:bodyPr>
            <a:normAutofit fontScale="90000"/>
          </a:bodyPr>
          <a:lstStyle/>
          <a:p>
            <a:r>
              <a:rPr lang="en-US" dirty="0">
                <a:cs typeface="Arial"/>
              </a:rPr>
              <a:t>Provision micro-service workflows across federated fog</a:t>
            </a:r>
            <a:endParaRPr lang="en-US" dirty="0"/>
          </a:p>
        </p:txBody>
      </p:sp>
      <p:sp>
        <p:nvSpPr>
          <p:cNvPr id="4" name="Slide Number Placeholder 3">
            <a:extLst>
              <a:ext uri="{FF2B5EF4-FFF2-40B4-BE49-F238E27FC236}">
                <a16:creationId xmlns:a16="http://schemas.microsoft.com/office/drawing/2014/main" id="{E51A979F-88DA-5270-E850-505B468FF10E}"/>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41</a:t>
            </a:fld>
            <a:endParaRPr lang="en-US">
              <a:solidFill>
                <a:prstClr val="black">
                  <a:tint val="75000"/>
                </a:prstClr>
              </a:solidFill>
              <a:latin typeface="Calibri"/>
            </a:endParaRPr>
          </a:p>
        </p:txBody>
      </p:sp>
      <p:pic>
        <p:nvPicPr>
          <p:cNvPr id="5" name="Picture 5" descr="Graphical user interface&#10;&#10;Description automatically generated">
            <a:extLst>
              <a:ext uri="{FF2B5EF4-FFF2-40B4-BE49-F238E27FC236}">
                <a16:creationId xmlns:a16="http://schemas.microsoft.com/office/drawing/2014/main" id="{008E4DE0-6DE6-2253-DBB7-C3B70E742352}"/>
              </a:ext>
            </a:extLst>
          </p:cNvPr>
          <p:cNvPicPr>
            <a:picLocks noChangeAspect="1"/>
          </p:cNvPicPr>
          <p:nvPr/>
        </p:nvPicPr>
        <p:blipFill>
          <a:blip r:embed="rId3"/>
          <a:stretch>
            <a:fillRect/>
          </a:stretch>
        </p:blipFill>
        <p:spPr>
          <a:xfrm>
            <a:off x="302362" y="1589258"/>
            <a:ext cx="4659628" cy="5133988"/>
          </a:xfrm>
          <a:prstGeom prst="rect">
            <a:avLst/>
          </a:prstGeom>
        </p:spPr>
      </p:pic>
      <p:grpSp>
        <p:nvGrpSpPr>
          <p:cNvPr id="9" name="Group 8">
            <a:extLst>
              <a:ext uri="{FF2B5EF4-FFF2-40B4-BE49-F238E27FC236}">
                <a16:creationId xmlns:a16="http://schemas.microsoft.com/office/drawing/2014/main" id="{0D555A9C-AF27-9C1B-DD89-36C86D137ED4}"/>
              </a:ext>
            </a:extLst>
          </p:cNvPr>
          <p:cNvGrpSpPr/>
          <p:nvPr/>
        </p:nvGrpSpPr>
        <p:grpSpPr>
          <a:xfrm>
            <a:off x="5345102" y="1623292"/>
            <a:ext cx="2864867" cy="974662"/>
            <a:chOff x="5744856" y="1491035"/>
            <a:chExt cx="2864867" cy="974662"/>
          </a:xfrm>
        </p:grpSpPr>
        <p:sp>
          <p:nvSpPr>
            <p:cNvPr id="3" name="Speech Bubble: Rectangle 2">
              <a:extLst>
                <a:ext uri="{FF2B5EF4-FFF2-40B4-BE49-F238E27FC236}">
                  <a16:creationId xmlns:a16="http://schemas.microsoft.com/office/drawing/2014/main" id="{3FC12292-A276-9CCF-ECC5-CEC956440A39}"/>
                </a:ext>
              </a:extLst>
            </p:cNvPr>
            <p:cNvSpPr/>
            <p:nvPr/>
          </p:nvSpPr>
          <p:spPr>
            <a:xfrm rot="5400000">
              <a:off x="6677454" y="558437"/>
              <a:ext cx="974662" cy="2839858"/>
            </a:xfrm>
            <a:prstGeom prst="wedgeRectCallou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Calibri"/>
                <a:cs typeface="Calibri"/>
              </a:endParaRPr>
            </a:p>
          </p:txBody>
        </p:sp>
        <p:sp>
          <p:nvSpPr>
            <p:cNvPr id="8" name="TextBox 7">
              <a:extLst>
                <a:ext uri="{FF2B5EF4-FFF2-40B4-BE49-F238E27FC236}">
                  <a16:creationId xmlns:a16="http://schemas.microsoft.com/office/drawing/2014/main" id="{F48B761D-073C-1FB3-86F3-D47B86EF3B9D}"/>
                </a:ext>
              </a:extLst>
            </p:cNvPr>
            <p:cNvSpPr txBox="1"/>
            <p:nvPr/>
          </p:nvSpPr>
          <p:spPr>
            <a:xfrm>
              <a:off x="5771931" y="1602827"/>
              <a:ext cx="28377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Applications with different software architecture </a:t>
              </a:r>
              <a:endParaRPr lang="en-US" dirty="0"/>
            </a:p>
          </p:txBody>
        </p:sp>
      </p:grpSp>
      <p:grpSp>
        <p:nvGrpSpPr>
          <p:cNvPr id="13" name="Group 12">
            <a:extLst>
              <a:ext uri="{FF2B5EF4-FFF2-40B4-BE49-F238E27FC236}">
                <a16:creationId xmlns:a16="http://schemas.microsoft.com/office/drawing/2014/main" id="{CAFC242C-5D02-77A9-EF7A-09971110E9A1}"/>
              </a:ext>
            </a:extLst>
          </p:cNvPr>
          <p:cNvGrpSpPr/>
          <p:nvPr/>
        </p:nvGrpSpPr>
        <p:grpSpPr>
          <a:xfrm>
            <a:off x="5345101" y="3061675"/>
            <a:ext cx="2962478" cy="1237420"/>
            <a:chOff x="5744856" y="2944966"/>
            <a:chExt cx="2962478" cy="1237420"/>
          </a:xfrm>
        </p:grpSpPr>
        <p:sp>
          <p:nvSpPr>
            <p:cNvPr id="6" name="Speech Bubble: Rectangle 5">
              <a:extLst>
                <a:ext uri="{FF2B5EF4-FFF2-40B4-BE49-F238E27FC236}">
                  <a16:creationId xmlns:a16="http://schemas.microsoft.com/office/drawing/2014/main" id="{065B518E-1CF7-37C7-3C6B-EF2808C09D7B}"/>
                </a:ext>
              </a:extLst>
            </p:cNvPr>
            <p:cNvSpPr/>
            <p:nvPr/>
          </p:nvSpPr>
          <p:spPr>
            <a:xfrm rot="5400000">
              <a:off x="6607385" y="2082437"/>
              <a:ext cx="1237420" cy="2962478"/>
            </a:xfrm>
            <a:prstGeom prst="wedgeRectCallou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Calibri"/>
                <a:cs typeface="Calibri"/>
              </a:endParaRPr>
            </a:p>
          </p:txBody>
        </p:sp>
        <p:sp>
          <p:nvSpPr>
            <p:cNvPr id="10" name="TextBox 9">
              <a:extLst>
                <a:ext uri="{FF2B5EF4-FFF2-40B4-BE49-F238E27FC236}">
                  <a16:creationId xmlns:a16="http://schemas.microsoft.com/office/drawing/2014/main" id="{8624CFD4-32D5-9455-B10D-D1113CFC4595}"/>
                </a:ext>
              </a:extLst>
            </p:cNvPr>
            <p:cNvSpPr txBox="1"/>
            <p:nvPr/>
          </p:nvSpPr>
          <p:spPr>
            <a:xfrm>
              <a:off x="5780691" y="2960413"/>
              <a:ext cx="2864068" cy="1209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Load-balancer partitioning micro-services and estimate relevant fog across federation</a:t>
              </a:r>
            </a:p>
          </p:txBody>
        </p:sp>
      </p:grpSp>
      <p:grpSp>
        <p:nvGrpSpPr>
          <p:cNvPr id="12" name="Group 11">
            <a:extLst>
              <a:ext uri="{FF2B5EF4-FFF2-40B4-BE49-F238E27FC236}">
                <a16:creationId xmlns:a16="http://schemas.microsoft.com/office/drawing/2014/main" id="{2C5AC2F3-411B-9D31-5A33-516E8D35C828}"/>
              </a:ext>
            </a:extLst>
          </p:cNvPr>
          <p:cNvGrpSpPr/>
          <p:nvPr/>
        </p:nvGrpSpPr>
        <p:grpSpPr>
          <a:xfrm>
            <a:off x="5344480" y="5050726"/>
            <a:ext cx="2839858" cy="974662"/>
            <a:chOff x="5709821" y="4985724"/>
            <a:chExt cx="2839858" cy="974662"/>
          </a:xfrm>
        </p:grpSpPr>
        <p:sp>
          <p:nvSpPr>
            <p:cNvPr id="7" name="Speech Bubble: Rectangle 6">
              <a:extLst>
                <a:ext uri="{FF2B5EF4-FFF2-40B4-BE49-F238E27FC236}">
                  <a16:creationId xmlns:a16="http://schemas.microsoft.com/office/drawing/2014/main" id="{1A1C536E-003F-C5B8-0659-4E033E6ABE90}"/>
                </a:ext>
              </a:extLst>
            </p:cNvPr>
            <p:cNvSpPr/>
            <p:nvPr/>
          </p:nvSpPr>
          <p:spPr>
            <a:xfrm rot="5400000">
              <a:off x="6642419" y="4053126"/>
              <a:ext cx="974662" cy="2839858"/>
            </a:xfrm>
            <a:prstGeom prst="wedgeRectCallou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Calibri"/>
                <a:cs typeface="Calibri"/>
              </a:endParaRPr>
            </a:p>
          </p:txBody>
        </p:sp>
        <p:sp>
          <p:nvSpPr>
            <p:cNvPr id="11" name="TextBox 10">
              <a:extLst>
                <a:ext uri="{FF2B5EF4-FFF2-40B4-BE49-F238E27FC236}">
                  <a16:creationId xmlns:a16="http://schemas.microsoft.com/office/drawing/2014/main" id="{B7433C38-4085-82B3-050F-E8A1C8D93658}"/>
                </a:ext>
              </a:extLst>
            </p:cNvPr>
            <p:cNvSpPr txBox="1"/>
            <p:nvPr/>
          </p:nvSpPr>
          <p:spPr>
            <a:xfrm>
              <a:off x="5815723" y="5088758"/>
              <a:ext cx="26451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Fog systems executing partitioned micro-services</a:t>
              </a:r>
              <a:endParaRPr lang="en-US" dirty="0"/>
            </a:p>
          </p:txBody>
        </p:sp>
      </p:grpSp>
    </p:spTree>
    <p:extLst>
      <p:ext uri="{BB962C8B-B14F-4D97-AF65-F5344CB8AC3E}">
        <p14:creationId xmlns:p14="http://schemas.microsoft.com/office/powerpoint/2010/main" val="418260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AFFD5-7A4B-1A4C-40D6-9C49C1DAA44F}"/>
              </a:ext>
            </a:extLst>
          </p:cNvPr>
          <p:cNvSpPr>
            <a:spLocks noGrp="1"/>
          </p:cNvSpPr>
          <p:nvPr>
            <p:ph type="title"/>
          </p:nvPr>
        </p:nvSpPr>
        <p:spPr>
          <a:xfrm>
            <a:off x="457200" y="152400"/>
            <a:ext cx="8229600" cy="878914"/>
          </a:xfrm>
        </p:spPr>
        <p:txBody>
          <a:bodyPr>
            <a:normAutofit fontScale="90000"/>
          </a:bodyPr>
          <a:lstStyle/>
          <a:p>
            <a:r>
              <a:rPr lang="en-US" dirty="0">
                <a:cs typeface="Arial"/>
              </a:rPr>
              <a:t>Micro-service workflow partitioning method</a:t>
            </a:r>
          </a:p>
        </p:txBody>
      </p:sp>
      <p:sp>
        <p:nvSpPr>
          <p:cNvPr id="4" name="Slide Number Placeholder 3">
            <a:extLst>
              <a:ext uri="{FF2B5EF4-FFF2-40B4-BE49-F238E27FC236}">
                <a16:creationId xmlns:a16="http://schemas.microsoft.com/office/drawing/2014/main" id="{5AB0DD88-F250-888C-8AD1-D7DFC73EABF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42</a:t>
            </a:fld>
            <a:endParaRPr lang="en-US">
              <a:solidFill>
                <a:prstClr val="black">
                  <a:tint val="75000"/>
                </a:prstClr>
              </a:solidFill>
              <a:latin typeface="Calibri"/>
            </a:endParaRPr>
          </a:p>
        </p:txBody>
      </p:sp>
      <p:pic>
        <p:nvPicPr>
          <p:cNvPr id="11" name="Picture 11" descr="Diagram&#10;&#10;Description automatically generated">
            <a:extLst>
              <a:ext uri="{FF2B5EF4-FFF2-40B4-BE49-F238E27FC236}">
                <a16:creationId xmlns:a16="http://schemas.microsoft.com/office/drawing/2014/main" id="{EF53A63F-8ED0-E251-005B-F63EE25CF432}"/>
              </a:ext>
            </a:extLst>
          </p:cNvPr>
          <p:cNvPicPr>
            <a:picLocks noGrp="1" noChangeAspect="1"/>
          </p:cNvPicPr>
          <p:nvPr>
            <p:ph idx="1"/>
          </p:nvPr>
        </p:nvPicPr>
        <p:blipFill>
          <a:blip r:embed="rId2"/>
          <a:stretch>
            <a:fillRect/>
          </a:stretch>
        </p:blipFill>
        <p:spPr>
          <a:xfrm>
            <a:off x="-35584" y="1533567"/>
            <a:ext cx="3684487" cy="5403247"/>
          </a:xfrm>
        </p:spPr>
      </p:pic>
      <p:grpSp>
        <p:nvGrpSpPr>
          <p:cNvPr id="44" name="Group 43">
            <a:extLst>
              <a:ext uri="{FF2B5EF4-FFF2-40B4-BE49-F238E27FC236}">
                <a16:creationId xmlns:a16="http://schemas.microsoft.com/office/drawing/2014/main" id="{49151DC9-0B5B-8530-04EC-6F42E6459E1D}"/>
              </a:ext>
            </a:extLst>
          </p:cNvPr>
          <p:cNvGrpSpPr/>
          <p:nvPr/>
        </p:nvGrpSpPr>
        <p:grpSpPr>
          <a:xfrm>
            <a:off x="2030352" y="5855130"/>
            <a:ext cx="6933233" cy="860413"/>
            <a:chOff x="1996610" y="5855130"/>
            <a:chExt cx="6933233" cy="860413"/>
          </a:xfrm>
        </p:grpSpPr>
        <p:sp>
          <p:nvSpPr>
            <p:cNvPr id="40" name="Rectangle: Rounded Corners 39">
              <a:extLst>
                <a:ext uri="{FF2B5EF4-FFF2-40B4-BE49-F238E27FC236}">
                  <a16:creationId xmlns:a16="http://schemas.microsoft.com/office/drawing/2014/main" id="{3343C4ED-D494-6C3D-2EFB-3350E9CB36F8}"/>
                </a:ext>
              </a:extLst>
            </p:cNvPr>
            <p:cNvSpPr/>
            <p:nvPr/>
          </p:nvSpPr>
          <p:spPr>
            <a:xfrm>
              <a:off x="5218258" y="5855130"/>
              <a:ext cx="3711585" cy="860413"/>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ea typeface="Calibri"/>
                  <a:cs typeface="Calibri"/>
                </a:rPr>
                <a:t>Repeat min-cut if chance of success is low or having single micro-service  </a:t>
              </a:r>
            </a:p>
          </p:txBody>
        </p:sp>
        <p:sp>
          <p:nvSpPr>
            <p:cNvPr id="41" name="Arrow: Right 40">
              <a:extLst>
                <a:ext uri="{FF2B5EF4-FFF2-40B4-BE49-F238E27FC236}">
                  <a16:creationId xmlns:a16="http://schemas.microsoft.com/office/drawing/2014/main" id="{0B941B0F-4C04-C830-F9EA-8BD5332EE5F4}"/>
                </a:ext>
              </a:extLst>
            </p:cNvPr>
            <p:cNvSpPr/>
            <p:nvPr/>
          </p:nvSpPr>
          <p:spPr>
            <a:xfrm>
              <a:off x="1996610" y="6381072"/>
              <a:ext cx="3180153" cy="22775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16C96FE3-6042-DDAE-E0C2-B47EEC3F0BB2}"/>
              </a:ext>
            </a:extLst>
          </p:cNvPr>
          <p:cNvGrpSpPr/>
          <p:nvPr/>
        </p:nvGrpSpPr>
        <p:grpSpPr>
          <a:xfrm>
            <a:off x="2370865" y="4234699"/>
            <a:ext cx="6529047" cy="1511713"/>
            <a:chOff x="2464694" y="4106751"/>
            <a:chExt cx="6494927" cy="1554362"/>
          </a:xfrm>
        </p:grpSpPr>
        <p:sp>
          <p:nvSpPr>
            <p:cNvPr id="38" name="Rectangle: Rounded Corners 37">
              <a:extLst>
                <a:ext uri="{FF2B5EF4-FFF2-40B4-BE49-F238E27FC236}">
                  <a16:creationId xmlns:a16="http://schemas.microsoft.com/office/drawing/2014/main" id="{F7136A6D-CA2A-FB63-B25E-F8E01E193DCC}"/>
                </a:ext>
              </a:extLst>
            </p:cNvPr>
            <p:cNvSpPr/>
            <p:nvPr/>
          </p:nvSpPr>
          <p:spPr>
            <a:xfrm>
              <a:off x="5260433" y="4826006"/>
              <a:ext cx="3699188" cy="835107"/>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ea typeface="Calibri"/>
                  <a:cs typeface="Calibri"/>
                </a:rPr>
                <a:t>Using ETC and ETT estimate chance of success for above two subgraphs across federation</a:t>
              </a:r>
            </a:p>
          </p:txBody>
        </p:sp>
        <p:cxnSp>
          <p:nvCxnSpPr>
            <p:cNvPr id="19" name="Connector: Curved 18">
              <a:extLst>
                <a:ext uri="{FF2B5EF4-FFF2-40B4-BE49-F238E27FC236}">
                  <a16:creationId xmlns:a16="http://schemas.microsoft.com/office/drawing/2014/main" id="{F7B16E53-80A8-D4BC-BE53-AAB7ECB9D708}"/>
                </a:ext>
              </a:extLst>
            </p:cNvPr>
            <p:cNvCxnSpPr/>
            <p:nvPr/>
          </p:nvCxnSpPr>
          <p:spPr>
            <a:xfrm>
              <a:off x="2464694" y="4106751"/>
              <a:ext cx="2741589" cy="978794"/>
            </a:xfrm>
            <a:prstGeom prst="curvedConnector3">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A735F1A1-DD97-C129-3AFE-3291AA79F5F0}"/>
              </a:ext>
            </a:extLst>
          </p:cNvPr>
          <p:cNvGrpSpPr/>
          <p:nvPr/>
        </p:nvGrpSpPr>
        <p:grpSpPr>
          <a:xfrm>
            <a:off x="2185241" y="3212005"/>
            <a:ext cx="6170741" cy="1546450"/>
            <a:chOff x="2185241" y="3212005"/>
            <a:chExt cx="6170741" cy="1546450"/>
          </a:xfrm>
        </p:grpSpPr>
        <p:sp>
          <p:nvSpPr>
            <p:cNvPr id="17" name="Arrow: Right 16">
              <a:extLst>
                <a:ext uri="{FF2B5EF4-FFF2-40B4-BE49-F238E27FC236}">
                  <a16:creationId xmlns:a16="http://schemas.microsoft.com/office/drawing/2014/main" id="{A68B364D-D589-3B9B-4586-2F9176BD6018}"/>
                </a:ext>
              </a:extLst>
            </p:cNvPr>
            <p:cNvSpPr/>
            <p:nvPr/>
          </p:nvSpPr>
          <p:spPr>
            <a:xfrm>
              <a:off x="2185241" y="3476681"/>
              <a:ext cx="2802056" cy="199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EC495287-D56B-F51D-35BA-935D68BAF36A}"/>
                </a:ext>
              </a:extLst>
            </p:cNvPr>
            <p:cNvGrpSpPr/>
            <p:nvPr/>
          </p:nvGrpSpPr>
          <p:grpSpPr>
            <a:xfrm>
              <a:off x="5117177" y="3212005"/>
              <a:ext cx="3238805" cy="1546450"/>
              <a:chOff x="5125707" y="3305833"/>
              <a:chExt cx="3238805" cy="1546450"/>
            </a:xfrm>
          </p:grpSpPr>
          <p:sp>
            <p:nvSpPr>
              <p:cNvPr id="18" name="Rectangle: Rounded Corners 17">
                <a:extLst>
                  <a:ext uri="{FF2B5EF4-FFF2-40B4-BE49-F238E27FC236}">
                    <a16:creationId xmlns:a16="http://schemas.microsoft.com/office/drawing/2014/main" id="{2E502CA2-06C7-172C-B682-24C25F400467}"/>
                  </a:ext>
                </a:extLst>
              </p:cNvPr>
              <p:cNvSpPr/>
              <p:nvPr/>
            </p:nvSpPr>
            <p:spPr>
              <a:xfrm>
                <a:off x="5125707" y="3305833"/>
                <a:ext cx="3153334" cy="15464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154BDC5-6EF8-7460-D15F-5EC8782A946A}"/>
                  </a:ext>
                </a:extLst>
              </p:cNvPr>
              <p:cNvSpPr/>
              <p:nvPr/>
            </p:nvSpPr>
            <p:spPr>
              <a:xfrm>
                <a:off x="5439817" y="3726089"/>
                <a:ext cx="321059"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34C6C6C-FD6C-0CD0-0449-4E334A7F4BFE}"/>
                  </a:ext>
                </a:extLst>
              </p:cNvPr>
              <p:cNvSpPr/>
              <p:nvPr/>
            </p:nvSpPr>
            <p:spPr>
              <a:xfrm>
                <a:off x="6330919" y="3739915"/>
                <a:ext cx="321059"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ABD2C78-D6AD-CD04-97C1-C487F46E9077}"/>
                  </a:ext>
                </a:extLst>
              </p:cNvPr>
              <p:cNvSpPr/>
              <p:nvPr/>
            </p:nvSpPr>
            <p:spPr>
              <a:xfrm>
                <a:off x="5970545" y="3352787"/>
                <a:ext cx="321059"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CE4D3E8-929C-EB48-143A-8A3B55B8E062}"/>
                  </a:ext>
                </a:extLst>
              </p:cNvPr>
              <p:cNvSpPr/>
              <p:nvPr/>
            </p:nvSpPr>
            <p:spPr>
              <a:xfrm>
                <a:off x="6815782" y="3385048"/>
                <a:ext cx="321059"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9002280F-A4F1-CBAC-CC11-5B6000A38496}"/>
                  </a:ext>
                </a:extLst>
              </p:cNvPr>
              <p:cNvCxnSpPr/>
              <p:nvPr/>
            </p:nvCxnSpPr>
            <p:spPr>
              <a:xfrm flipV="1">
                <a:off x="5705184" y="3541284"/>
                <a:ext cx="317126" cy="2055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525B43F-7F99-21F0-EA3B-3C6AA1C27106}"/>
                  </a:ext>
                </a:extLst>
              </p:cNvPr>
              <p:cNvCxnSpPr>
                <a:cxnSpLocks/>
              </p:cNvCxnSpPr>
              <p:nvPr/>
            </p:nvCxnSpPr>
            <p:spPr>
              <a:xfrm>
                <a:off x="5757601" y="3829786"/>
                <a:ext cx="566110" cy="18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A1F0DCC-5408-DE94-C52E-D6056407086E}"/>
                  </a:ext>
                </a:extLst>
              </p:cNvPr>
              <p:cNvCxnSpPr>
                <a:cxnSpLocks/>
              </p:cNvCxnSpPr>
              <p:nvPr/>
            </p:nvCxnSpPr>
            <p:spPr>
              <a:xfrm>
                <a:off x="6209705" y="3544048"/>
                <a:ext cx="212291" cy="2092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97B278-A011-4E2B-BE1B-B0BDC6F75B54}"/>
                  </a:ext>
                </a:extLst>
              </p:cNvPr>
              <p:cNvCxnSpPr>
                <a:cxnSpLocks/>
              </p:cNvCxnSpPr>
              <p:nvPr/>
            </p:nvCxnSpPr>
            <p:spPr>
              <a:xfrm flipV="1">
                <a:off x="6583180" y="3555110"/>
                <a:ext cx="310575" cy="2147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75E044C-3762-B849-05EE-9A88382A9BF9}"/>
                  </a:ext>
                </a:extLst>
              </p:cNvPr>
              <p:cNvCxnSpPr/>
              <p:nvPr/>
            </p:nvCxnSpPr>
            <p:spPr>
              <a:xfrm>
                <a:off x="6517657" y="3364310"/>
                <a:ext cx="406237" cy="460866"/>
              </a:xfrm>
              <a:prstGeom prst="straightConnector1">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DC091DA-ED96-DB72-CB64-90099974786E}"/>
                  </a:ext>
                </a:extLst>
              </p:cNvPr>
              <p:cNvCxnSpPr>
                <a:cxnSpLocks/>
              </p:cNvCxnSpPr>
              <p:nvPr/>
            </p:nvCxnSpPr>
            <p:spPr>
              <a:xfrm flipV="1">
                <a:off x="5665871" y="3458327"/>
                <a:ext cx="304022" cy="27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1A289DE-FDD7-006B-9B71-5D0D9C5BBB8A}"/>
                  </a:ext>
                </a:extLst>
              </p:cNvPr>
              <p:cNvSpPr/>
              <p:nvPr/>
            </p:nvSpPr>
            <p:spPr>
              <a:xfrm>
                <a:off x="5374293" y="3362004"/>
                <a:ext cx="321059"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EEC8848-DC8A-E493-311A-3594898CAFB2}"/>
                  </a:ext>
                </a:extLst>
              </p:cNvPr>
              <p:cNvCxnSpPr>
                <a:cxnSpLocks/>
              </p:cNvCxnSpPr>
              <p:nvPr/>
            </p:nvCxnSpPr>
            <p:spPr>
              <a:xfrm flipH="1" flipV="1">
                <a:off x="5530893" y="3555110"/>
                <a:ext cx="3932" cy="1778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934842C-2F1A-518A-586B-73FCDAED61FF}"/>
                  </a:ext>
                </a:extLst>
              </p:cNvPr>
              <p:cNvCxnSpPr>
                <a:cxnSpLocks/>
              </p:cNvCxnSpPr>
              <p:nvPr/>
            </p:nvCxnSpPr>
            <p:spPr>
              <a:xfrm>
                <a:off x="5751047" y="3359700"/>
                <a:ext cx="301403" cy="594519"/>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8CC7EF7-87D4-49C9-4329-C9B460727B61}"/>
                  </a:ext>
                </a:extLst>
              </p:cNvPr>
              <p:cNvCxnSpPr>
                <a:cxnSpLocks/>
              </p:cNvCxnSpPr>
              <p:nvPr/>
            </p:nvCxnSpPr>
            <p:spPr>
              <a:xfrm>
                <a:off x="6301436" y="3461092"/>
                <a:ext cx="526797" cy="18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A70A6B9-9938-70E0-D835-F7EBDAD7375E}"/>
                  </a:ext>
                </a:extLst>
              </p:cNvPr>
              <p:cNvSpPr/>
              <p:nvPr/>
            </p:nvSpPr>
            <p:spPr>
              <a:xfrm>
                <a:off x="5551205" y="4431216"/>
                <a:ext cx="321059"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79B4721-9F0C-A9D4-AA10-269953136894}"/>
                  </a:ext>
                </a:extLst>
              </p:cNvPr>
              <p:cNvSpPr/>
              <p:nvPr/>
            </p:nvSpPr>
            <p:spPr>
              <a:xfrm>
                <a:off x="6442306" y="4445041"/>
                <a:ext cx="321059"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411233-4021-1B00-4584-A1744213BC73}"/>
                  </a:ext>
                </a:extLst>
              </p:cNvPr>
              <p:cNvSpPr/>
              <p:nvPr/>
            </p:nvSpPr>
            <p:spPr>
              <a:xfrm>
                <a:off x="6140902" y="4057914"/>
                <a:ext cx="321059"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047AAE4A-73E1-2D13-1534-DE4F43F5706D}"/>
                  </a:ext>
                </a:extLst>
              </p:cNvPr>
              <p:cNvCxnSpPr>
                <a:cxnSpLocks/>
              </p:cNvCxnSpPr>
              <p:nvPr/>
            </p:nvCxnSpPr>
            <p:spPr>
              <a:xfrm flipV="1">
                <a:off x="5823124" y="4227976"/>
                <a:ext cx="343335" cy="2193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FBDFD5B-B4D8-5944-BE7E-65855B1570ED}"/>
                  </a:ext>
                </a:extLst>
              </p:cNvPr>
              <p:cNvCxnSpPr>
                <a:cxnSpLocks/>
              </p:cNvCxnSpPr>
              <p:nvPr/>
            </p:nvCxnSpPr>
            <p:spPr>
              <a:xfrm>
                <a:off x="5868989" y="4534912"/>
                <a:ext cx="566110" cy="18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42C3E2E-FB5A-69FE-C833-C379A05C1150}"/>
                  </a:ext>
                </a:extLst>
              </p:cNvPr>
              <p:cNvSpPr/>
              <p:nvPr/>
            </p:nvSpPr>
            <p:spPr>
              <a:xfrm>
                <a:off x="5498785" y="4057914"/>
                <a:ext cx="321059"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7E14F1EA-D488-42E5-F327-280347A5369D}"/>
                  </a:ext>
                </a:extLst>
              </p:cNvPr>
              <p:cNvCxnSpPr>
                <a:cxnSpLocks/>
              </p:cNvCxnSpPr>
              <p:nvPr/>
            </p:nvCxnSpPr>
            <p:spPr>
              <a:xfrm flipH="1" flipV="1">
                <a:off x="5648833" y="4255628"/>
                <a:ext cx="3932" cy="1778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C1AB15E-CD0E-508B-3443-D9EBD988F85F}"/>
                  </a:ext>
                </a:extLst>
              </p:cNvPr>
              <p:cNvCxnSpPr>
                <a:cxnSpLocks/>
              </p:cNvCxnSpPr>
              <p:nvPr/>
            </p:nvCxnSpPr>
            <p:spPr>
              <a:xfrm>
                <a:off x="5823124" y="4147783"/>
                <a:ext cx="317126" cy="18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88FDF87-2290-07EC-E0DA-AE88C3EFB52C}"/>
                  </a:ext>
                </a:extLst>
              </p:cNvPr>
              <p:cNvCxnSpPr>
                <a:cxnSpLocks/>
              </p:cNvCxnSpPr>
              <p:nvPr/>
            </p:nvCxnSpPr>
            <p:spPr>
              <a:xfrm>
                <a:off x="6360406" y="4253783"/>
                <a:ext cx="179529" cy="190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02C29460-27BC-8CEE-1230-A29488B65883}"/>
                  </a:ext>
                </a:extLst>
              </p:cNvPr>
              <p:cNvSpPr/>
              <p:nvPr/>
            </p:nvSpPr>
            <p:spPr>
              <a:xfrm>
                <a:off x="7051660" y="4233042"/>
                <a:ext cx="321059"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B104B80-8D92-9353-312C-6334341ED0FF}"/>
                  </a:ext>
                </a:extLst>
              </p:cNvPr>
              <p:cNvSpPr/>
              <p:nvPr/>
            </p:nvSpPr>
            <p:spPr>
              <a:xfrm>
                <a:off x="5436541" y="4032566"/>
                <a:ext cx="1389070" cy="640605"/>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B9B1B03-95F1-A4F5-7915-F5FE1C4E37FE}"/>
                  </a:ext>
                </a:extLst>
              </p:cNvPr>
              <p:cNvSpPr/>
              <p:nvPr/>
            </p:nvSpPr>
            <p:spPr>
              <a:xfrm>
                <a:off x="6976312" y="4189260"/>
                <a:ext cx="530730" cy="308782"/>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A4755055-5D70-BE66-CB04-D2E059C24912}"/>
                  </a:ext>
                </a:extLst>
              </p:cNvPr>
              <p:cNvSpPr txBox="1"/>
              <p:nvPr/>
            </p:nvSpPr>
            <p:spPr>
              <a:xfrm>
                <a:off x="7136927" y="3539886"/>
                <a:ext cx="841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Min-cut partition</a:t>
                </a:r>
                <a:endParaRPr lang="en-US" sz="1400" dirty="0"/>
              </a:p>
            </p:txBody>
          </p:sp>
          <p:sp>
            <p:nvSpPr>
              <p:cNvPr id="77" name="TextBox 76">
                <a:extLst>
                  <a:ext uri="{FF2B5EF4-FFF2-40B4-BE49-F238E27FC236}">
                    <a16:creationId xmlns:a16="http://schemas.microsoft.com/office/drawing/2014/main" id="{2BE22661-0969-4138-2901-313BC3426BA5}"/>
                  </a:ext>
                </a:extLst>
              </p:cNvPr>
              <p:cNvSpPr txBox="1"/>
              <p:nvPr/>
            </p:nvSpPr>
            <p:spPr>
              <a:xfrm>
                <a:off x="7032009" y="4537028"/>
                <a:ext cx="13325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Two subgraphs</a:t>
                </a:r>
                <a:endParaRPr lang="en-US" sz="1400" dirty="0"/>
              </a:p>
            </p:txBody>
          </p:sp>
        </p:grpSp>
      </p:grpSp>
      <p:grpSp>
        <p:nvGrpSpPr>
          <p:cNvPr id="43" name="Group 42">
            <a:extLst>
              <a:ext uri="{FF2B5EF4-FFF2-40B4-BE49-F238E27FC236}">
                <a16:creationId xmlns:a16="http://schemas.microsoft.com/office/drawing/2014/main" id="{876B7D82-5A5E-A0E5-9176-96357828F0D6}"/>
              </a:ext>
            </a:extLst>
          </p:cNvPr>
          <p:cNvGrpSpPr/>
          <p:nvPr/>
        </p:nvGrpSpPr>
        <p:grpSpPr>
          <a:xfrm>
            <a:off x="2142591" y="1426136"/>
            <a:ext cx="6893931" cy="1673856"/>
            <a:chOff x="2142591" y="1426136"/>
            <a:chExt cx="6893931" cy="1673856"/>
          </a:xfrm>
        </p:grpSpPr>
        <p:sp>
          <p:nvSpPr>
            <p:cNvPr id="83" name="TextBox 82">
              <a:extLst>
                <a:ext uri="{FF2B5EF4-FFF2-40B4-BE49-F238E27FC236}">
                  <a16:creationId xmlns:a16="http://schemas.microsoft.com/office/drawing/2014/main" id="{933B5FDD-A900-F454-FEA9-2947D4CAB6F8}"/>
                </a:ext>
              </a:extLst>
            </p:cNvPr>
            <p:cNvSpPr txBox="1"/>
            <p:nvPr/>
          </p:nvSpPr>
          <p:spPr>
            <a:xfrm>
              <a:off x="6383803" y="2773793"/>
              <a:ext cx="21423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[computing latency - ETC ]</a:t>
              </a:r>
              <a:endParaRPr lang="en-US" sz="1400" dirty="0"/>
            </a:p>
          </p:txBody>
        </p:sp>
        <p:grpSp>
          <p:nvGrpSpPr>
            <p:cNvPr id="5" name="Group 4">
              <a:extLst>
                <a:ext uri="{FF2B5EF4-FFF2-40B4-BE49-F238E27FC236}">
                  <a16:creationId xmlns:a16="http://schemas.microsoft.com/office/drawing/2014/main" id="{F680DE91-AFC8-B540-AAFC-C42EAE36F71B}"/>
                </a:ext>
              </a:extLst>
            </p:cNvPr>
            <p:cNvGrpSpPr/>
            <p:nvPr/>
          </p:nvGrpSpPr>
          <p:grpSpPr>
            <a:xfrm>
              <a:off x="2142591" y="1426136"/>
              <a:ext cx="6893931" cy="1673856"/>
              <a:chOff x="2142591" y="1426136"/>
              <a:chExt cx="6893931" cy="1673856"/>
            </a:xfrm>
          </p:grpSpPr>
          <p:sp>
            <p:nvSpPr>
              <p:cNvPr id="82" name="TextBox 81">
                <a:extLst>
                  <a:ext uri="{FF2B5EF4-FFF2-40B4-BE49-F238E27FC236}">
                    <a16:creationId xmlns:a16="http://schemas.microsoft.com/office/drawing/2014/main" id="{EF2441E7-2CE6-BD3C-DFBB-0FE3D70C6CE7}"/>
                  </a:ext>
                </a:extLst>
              </p:cNvPr>
              <p:cNvSpPr txBox="1"/>
              <p:nvPr/>
            </p:nvSpPr>
            <p:spPr>
              <a:xfrm>
                <a:off x="6358309" y="1796507"/>
                <a:ext cx="9441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cs typeface="Calibri"/>
                  </a:rPr>
                  <a:t>[deadline]</a:t>
                </a:r>
                <a:endParaRPr lang="en-US" sz="1400" dirty="0"/>
              </a:p>
            </p:txBody>
          </p:sp>
          <p:grpSp>
            <p:nvGrpSpPr>
              <p:cNvPr id="37" name="Group 36">
                <a:extLst>
                  <a:ext uri="{FF2B5EF4-FFF2-40B4-BE49-F238E27FC236}">
                    <a16:creationId xmlns:a16="http://schemas.microsoft.com/office/drawing/2014/main" id="{161B6EB6-2457-9499-9B83-C04740FE2742}"/>
                  </a:ext>
                </a:extLst>
              </p:cNvPr>
              <p:cNvGrpSpPr/>
              <p:nvPr/>
            </p:nvGrpSpPr>
            <p:grpSpPr>
              <a:xfrm>
                <a:off x="2142591" y="1426136"/>
                <a:ext cx="6893931" cy="1673856"/>
                <a:chOff x="2142591" y="1434389"/>
                <a:chExt cx="6893931" cy="1673856"/>
              </a:xfrm>
            </p:grpSpPr>
            <p:grpSp>
              <p:nvGrpSpPr>
                <p:cNvPr id="75" name="Group 74">
                  <a:extLst>
                    <a:ext uri="{FF2B5EF4-FFF2-40B4-BE49-F238E27FC236}">
                      <a16:creationId xmlns:a16="http://schemas.microsoft.com/office/drawing/2014/main" id="{CB72065B-A154-7079-FA8A-9B85BFEE0E0C}"/>
                    </a:ext>
                  </a:extLst>
                </p:cNvPr>
                <p:cNvGrpSpPr/>
                <p:nvPr/>
              </p:nvGrpSpPr>
              <p:grpSpPr>
                <a:xfrm>
                  <a:off x="2142591" y="1434389"/>
                  <a:ext cx="6893931" cy="1673856"/>
                  <a:chOff x="2142591" y="1425891"/>
                  <a:chExt cx="6893931" cy="1673856"/>
                </a:xfrm>
              </p:grpSpPr>
              <p:sp>
                <p:nvSpPr>
                  <p:cNvPr id="71" name="Arrow: Right 70">
                    <a:extLst>
                      <a:ext uri="{FF2B5EF4-FFF2-40B4-BE49-F238E27FC236}">
                        <a16:creationId xmlns:a16="http://schemas.microsoft.com/office/drawing/2014/main" id="{868E647E-FD6C-098D-873B-38B00DA50328}"/>
                      </a:ext>
                    </a:extLst>
                  </p:cNvPr>
                  <p:cNvSpPr/>
                  <p:nvPr/>
                </p:nvSpPr>
                <p:spPr>
                  <a:xfrm>
                    <a:off x="2142591" y="1932777"/>
                    <a:ext cx="2025840" cy="165642"/>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2B4AB399-D0F9-D8D7-8964-87979CC07413}"/>
                      </a:ext>
                    </a:extLst>
                  </p:cNvPr>
                  <p:cNvGrpSpPr/>
                  <p:nvPr/>
                </p:nvGrpSpPr>
                <p:grpSpPr>
                  <a:xfrm>
                    <a:off x="4238482" y="1425891"/>
                    <a:ext cx="4798040" cy="1673856"/>
                    <a:chOff x="4238482" y="1425891"/>
                    <a:chExt cx="4798040" cy="1673856"/>
                  </a:xfrm>
                </p:grpSpPr>
                <p:grpSp>
                  <p:nvGrpSpPr>
                    <p:cNvPr id="73" name="Group 72">
                      <a:extLst>
                        <a:ext uri="{FF2B5EF4-FFF2-40B4-BE49-F238E27FC236}">
                          <a16:creationId xmlns:a16="http://schemas.microsoft.com/office/drawing/2014/main" id="{173BC4F6-F1B1-C736-4B02-554211BD5FE9}"/>
                        </a:ext>
                      </a:extLst>
                    </p:cNvPr>
                    <p:cNvGrpSpPr/>
                    <p:nvPr/>
                  </p:nvGrpSpPr>
                  <p:grpSpPr>
                    <a:xfrm>
                      <a:off x="4242747" y="1811740"/>
                      <a:ext cx="4793775" cy="1288007"/>
                      <a:chOff x="4575411" y="1496136"/>
                      <a:chExt cx="4461111" cy="1288007"/>
                    </a:xfrm>
                  </p:grpSpPr>
                  <p:sp>
                    <p:nvSpPr>
                      <p:cNvPr id="39" name="Rectangle: Rounded Corners 38">
                        <a:extLst>
                          <a:ext uri="{FF2B5EF4-FFF2-40B4-BE49-F238E27FC236}">
                            <a16:creationId xmlns:a16="http://schemas.microsoft.com/office/drawing/2014/main" id="{B51EDF72-0365-AD0F-1495-ED76049270D9}"/>
                          </a:ext>
                        </a:extLst>
                      </p:cNvPr>
                      <p:cNvSpPr/>
                      <p:nvPr/>
                    </p:nvSpPr>
                    <p:spPr>
                      <a:xfrm>
                        <a:off x="4575411" y="1496136"/>
                        <a:ext cx="4461111" cy="1288007"/>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C0A3107-767E-0095-D004-3BFE19758308}"/>
                          </a:ext>
                        </a:extLst>
                      </p:cNvPr>
                      <p:cNvSpPr/>
                      <p:nvPr/>
                    </p:nvSpPr>
                    <p:spPr>
                      <a:xfrm>
                        <a:off x="4834931" y="1959273"/>
                        <a:ext cx="322971"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0391465-E9D9-EC5C-7E8D-35723745B766}"/>
                          </a:ext>
                        </a:extLst>
                      </p:cNvPr>
                      <p:cNvSpPr/>
                      <p:nvPr/>
                    </p:nvSpPr>
                    <p:spPr>
                      <a:xfrm>
                        <a:off x="5731342" y="1973099"/>
                        <a:ext cx="322971"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BA81174-0536-A5D1-CCA9-44BE7F6ABDC3}"/>
                          </a:ext>
                        </a:extLst>
                      </p:cNvPr>
                      <p:cNvSpPr/>
                      <p:nvPr/>
                    </p:nvSpPr>
                    <p:spPr>
                      <a:xfrm>
                        <a:off x="5368821" y="1585971"/>
                        <a:ext cx="322971"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363A369-E242-2B97-10BC-55D8F2204D18}"/>
                          </a:ext>
                        </a:extLst>
                      </p:cNvPr>
                      <p:cNvSpPr/>
                      <p:nvPr/>
                    </p:nvSpPr>
                    <p:spPr>
                      <a:xfrm>
                        <a:off x="6219094" y="1618233"/>
                        <a:ext cx="322971"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E09908F3-4BE2-48EE-DF4E-46C83FB6767D}"/>
                          </a:ext>
                        </a:extLst>
                      </p:cNvPr>
                      <p:cNvCxnSpPr>
                        <a:cxnSpLocks/>
                      </p:cNvCxnSpPr>
                      <p:nvPr/>
                    </p:nvCxnSpPr>
                    <p:spPr>
                      <a:xfrm>
                        <a:off x="5154609" y="2062971"/>
                        <a:ext cx="569483" cy="18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CB1CAF5-F0B1-04BF-5EF9-2FF7817EBABD}"/>
                          </a:ext>
                        </a:extLst>
                      </p:cNvPr>
                      <p:cNvCxnSpPr>
                        <a:cxnSpLocks/>
                      </p:cNvCxnSpPr>
                      <p:nvPr/>
                    </p:nvCxnSpPr>
                    <p:spPr>
                      <a:xfrm>
                        <a:off x="5609406" y="1777233"/>
                        <a:ext cx="213556" cy="2092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C509608-1452-EBC8-A057-0D43F97DBA40}"/>
                          </a:ext>
                        </a:extLst>
                      </p:cNvPr>
                      <p:cNvCxnSpPr>
                        <a:cxnSpLocks/>
                      </p:cNvCxnSpPr>
                      <p:nvPr/>
                    </p:nvCxnSpPr>
                    <p:spPr>
                      <a:xfrm flipV="1">
                        <a:off x="5985107" y="1788294"/>
                        <a:ext cx="312425" cy="2147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B73A0773-3A7A-3AF4-C767-A96EE6184CF1}"/>
                          </a:ext>
                        </a:extLst>
                      </p:cNvPr>
                      <p:cNvSpPr/>
                      <p:nvPr/>
                    </p:nvSpPr>
                    <p:spPr>
                      <a:xfrm>
                        <a:off x="4786077" y="1595188"/>
                        <a:ext cx="322971" cy="198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6D39833A-18BE-B523-15FC-34763112C517}"/>
                          </a:ext>
                        </a:extLst>
                      </p:cNvPr>
                      <p:cNvCxnSpPr>
                        <a:cxnSpLocks/>
                      </p:cNvCxnSpPr>
                      <p:nvPr/>
                    </p:nvCxnSpPr>
                    <p:spPr>
                      <a:xfrm>
                        <a:off x="5701683" y="1694276"/>
                        <a:ext cx="529936" cy="18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97A685D-C29D-F3FB-CD9D-47FEAB1A11D2}"/>
                          </a:ext>
                        </a:extLst>
                      </p:cNvPr>
                      <p:cNvCxnSpPr>
                        <a:cxnSpLocks/>
                      </p:cNvCxnSpPr>
                      <p:nvPr/>
                    </p:nvCxnSpPr>
                    <p:spPr>
                      <a:xfrm flipH="1" flipV="1">
                        <a:off x="4969200" y="1788294"/>
                        <a:ext cx="3955" cy="1778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0450A1C-73BF-8B4A-089A-46AD28E90F11}"/>
                          </a:ext>
                        </a:extLst>
                      </p:cNvPr>
                      <p:cNvCxnSpPr>
                        <a:cxnSpLocks/>
                      </p:cNvCxnSpPr>
                      <p:nvPr/>
                    </p:nvCxnSpPr>
                    <p:spPr>
                      <a:xfrm>
                        <a:off x="5113512" y="1677217"/>
                        <a:ext cx="263185" cy="5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042E434-5704-EA70-5066-51DA58FC4454}"/>
                          </a:ext>
                        </a:extLst>
                      </p:cNvPr>
                      <p:cNvCxnSpPr>
                        <a:cxnSpLocks/>
                      </p:cNvCxnSpPr>
                      <p:nvPr/>
                    </p:nvCxnSpPr>
                    <p:spPr>
                      <a:xfrm flipV="1">
                        <a:off x="5137550" y="1783328"/>
                        <a:ext cx="279468" cy="1943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8" descr="A picture containing clock, watch, gauge&#10;&#10;Description automatically generated">
                        <a:extLst>
                          <a:ext uri="{FF2B5EF4-FFF2-40B4-BE49-F238E27FC236}">
                            <a16:creationId xmlns:a16="http://schemas.microsoft.com/office/drawing/2014/main" id="{75CA4AB3-B285-C2FB-2D4F-D3C5F65E03BD}"/>
                          </a:ext>
                        </a:extLst>
                      </p:cNvPr>
                      <p:cNvPicPr>
                        <a:picLocks noChangeAspect="1"/>
                      </p:cNvPicPr>
                      <p:nvPr/>
                    </p:nvPicPr>
                    <p:blipFill>
                      <a:blip r:embed="rId3"/>
                      <a:stretch>
                        <a:fillRect/>
                      </a:stretch>
                    </p:blipFill>
                    <p:spPr>
                      <a:xfrm>
                        <a:off x="6672671" y="1747648"/>
                        <a:ext cx="2248470" cy="378929"/>
                      </a:xfrm>
                      <a:prstGeom prst="rect">
                        <a:avLst/>
                      </a:prstGeom>
                    </p:spPr>
                  </p:pic>
                  <p:pic>
                    <p:nvPicPr>
                      <p:cNvPr id="69" name="Picture 69">
                        <a:extLst>
                          <a:ext uri="{FF2B5EF4-FFF2-40B4-BE49-F238E27FC236}">
                            <a16:creationId xmlns:a16="http://schemas.microsoft.com/office/drawing/2014/main" id="{787ED495-B360-1A23-EF3E-1185AA846709}"/>
                          </a:ext>
                        </a:extLst>
                      </p:cNvPr>
                      <p:cNvPicPr>
                        <a:picLocks noChangeAspect="1"/>
                      </p:cNvPicPr>
                      <p:nvPr/>
                    </p:nvPicPr>
                    <p:blipFill>
                      <a:blip r:embed="rId4"/>
                      <a:stretch>
                        <a:fillRect/>
                      </a:stretch>
                    </p:blipFill>
                    <p:spPr>
                      <a:xfrm>
                        <a:off x="6680579" y="2081427"/>
                        <a:ext cx="2171701" cy="425762"/>
                      </a:xfrm>
                      <a:prstGeom prst="rect">
                        <a:avLst/>
                      </a:prstGeom>
                    </p:spPr>
                  </p:pic>
                </p:grpSp>
                <p:sp>
                  <p:nvSpPr>
                    <p:cNvPr id="72" name="TextBox 71">
                      <a:extLst>
                        <a:ext uri="{FF2B5EF4-FFF2-40B4-BE49-F238E27FC236}">
                          <a16:creationId xmlns:a16="http://schemas.microsoft.com/office/drawing/2014/main" id="{9791E8B7-204E-4864-B5DA-90FD052E45C6}"/>
                        </a:ext>
                      </a:extLst>
                    </p:cNvPr>
                    <p:cNvSpPr txBox="1"/>
                    <p:nvPr/>
                  </p:nvSpPr>
                  <p:spPr>
                    <a:xfrm>
                      <a:off x="4238482" y="1425891"/>
                      <a:ext cx="30025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Micro-service workflow "w"</a:t>
                      </a:r>
                      <a:endParaRPr lang="en-US" dirty="0"/>
                    </a:p>
                  </p:txBody>
                </p:sp>
              </p:grpSp>
            </p:grpSp>
            <p:pic>
              <p:nvPicPr>
                <p:cNvPr id="28" name="Picture 35">
                  <a:extLst>
                    <a:ext uri="{FF2B5EF4-FFF2-40B4-BE49-F238E27FC236}">
                      <a16:creationId xmlns:a16="http://schemas.microsoft.com/office/drawing/2014/main" id="{EF21BEAF-B43D-9E8C-9066-C939A54A2C14}"/>
                    </a:ext>
                  </a:extLst>
                </p:cNvPr>
                <p:cNvPicPr>
                  <a:picLocks noChangeAspect="1"/>
                </p:cNvPicPr>
                <p:nvPr/>
              </p:nvPicPr>
              <p:blipFill>
                <a:blip r:embed="rId5"/>
                <a:stretch>
                  <a:fillRect/>
                </a:stretch>
              </p:blipFill>
              <p:spPr>
                <a:xfrm>
                  <a:off x="4504328" y="2591026"/>
                  <a:ext cx="1637339" cy="421538"/>
                </a:xfrm>
                <a:prstGeom prst="rect">
                  <a:avLst/>
                </a:prstGeom>
              </p:spPr>
            </p:pic>
          </p:grpSp>
        </p:grpSp>
      </p:grpSp>
      <p:sp>
        <p:nvSpPr>
          <p:cNvPr id="36" name="Arrow: Curved Up 35">
            <a:extLst>
              <a:ext uri="{FF2B5EF4-FFF2-40B4-BE49-F238E27FC236}">
                <a16:creationId xmlns:a16="http://schemas.microsoft.com/office/drawing/2014/main" id="{86601FA1-5B90-14E1-7C50-DDC907DAA89D}"/>
              </a:ext>
            </a:extLst>
          </p:cNvPr>
          <p:cNvSpPr/>
          <p:nvPr/>
        </p:nvSpPr>
        <p:spPr>
          <a:xfrm>
            <a:off x="1496365" y="2898186"/>
            <a:ext cx="3078260" cy="272339"/>
          </a:xfrm>
          <a:prstGeom prst="curvedUp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7946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A248B-4DD5-F2F1-8B1A-25EC8155F4DB}"/>
              </a:ext>
            </a:extLst>
          </p:cNvPr>
          <p:cNvSpPr>
            <a:spLocks noGrp="1"/>
          </p:cNvSpPr>
          <p:nvPr>
            <p:ph type="title"/>
          </p:nvPr>
        </p:nvSpPr>
        <p:spPr/>
        <p:txBody>
          <a:bodyPr>
            <a:normAutofit fontScale="90000"/>
          </a:bodyPr>
          <a:lstStyle/>
          <a:p>
            <a:r>
              <a:rPr lang="en-US" dirty="0">
                <a:cs typeface="Arial"/>
              </a:rPr>
              <a:t>Performance evaluation: Baseline micro-service partitioning methods</a:t>
            </a:r>
            <a:endParaRPr lang="en-US" dirty="0"/>
          </a:p>
        </p:txBody>
      </p:sp>
      <p:sp>
        <p:nvSpPr>
          <p:cNvPr id="3" name="Content Placeholder 2">
            <a:extLst>
              <a:ext uri="{FF2B5EF4-FFF2-40B4-BE49-F238E27FC236}">
                <a16:creationId xmlns:a16="http://schemas.microsoft.com/office/drawing/2014/main" id="{93571CFB-72F4-3D23-C3BE-E534A5A4C16A}"/>
              </a:ext>
            </a:extLst>
          </p:cNvPr>
          <p:cNvSpPr>
            <a:spLocks noGrp="1"/>
          </p:cNvSpPr>
          <p:nvPr>
            <p:ph idx="1"/>
          </p:nvPr>
        </p:nvSpPr>
        <p:spPr/>
        <p:txBody>
          <a:bodyPr vert="horz" lIns="91440" tIns="45720" rIns="91440" bIns="45720" rtlCol="0" anchor="t">
            <a:normAutofit lnSpcReduction="10000"/>
          </a:bodyPr>
          <a:lstStyle/>
          <a:p>
            <a:r>
              <a:rPr lang="en-US" dirty="0">
                <a:cs typeface="Calibri"/>
              </a:rPr>
              <a:t>Graph-cut: A</a:t>
            </a:r>
            <a:r>
              <a:rPr lang="en-US" dirty="0">
                <a:ea typeface="+mn-lt"/>
                <a:cs typeface="+mn-lt"/>
              </a:rPr>
              <a:t> Cut partitions graph`s vertices (micro-services) into two disjoint subsets</a:t>
            </a:r>
          </a:p>
          <a:p>
            <a:pPr lvl="1"/>
            <a:r>
              <a:rPr lang="en-US" dirty="0">
                <a:ea typeface="+mn-lt"/>
                <a:cs typeface="+mn-lt"/>
              </a:rPr>
              <a:t>Minimum cut: A cut having minimum number of edges that cross the cut (unweighted) or minimal in terms of the weights of the edges that cross the cut (weighted)</a:t>
            </a:r>
            <a:endParaRPr lang="en-US" dirty="0">
              <a:cs typeface="Calibri"/>
            </a:endParaRPr>
          </a:p>
          <a:p>
            <a:r>
              <a:rPr lang="en-US" dirty="0">
                <a:cs typeface="Calibri"/>
              </a:rPr>
              <a:t>Least data transfer: </a:t>
            </a:r>
          </a:p>
          <a:p>
            <a:pPr lvl="1"/>
            <a:r>
              <a:rPr lang="en-US" dirty="0">
                <a:cs typeface="Calibri"/>
              </a:rPr>
              <a:t>Consider those links that transfer least data generated from one micro-service to another to partition</a:t>
            </a:r>
          </a:p>
        </p:txBody>
      </p:sp>
      <p:sp>
        <p:nvSpPr>
          <p:cNvPr id="4" name="Slide Number Placeholder 3">
            <a:extLst>
              <a:ext uri="{FF2B5EF4-FFF2-40B4-BE49-F238E27FC236}">
                <a16:creationId xmlns:a16="http://schemas.microsoft.com/office/drawing/2014/main" id="{C5CD0083-8EEE-70A3-4B94-9F4CE5B6EDCA}"/>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43</a:t>
            </a:fld>
            <a:endParaRPr lang="en-US">
              <a:solidFill>
                <a:prstClr val="black">
                  <a:tint val="75000"/>
                </a:prstClr>
              </a:solidFill>
              <a:latin typeface="Calibri"/>
            </a:endParaRPr>
          </a:p>
        </p:txBody>
      </p:sp>
    </p:spTree>
    <p:extLst>
      <p:ext uri="{BB962C8B-B14F-4D97-AF65-F5344CB8AC3E}">
        <p14:creationId xmlns:p14="http://schemas.microsoft.com/office/powerpoint/2010/main" val="338052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0704-4907-8274-009D-36CEB4964FA8}"/>
              </a:ext>
            </a:extLst>
          </p:cNvPr>
          <p:cNvSpPr>
            <a:spLocks noGrp="1"/>
          </p:cNvSpPr>
          <p:nvPr>
            <p:ph type="title"/>
          </p:nvPr>
        </p:nvSpPr>
        <p:spPr/>
        <p:txBody>
          <a:bodyPr>
            <a:normAutofit fontScale="90000"/>
          </a:bodyPr>
          <a:lstStyle/>
          <a:p>
            <a:r>
              <a:rPr lang="en-US" dirty="0">
                <a:cs typeface="Arial"/>
              </a:rPr>
              <a:t>Performance evaluation: Partitioning smart applications</a:t>
            </a:r>
            <a:endParaRPr lang="en-US" dirty="0"/>
          </a:p>
        </p:txBody>
      </p:sp>
      <p:sp>
        <p:nvSpPr>
          <p:cNvPr id="4" name="Slide Number Placeholder 3">
            <a:extLst>
              <a:ext uri="{FF2B5EF4-FFF2-40B4-BE49-F238E27FC236}">
                <a16:creationId xmlns:a16="http://schemas.microsoft.com/office/drawing/2014/main" id="{0FBBD942-E608-D388-A3F2-B0E53D8F49C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44</a:t>
            </a:fld>
            <a:endParaRPr lang="en-US">
              <a:solidFill>
                <a:prstClr val="black">
                  <a:tint val="75000"/>
                </a:prstClr>
              </a:solidFill>
              <a:latin typeface="Calibri"/>
            </a:endParaRPr>
          </a:p>
        </p:txBody>
      </p:sp>
      <p:pic>
        <p:nvPicPr>
          <p:cNvPr id="3" name="Picture 4" descr="Chart, bar chart&#10;&#10;Description automatically generated">
            <a:extLst>
              <a:ext uri="{FF2B5EF4-FFF2-40B4-BE49-F238E27FC236}">
                <a16:creationId xmlns:a16="http://schemas.microsoft.com/office/drawing/2014/main" id="{680B02CD-C775-2CBD-E00B-6AAD9F3B2EEB}"/>
              </a:ext>
            </a:extLst>
          </p:cNvPr>
          <p:cNvPicPr>
            <a:picLocks noChangeAspect="1"/>
          </p:cNvPicPr>
          <p:nvPr/>
        </p:nvPicPr>
        <p:blipFill>
          <a:blip r:embed="rId3"/>
          <a:stretch>
            <a:fillRect/>
          </a:stretch>
        </p:blipFill>
        <p:spPr>
          <a:xfrm>
            <a:off x="2996445" y="1411713"/>
            <a:ext cx="6150954" cy="4030561"/>
          </a:xfrm>
          <a:prstGeom prst="rect">
            <a:avLst/>
          </a:prstGeom>
        </p:spPr>
      </p:pic>
      <p:sp>
        <p:nvSpPr>
          <p:cNvPr id="5" name="TextBox 4">
            <a:extLst>
              <a:ext uri="{FF2B5EF4-FFF2-40B4-BE49-F238E27FC236}">
                <a16:creationId xmlns:a16="http://schemas.microsoft.com/office/drawing/2014/main" id="{1CB1C4C6-15DC-2F1A-1507-4A83FE7850EA}"/>
              </a:ext>
            </a:extLst>
          </p:cNvPr>
          <p:cNvSpPr txBox="1"/>
          <p:nvPr/>
        </p:nvSpPr>
        <p:spPr>
          <a:xfrm>
            <a:off x="129506" y="1515843"/>
            <a:ext cx="2863453" cy="313932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Result</a:t>
            </a:r>
          </a:p>
          <a:p>
            <a:pPr marL="285750" indent="-285750">
              <a:buFont typeface="Arial"/>
              <a:buChar char="•"/>
            </a:pPr>
            <a:r>
              <a:rPr lang="en-US" dirty="0">
                <a:ea typeface="+mn-lt"/>
                <a:cs typeface="+mn-lt"/>
              </a:rPr>
              <a:t>Deadline meet rate decreases with increasing computing demand</a:t>
            </a:r>
            <a:endParaRPr lang="en-US" dirty="0">
              <a:cs typeface="Calibri"/>
            </a:endParaRPr>
          </a:p>
          <a:p>
            <a:pPr marL="285750" indent="-285750">
              <a:buFont typeface="Arial"/>
              <a:buChar char="•"/>
            </a:pPr>
            <a:r>
              <a:rPr lang="en-US" dirty="0">
                <a:ea typeface="+mn-lt"/>
                <a:cs typeface="+mn-lt"/>
              </a:rPr>
              <a:t>Performance improvement </a:t>
            </a:r>
          </a:p>
          <a:p>
            <a:pPr marL="742950" lvl="1" indent="-285750">
              <a:buFont typeface="Arial"/>
              <a:buChar char="•"/>
            </a:pPr>
            <a:r>
              <a:rPr lang="en-US" dirty="0">
                <a:ea typeface="+mn-lt"/>
                <a:cs typeface="+mn-lt"/>
              </a:rPr>
              <a:t>Less oversubscribed: 25%</a:t>
            </a:r>
          </a:p>
          <a:p>
            <a:pPr marL="742950" lvl="1" indent="-285750">
              <a:buFont typeface="Arial"/>
              <a:buChar char="•"/>
            </a:pPr>
            <a:r>
              <a:rPr lang="en-US" dirty="0">
                <a:ea typeface="+mn-lt"/>
                <a:cs typeface="+mn-lt"/>
              </a:rPr>
              <a:t>High oversubscribed: 18%</a:t>
            </a:r>
          </a:p>
          <a:p>
            <a:pPr marL="285750" indent="-285750">
              <a:buFont typeface="Arial"/>
              <a:buChar char="•"/>
            </a:pPr>
            <a:endParaRPr lang="en-US" dirty="0">
              <a:ea typeface="+mn-lt"/>
              <a:cs typeface="+mn-lt"/>
            </a:endParaRPr>
          </a:p>
        </p:txBody>
      </p:sp>
      <p:sp>
        <p:nvSpPr>
          <p:cNvPr id="6" name="TextBox 5">
            <a:extLst>
              <a:ext uri="{FF2B5EF4-FFF2-40B4-BE49-F238E27FC236}">
                <a16:creationId xmlns:a16="http://schemas.microsoft.com/office/drawing/2014/main" id="{92CF4592-6343-E261-4D64-3694BD58D743}"/>
              </a:ext>
            </a:extLst>
          </p:cNvPr>
          <p:cNvSpPr txBox="1"/>
          <p:nvPr/>
        </p:nvSpPr>
        <p:spPr>
          <a:xfrm>
            <a:off x="97651" y="5204454"/>
            <a:ext cx="3975936" cy="120032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ea typeface="Arial"/>
                <a:cs typeface="Arial"/>
              </a:rPr>
              <a:t>Observation</a:t>
            </a:r>
          </a:p>
          <a:p>
            <a:pPr marL="285750" indent="-285750">
              <a:buFont typeface="Arial"/>
              <a:buChar char="•"/>
            </a:pPr>
            <a:r>
              <a:rPr lang="en-US" dirty="0">
                <a:latin typeface="Arial"/>
                <a:ea typeface="Arial"/>
                <a:cs typeface="Arial"/>
              </a:rPr>
              <a:t>Statistical assessment of</a:t>
            </a:r>
            <a:br>
              <a:rPr lang="en-US" dirty="0"/>
            </a:br>
            <a:r>
              <a:rPr lang="en-US" dirty="0">
                <a:latin typeface="Arial"/>
                <a:ea typeface="Arial"/>
                <a:cs typeface="Arial"/>
              </a:rPr>
              <a:t>each partition’s success </a:t>
            </a:r>
            <a:endParaRPr lang="en-US" dirty="0">
              <a:latin typeface="Arial"/>
              <a:cs typeface="Arial"/>
            </a:endParaRPr>
          </a:p>
          <a:p>
            <a:pPr marL="285750" indent="-285750">
              <a:buFont typeface="Arial"/>
              <a:buChar char="•"/>
            </a:pPr>
            <a:r>
              <a:rPr lang="en-US" dirty="0">
                <a:ea typeface="+mn-lt"/>
                <a:cs typeface="+mn-lt"/>
              </a:rPr>
              <a:t>Repeated probabilistic estimation </a:t>
            </a:r>
            <a:endParaRPr lang="en-US" dirty="0">
              <a:cs typeface="Calibri"/>
            </a:endParaRPr>
          </a:p>
        </p:txBody>
      </p:sp>
      <p:grpSp>
        <p:nvGrpSpPr>
          <p:cNvPr id="22" name="Group 21">
            <a:extLst>
              <a:ext uri="{FF2B5EF4-FFF2-40B4-BE49-F238E27FC236}">
                <a16:creationId xmlns:a16="http://schemas.microsoft.com/office/drawing/2014/main" id="{EC586D1C-3BD6-3C43-FF66-811463FBAFBE}"/>
              </a:ext>
            </a:extLst>
          </p:cNvPr>
          <p:cNvGrpSpPr/>
          <p:nvPr/>
        </p:nvGrpSpPr>
        <p:grpSpPr>
          <a:xfrm>
            <a:off x="4605806" y="2319807"/>
            <a:ext cx="4085824" cy="1276619"/>
            <a:chOff x="4605806" y="2319807"/>
            <a:chExt cx="4085824" cy="1276619"/>
          </a:xfrm>
        </p:grpSpPr>
        <p:cxnSp>
          <p:nvCxnSpPr>
            <p:cNvPr id="13" name="Straight Arrow Connector 12">
              <a:extLst>
                <a:ext uri="{FF2B5EF4-FFF2-40B4-BE49-F238E27FC236}">
                  <a16:creationId xmlns:a16="http://schemas.microsoft.com/office/drawing/2014/main" id="{F3526C30-C246-18B1-0AFA-208E3DBBBCC5}"/>
                </a:ext>
              </a:extLst>
            </p:cNvPr>
            <p:cNvCxnSpPr/>
            <p:nvPr/>
          </p:nvCxnSpPr>
          <p:spPr>
            <a:xfrm>
              <a:off x="4605806" y="2319807"/>
              <a:ext cx="383148" cy="91440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3C54F31-DA0E-A97F-330D-30CAE5C29874}"/>
                </a:ext>
              </a:extLst>
            </p:cNvPr>
            <p:cNvCxnSpPr>
              <a:cxnSpLocks/>
            </p:cNvCxnSpPr>
            <p:nvPr/>
          </p:nvCxnSpPr>
          <p:spPr>
            <a:xfrm>
              <a:off x="5821249" y="2770567"/>
              <a:ext cx="399247" cy="48778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A0FFB8F-101A-1D0D-9DFA-0AD005BD472A}"/>
                </a:ext>
              </a:extLst>
            </p:cNvPr>
            <p:cNvCxnSpPr>
              <a:cxnSpLocks/>
            </p:cNvCxnSpPr>
            <p:nvPr/>
          </p:nvCxnSpPr>
          <p:spPr>
            <a:xfrm>
              <a:off x="7036693" y="2931552"/>
              <a:ext cx="447542" cy="44754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706BA28-AD84-6016-0D42-F232616E520A}"/>
                </a:ext>
              </a:extLst>
            </p:cNvPr>
            <p:cNvCxnSpPr>
              <a:cxnSpLocks/>
            </p:cNvCxnSpPr>
            <p:nvPr/>
          </p:nvCxnSpPr>
          <p:spPr>
            <a:xfrm>
              <a:off x="8284334" y="3181079"/>
              <a:ext cx="407296" cy="41534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941FC9B-7DAD-58DE-419A-AF8EE089605A}"/>
              </a:ext>
            </a:extLst>
          </p:cNvPr>
          <p:cNvGrpSpPr/>
          <p:nvPr/>
        </p:nvGrpSpPr>
        <p:grpSpPr>
          <a:xfrm>
            <a:off x="6098998" y="2225178"/>
            <a:ext cx="2589412" cy="732535"/>
            <a:chOff x="6098998" y="2225178"/>
            <a:chExt cx="2589412" cy="732535"/>
          </a:xfrm>
        </p:grpSpPr>
        <p:sp>
          <p:nvSpPr>
            <p:cNvPr id="17" name="Left Bracket 16">
              <a:extLst>
                <a:ext uri="{FF2B5EF4-FFF2-40B4-BE49-F238E27FC236}">
                  <a16:creationId xmlns:a16="http://schemas.microsoft.com/office/drawing/2014/main" id="{0EB35F2A-4499-21EC-01DD-EC6E0FE47DE4}"/>
                </a:ext>
              </a:extLst>
            </p:cNvPr>
            <p:cNvSpPr/>
            <p:nvPr/>
          </p:nvSpPr>
          <p:spPr>
            <a:xfrm rot="5400000">
              <a:off x="7274196" y="1661777"/>
              <a:ext cx="120738" cy="2471133"/>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a:extLst>
                <a:ext uri="{FF2B5EF4-FFF2-40B4-BE49-F238E27FC236}">
                  <a16:creationId xmlns:a16="http://schemas.microsoft.com/office/drawing/2014/main" id="{4EA74C73-0616-9078-343E-8704B1DFAF0C}"/>
                </a:ext>
              </a:extLst>
            </p:cNvPr>
            <p:cNvGrpSpPr/>
            <p:nvPr/>
          </p:nvGrpSpPr>
          <p:grpSpPr>
            <a:xfrm>
              <a:off x="6371822" y="2225178"/>
              <a:ext cx="2316588" cy="474909"/>
              <a:chOff x="6500611" y="2112488"/>
              <a:chExt cx="2316588" cy="474909"/>
            </a:xfrm>
          </p:grpSpPr>
          <p:sp>
            <p:nvSpPr>
              <p:cNvPr id="18" name="Speech Bubble: Rectangle 17">
                <a:extLst>
                  <a:ext uri="{FF2B5EF4-FFF2-40B4-BE49-F238E27FC236}">
                    <a16:creationId xmlns:a16="http://schemas.microsoft.com/office/drawing/2014/main" id="{3893FC58-C31B-4181-0ECE-9A34985E1C84}"/>
                  </a:ext>
                </a:extLst>
              </p:cNvPr>
              <p:cNvSpPr/>
              <p:nvPr/>
            </p:nvSpPr>
            <p:spPr>
              <a:xfrm>
                <a:off x="6533611" y="2112488"/>
                <a:ext cx="2221604" cy="474909"/>
              </a:xfrm>
              <a:prstGeom prst="wedge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E8AD857-F01D-90FE-5B13-A91383EC0368}"/>
                  </a:ext>
                </a:extLst>
              </p:cNvPr>
              <p:cNvSpPr txBox="1"/>
              <p:nvPr/>
            </p:nvSpPr>
            <p:spPr>
              <a:xfrm>
                <a:off x="6500611" y="2202287"/>
                <a:ext cx="23165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constant performance</a:t>
                </a:r>
              </a:p>
            </p:txBody>
          </p:sp>
        </p:grpSp>
      </p:grpSp>
    </p:spTree>
    <p:extLst>
      <p:ext uri="{BB962C8B-B14F-4D97-AF65-F5344CB8AC3E}">
        <p14:creationId xmlns:p14="http://schemas.microsoft.com/office/powerpoint/2010/main" val="310473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7C6B-ECE6-6730-B7C5-22F1BB8A92E3}"/>
              </a:ext>
            </a:extLst>
          </p:cNvPr>
          <p:cNvSpPr>
            <a:spLocks noGrp="1"/>
          </p:cNvSpPr>
          <p:nvPr>
            <p:ph type="title"/>
          </p:nvPr>
        </p:nvSpPr>
        <p:spPr>
          <a:xfrm>
            <a:off x="125774" y="160898"/>
            <a:ext cx="8875458" cy="1143000"/>
          </a:xfrm>
        </p:spPr>
        <p:txBody>
          <a:bodyPr>
            <a:normAutofit fontScale="90000"/>
          </a:bodyPr>
          <a:lstStyle/>
          <a:p>
            <a:r>
              <a:rPr lang="en-US" dirty="0">
                <a:cs typeface="Arial"/>
              </a:rPr>
              <a:t>Resource allocation comparison using "</a:t>
            </a:r>
            <a:r>
              <a:rPr lang="en-US" dirty="0" err="1">
                <a:cs typeface="Arial"/>
              </a:rPr>
              <a:t>ProPart</a:t>
            </a:r>
            <a:r>
              <a:rPr lang="en-US" dirty="0">
                <a:cs typeface="Arial"/>
              </a:rPr>
              <a:t>" partitioning</a:t>
            </a:r>
            <a:endParaRPr lang="en-US" dirty="0" err="1"/>
          </a:p>
        </p:txBody>
      </p:sp>
      <p:sp>
        <p:nvSpPr>
          <p:cNvPr id="4" name="Slide Number Placeholder 3">
            <a:extLst>
              <a:ext uri="{FF2B5EF4-FFF2-40B4-BE49-F238E27FC236}">
                <a16:creationId xmlns:a16="http://schemas.microsoft.com/office/drawing/2014/main" id="{5B485C9C-665A-F78E-DB3F-F60FFDE6175A}"/>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pic>
        <p:nvPicPr>
          <p:cNvPr id="5" name="Picture 5" descr="Chart, diagram, bar chart&#10;&#10;Description automatically generated">
            <a:extLst>
              <a:ext uri="{FF2B5EF4-FFF2-40B4-BE49-F238E27FC236}">
                <a16:creationId xmlns:a16="http://schemas.microsoft.com/office/drawing/2014/main" id="{868BEBCD-C9CC-52DB-38B2-449D53DC786D}"/>
              </a:ext>
            </a:extLst>
          </p:cNvPr>
          <p:cNvPicPr>
            <a:picLocks noChangeAspect="1"/>
          </p:cNvPicPr>
          <p:nvPr/>
        </p:nvPicPr>
        <p:blipFill>
          <a:blip r:embed="rId2"/>
          <a:stretch>
            <a:fillRect/>
          </a:stretch>
        </p:blipFill>
        <p:spPr>
          <a:xfrm>
            <a:off x="3568272" y="1589348"/>
            <a:ext cx="5496598" cy="3968391"/>
          </a:xfrm>
          <a:prstGeom prst="rect">
            <a:avLst/>
          </a:prstGeom>
        </p:spPr>
      </p:pic>
      <p:grpSp>
        <p:nvGrpSpPr>
          <p:cNvPr id="3" name="Group 2">
            <a:extLst>
              <a:ext uri="{FF2B5EF4-FFF2-40B4-BE49-F238E27FC236}">
                <a16:creationId xmlns:a16="http://schemas.microsoft.com/office/drawing/2014/main" id="{A3840587-3E06-A695-8F8D-6ECF856DEB8B}"/>
              </a:ext>
            </a:extLst>
          </p:cNvPr>
          <p:cNvGrpSpPr/>
          <p:nvPr/>
        </p:nvGrpSpPr>
        <p:grpSpPr>
          <a:xfrm>
            <a:off x="439524" y="3905494"/>
            <a:ext cx="3123396" cy="2629111"/>
            <a:chOff x="134173" y="1536967"/>
            <a:chExt cx="3123396" cy="2629111"/>
          </a:xfrm>
        </p:grpSpPr>
        <p:sp>
          <p:nvSpPr>
            <p:cNvPr id="6" name="TextBox 5">
              <a:extLst>
                <a:ext uri="{FF2B5EF4-FFF2-40B4-BE49-F238E27FC236}">
                  <a16:creationId xmlns:a16="http://schemas.microsoft.com/office/drawing/2014/main" id="{417644BD-E4B3-882E-A071-C31B02BB3668}"/>
                </a:ext>
              </a:extLst>
            </p:cNvPr>
            <p:cNvSpPr txBox="1"/>
            <p:nvPr/>
          </p:nvSpPr>
          <p:spPr>
            <a:xfrm>
              <a:off x="134173" y="1611533"/>
              <a:ext cx="312339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Observation:</a:t>
              </a:r>
            </a:p>
            <a:p>
              <a:pPr marL="285750" indent="-285750">
                <a:buFont typeface="Arial"/>
                <a:buChar char="•"/>
              </a:pPr>
              <a:r>
                <a:rPr lang="en-US" sz="1600" dirty="0">
                  <a:ea typeface="+mn-lt"/>
                  <a:cs typeface="+mn-lt"/>
                </a:rPr>
                <a:t>"MR" is aware of the uncertainty in the </a:t>
              </a:r>
              <a:r>
                <a:rPr lang="en-US" sz="1600" b="1" dirty="0">
                  <a:ea typeface="+mn-lt"/>
                  <a:cs typeface="+mn-lt"/>
                </a:rPr>
                <a:t>computation</a:t>
              </a:r>
              <a:r>
                <a:rPr lang="en-US" sz="1600" dirty="0">
                  <a:ea typeface="+mn-lt"/>
                  <a:cs typeface="+mn-lt"/>
                </a:rPr>
                <a:t> and </a:t>
              </a:r>
              <a:r>
                <a:rPr lang="en-US" sz="1600" b="1" dirty="0">
                  <a:ea typeface="+mn-lt"/>
                  <a:cs typeface="+mn-lt"/>
                </a:rPr>
                <a:t>communication</a:t>
              </a:r>
              <a:r>
                <a:rPr lang="en-US" sz="1600" dirty="0">
                  <a:ea typeface="+mn-lt"/>
                  <a:cs typeface="+mn-lt"/>
                </a:rPr>
                <a:t> latencies </a:t>
              </a:r>
              <a:endParaRPr lang="en-US" sz="1600">
                <a:cs typeface="Calibri"/>
              </a:endParaRPr>
            </a:p>
            <a:p>
              <a:pPr marL="285750" indent="-285750">
                <a:buFont typeface="Arial"/>
                <a:buChar char="•"/>
              </a:pPr>
              <a:endParaRPr lang="en-US" sz="1600" dirty="0">
                <a:cs typeface="Calibri"/>
              </a:endParaRPr>
            </a:p>
            <a:p>
              <a:pPr marL="285750" indent="-285750">
                <a:buFont typeface="Arial"/>
                <a:buChar char="•"/>
              </a:pPr>
              <a:r>
                <a:rPr lang="en-US" sz="1600" dirty="0">
                  <a:ea typeface="+mn-lt"/>
                  <a:cs typeface="+mn-lt"/>
                </a:rPr>
                <a:t>"MECT" is only cognizant of computation</a:t>
              </a:r>
            </a:p>
            <a:p>
              <a:pPr marL="285750" indent="-285750">
                <a:buFont typeface="Arial"/>
                <a:buChar char="•"/>
              </a:pPr>
              <a:endParaRPr lang="en-US" sz="1600" dirty="0">
                <a:ea typeface="+mn-lt"/>
                <a:cs typeface="+mn-lt"/>
              </a:endParaRPr>
            </a:p>
            <a:p>
              <a:pPr marL="285750" indent="-285750">
                <a:buFont typeface="Arial"/>
                <a:buChar char="•"/>
              </a:pPr>
              <a:r>
                <a:rPr lang="en-US" sz="1600" dirty="0">
                  <a:ea typeface="+mn-lt"/>
                  <a:cs typeface="+mn-lt"/>
                </a:rPr>
                <a:t>"MCC" utilizes deadlines - lacks communication information</a:t>
              </a:r>
              <a:endParaRPr lang="en-US" sz="1600">
                <a:cs typeface="Calibri"/>
              </a:endParaRPr>
            </a:p>
          </p:txBody>
        </p:sp>
        <p:sp>
          <p:nvSpPr>
            <p:cNvPr id="7" name="Speech Bubble: Rectangle 6">
              <a:extLst>
                <a:ext uri="{FF2B5EF4-FFF2-40B4-BE49-F238E27FC236}">
                  <a16:creationId xmlns:a16="http://schemas.microsoft.com/office/drawing/2014/main" id="{4657B8E6-9523-5376-AFB4-1E605A97CD30}"/>
                </a:ext>
              </a:extLst>
            </p:cNvPr>
            <p:cNvSpPr/>
            <p:nvPr/>
          </p:nvSpPr>
          <p:spPr>
            <a:xfrm rot="16200000">
              <a:off x="416147" y="1259265"/>
              <a:ext cx="2551624" cy="3107027"/>
            </a:xfrm>
            <a:prstGeom prst="wedge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31E10BC-A7A0-C67C-550C-FFF417AA8FB2}"/>
              </a:ext>
            </a:extLst>
          </p:cNvPr>
          <p:cNvGrpSpPr/>
          <p:nvPr/>
        </p:nvGrpSpPr>
        <p:grpSpPr>
          <a:xfrm>
            <a:off x="315253" y="1592772"/>
            <a:ext cx="8363708" cy="1792078"/>
            <a:chOff x="315253" y="1592772"/>
            <a:chExt cx="8363708" cy="1792078"/>
          </a:xfrm>
        </p:grpSpPr>
        <p:grpSp>
          <p:nvGrpSpPr>
            <p:cNvPr id="16" name="Group 15">
              <a:extLst>
                <a:ext uri="{FF2B5EF4-FFF2-40B4-BE49-F238E27FC236}">
                  <a16:creationId xmlns:a16="http://schemas.microsoft.com/office/drawing/2014/main" id="{294C555C-95D7-06E4-C14C-A9DFFA21ADEF}"/>
                </a:ext>
              </a:extLst>
            </p:cNvPr>
            <p:cNvGrpSpPr/>
            <p:nvPr/>
          </p:nvGrpSpPr>
          <p:grpSpPr>
            <a:xfrm>
              <a:off x="315253" y="1592772"/>
              <a:ext cx="8363708" cy="1792078"/>
              <a:chOff x="315253" y="1592772"/>
              <a:chExt cx="8363708" cy="1792078"/>
            </a:xfrm>
          </p:grpSpPr>
          <p:sp>
            <p:nvSpPr>
              <p:cNvPr id="11" name="TextBox 10">
                <a:extLst>
                  <a:ext uri="{FF2B5EF4-FFF2-40B4-BE49-F238E27FC236}">
                    <a16:creationId xmlns:a16="http://schemas.microsoft.com/office/drawing/2014/main" id="{215DDCBF-F57E-3087-E5E5-BD28E5AAC2C2}"/>
                  </a:ext>
                </a:extLst>
              </p:cNvPr>
              <p:cNvSpPr txBox="1"/>
              <p:nvPr/>
            </p:nvSpPr>
            <p:spPr>
              <a:xfrm>
                <a:off x="315253" y="1592772"/>
                <a:ext cx="3128600" cy="120032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Result:</a:t>
                </a:r>
              </a:p>
              <a:p>
                <a:pPr marL="285750" indent="-285750">
                  <a:buFont typeface="Arial"/>
                  <a:buChar char="•"/>
                </a:pPr>
                <a:r>
                  <a:rPr lang="en-US" dirty="0">
                    <a:cs typeface="Calibri"/>
                  </a:rPr>
                  <a:t>MR outperform constantly</a:t>
                </a:r>
              </a:p>
              <a:p>
                <a:pPr marL="285750" indent="-285750">
                  <a:buFont typeface="Arial"/>
                  <a:buChar char="•"/>
                </a:pPr>
                <a:r>
                  <a:rPr lang="en-US" dirty="0">
                    <a:cs typeface="Calibri"/>
                  </a:rPr>
                  <a:t>Not significant performance drop</a:t>
                </a:r>
              </a:p>
            </p:txBody>
          </p:sp>
          <p:sp>
            <p:nvSpPr>
              <p:cNvPr id="12" name="Arrow: Curved Down 11">
                <a:extLst>
                  <a:ext uri="{FF2B5EF4-FFF2-40B4-BE49-F238E27FC236}">
                    <a16:creationId xmlns:a16="http://schemas.microsoft.com/office/drawing/2014/main" id="{8D9D014B-0842-501E-5D98-C57D5DE6506A}"/>
                  </a:ext>
                </a:extLst>
              </p:cNvPr>
              <p:cNvSpPr/>
              <p:nvPr/>
            </p:nvSpPr>
            <p:spPr>
              <a:xfrm rot="420000">
                <a:off x="3410243" y="2225978"/>
                <a:ext cx="4142859" cy="45389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a:extLst>
                  <a:ext uri="{FF2B5EF4-FFF2-40B4-BE49-F238E27FC236}">
                    <a16:creationId xmlns:a16="http://schemas.microsoft.com/office/drawing/2014/main" id="{6C5C0052-319B-3B28-A4D5-15395617152B}"/>
                  </a:ext>
                </a:extLst>
              </p:cNvPr>
              <p:cNvCxnSpPr/>
              <p:nvPr/>
            </p:nvCxnSpPr>
            <p:spPr>
              <a:xfrm>
                <a:off x="7195124" y="2817061"/>
                <a:ext cx="402733" cy="46875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2435BFC-6ACB-A78B-FB7C-30119AE7E6D4}"/>
                  </a:ext>
                </a:extLst>
              </p:cNvPr>
              <p:cNvCxnSpPr>
                <a:cxnSpLocks/>
              </p:cNvCxnSpPr>
              <p:nvPr/>
            </p:nvCxnSpPr>
            <p:spPr>
              <a:xfrm>
                <a:off x="8276228" y="3081149"/>
                <a:ext cx="402733" cy="30370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0" name="Arrow: Curved Left 19">
              <a:extLst>
                <a:ext uri="{FF2B5EF4-FFF2-40B4-BE49-F238E27FC236}">
                  <a16:creationId xmlns:a16="http://schemas.microsoft.com/office/drawing/2014/main" id="{FEC19EAB-AA38-5B91-1787-CA10AC59464A}"/>
                </a:ext>
              </a:extLst>
            </p:cNvPr>
            <p:cNvSpPr/>
            <p:nvPr/>
          </p:nvSpPr>
          <p:spPr>
            <a:xfrm rot="17280000">
              <a:off x="7820258" y="2211806"/>
              <a:ext cx="305350" cy="119664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18431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59CB2-7EBB-71CD-FC07-5A40F01334B3}"/>
              </a:ext>
            </a:extLst>
          </p:cNvPr>
          <p:cNvSpPr>
            <a:spLocks noGrp="1"/>
          </p:cNvSpPr>
          <p:nvPr>
            <p:ph type="title"/>
          </p:nvPr>
        </p:nvSpPr>
        <p:spPr/>
        <p:txBody>
          <a:bodyPr>
            <a:normAutofit fontScale="90000"/>
          </a:bodyPr>
          <a:lstStyle/>
          <a:p>
            <a:r>
              <a:rPr lang="en-US" dirty="0">
                <a:cs typeface="Arial"/>
              </a:rPr>
              <a:t>Impact of fog federation scale up using "</a:t>
            </a:r>
            <a:r>
              <a:rPr lang="en-US" dirty="0" err="1">
                <a:cs typeface="Arial"/>
              </a:rPr>
              <a:t>ProPart</a:t>
            </a:r>
            <a:r>
              <a:rPr lang="en-US" dirty="0">
                <a:cs typeface="Arial"/>
              </a:rPr>
              <a:t>" &amp; "MR"</a:t>
            </a:r>
            <a:endParaRPr lang="en-US" dirty="0"/>
          </a:p>
        </p:txBody>
      </p:sp>
      <p:pic>
        <p:nvPicPr>
          <p:cNvPr id="5" name="Picture 5" descr="Chart, bar chart, histogram&#10;&#10;Description automatically generated">
            <a:extLst>
              <a:ext uri="{FF2B5EF4-FFF2-40B4-BE49-F238E27FC236}">
                <a16:creationId xmlns:a16="http://schemas.microsoft.com/office/drawing/2014/main" id="{4889EE3C-D5DD-F8F7-744D-3AACBE6B53A5}"/>
              </a:ext>
            </a:extLst>
          </p:cNvPr>
          <p:cNvPicPr>
            <a:picLocks noGrp="1" noChangeAspect="1"/>
          </p:cNvPicPr>
          <p:nvPr>
            <p:ph idx="1"/>
          </p:nvPr>
        </p:nvPicPr>
        <p:blipFill>
          <a:blip r:embed="rId2"/>
          <a:stretch>
            <a:fillRect/>
          </a:stretch>
        </p:blipFill>
        <p:spPr>
          <a:xfrm>
            <a:off x="41231" y="1479460"/>
            <a:ext cx="6236236" cy="4099351"/>
          </a:xfrm>
        </p:spPr>
      </p:pic>
      <p:sp>
        <p:nvSpPr>
          <p:cNvPr id="4" name="Slide Number Placeholder 3">
            <a:extLst>
              <a:ext uri="{FF2B5EF4-FFF2-40B4-BE49-F238E27FC236}">
                <a16:creationId xmlns:a16="http://schemas.microsoft.com/office/drawing/2014/main" id="{AD2DDC3E-E239-945B-48BA-E4965BCD2E9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
        <p:nvSpPr>
          <p:cNvPr id="10" name="Left Bracket 9">
            <a:extLst>
              <a:ext uri="{FF2B5EF4-FFF2-40B4-BE49-F238E27FC236}">
                <a16:creationId xmlns:a16="http://schemas.microsoft.com/office/drawing/2014/main" id="{3CC89711-7FC6-AC98-A948-82CBB8FB1579}"/>
              </a:ext>
            </a:extLst>
          </p:cNvPr>
          <p:cNvSpPr/>
          <p:nvPr/>
        </p:nvSpPr>
        <p:spPr>
          <a:xfrm rot="1440000">
            <a:off x="5142245" y="2662894"/>
            <a:ext cx="56344" cy="160180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 name="Group 21">
            <a:extLst>
              <a:ext uri="{FF2B5EF4-FFF2-40B4-BE49-F238E27FC236}">
                <a16:creationId xmlns:a16="http://schemas.microsoft.com/office/drawing/2014/main" id="{64AA3DE2-D03A-B9FC-6252-100B2EBB1CFE}"/>
              </a:ext>
            </a:extLst>
          </p:cNvPr>
          <p:cNvGrpSpPr/>
          <p:nvPr/>
        </p:nvGrpSpPr>
        <p:grpSpPr>
          <a:xfrm>
            <a:off x="5259564" y="1514810"/>
            <a:ext cx="2879144" cy="1883536"/>
            <a:chOff x="5259564" y="1514810"/>
            <a:chExt cx="2879144" cy="1883536"/>
          </a:xfrm>
        </p:grpSpPr>
        <p:sp>
          <p:nvSpPr>
            <p:cNvPr id="7" name="TextBox 6">
              <a:extLst>
                <a:ext uri="{FF2B5EF4-FFF2-40B4-BE49-F238E27FC236}">
                  <a16:creationId xmlns:a16="http://schemas.microsoft.com/office/drawing/2014/main" id="{CAFBDC78-BEAE-7BAD-0292-1729085CAD5B}"/>
                </a:ext>
              </a:extLst>
            </p:cNvPr>
            <p:cNvSpPr txBox="1"/>
            <p:nvPr/>
          </p:nvSpPr>
          <p:spPr>
            <a:xfrm>
              <a:off x="6552127" y="1653325"/>
              <a:ext cx="14762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Significant performance improvement</a:t>
              </a:r>
              <a:endParaRPr lang="en-US" dirty="0" err="1"/>
            </a:p>
          </p:txBody>
        </p:sp>
        <p:grpSp>
          <p:nvGrpSpPr>
            <p:cNvPr id="21" name="Group 20">
              <a:extLst>
                <a:ext uri="{FF2B5EF4-FFF2-40B4-BE49-F238E27FC236}">
                  <a16:creationId xmlns:a16="http://schemas.microsoft.com/office/drawing/2014/main" id="{EE4B5FB4-8589-A2E9-00EF-B34667235DCE}"/>
                </a:ext>
              </a:extLst>
            </p:cNvPr>
            <p:cNvGrpSpPr/>
            <p:nvPr/>
          </p:nvGrpSpPr>
          <p:grpSpPr>
            <a:xfrm>
              <a:off x="5259564" y="1514810"/>
              <a:ext cx="2879144" cy="1883536"/>
              <a:chOff x="5259564" y="1514810"/>
              <a:chExt cx="2879144" cy="1883536"/>
            </a:xfrm>
          </p:grpSpPr>
          <p:sp>
            <p:nvSpPr>
              <p:cNvPr id="6" name="Speech Bubble: Rectangle 5">
                <a:extLst>
                  <a:ext uri="{FF2B5EF4-FFF2-40B4-BE49-F238E27FC236}">
                    <a16:creationId xmlns:a16="http://schemas.microsoft.com/office/drawing/2014/main" id="{BCC9F63B-8896-C72B-F991-1756E3F0CF57}"/>
                  </a:ext>
                </a:extLst>
              </p:cNvPr>
              <p:cNvSpPr/>
              <p:nvPr/>
            </p:nvSpPr>
            <p:spPr>
              <a:xfrm rot="5400000">
                <a:off x="6810576" y="1303770"/>
                <a:ext cx="1038358" cy="1617906"/>
              </a:xfrm>
              <a:prstGeom prst="wedge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urved Right 12">
                <a:extLst>
                  <a:ext uri="{FF2B5EF4-FFF2-40B4-BE49-F238E27FC236}">
                    <a16:creationId xmlns:a16="http://schemas.microsoft.com/office/drawing/2014/main" id="{A338777E-02C2-8580-98F2-D654FB88CDA3}"/>
                  </a:ext>
                </a:extLst>
              </p:cNvPr>
              <p:cNvSpPr/>
              <p:nvPr/>
            </p:nvSpPr>
            <p:spPr>
              <a:xfrm rot="2520000">
                <a:off x="5259564" y="1514810"/>
                <a:ext cx="442709" cy="188353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4" name="Left Bracket 13">
            <a:extLst>
              <a:ext uri="{FF2B5EF4-FFF2-40B4-BE49-F238E27FC236}">
                <a16:creationId xmlns:a16="http://schemas.microsoft.com/office/drawing/2014/main" id="{0AC4447D-3C91-228A-56C6-91A424586A40}"/>
              </a:ext>
            </a:extLst>
          </p:cNvPr>
          <p:cNvSpPr/>
          <p:nvPr/>
        </p:nvSpPr>
        <p:spPr>
          <a:xfrm rot="2280000">
            <a:off x="3903849" y="2556290"/>
            <a:ext cx="104640" cy="1014211"/>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C25D72DB-8CBA-135D-0BDE-FD9407E664BE}"/>
              </a:ext>
            </a:extLst>
          </p:cNvPr>
          <p:cNvSpPr/>
          <p:nvPr/>
        </p:nvSpPr>
        <p:spPr>
          <a:xfrm rot="2640000">
            <a:off x="2670111" y="2509744"/>
            <a:ext cx="72443" cy="861275"/>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ket 15">
            <a:extLst>
              <a:ext uri="{FF2B5EF4-FFF2-40B4-BE49-F238E27FC236}">
                <a16:creationId xmlns:a16="http://schemas.microsoft.com/office/drawing/2014/main" id="{7E2F8116-1D6C-D1DE-511A-B0C7B9FBA730}"/>
              </a:ext>
            </a:extLst>
          </p:cNvPr>
          <p:cNvSpPr/>
          <p:nvPr/>
        </p:nvSpPr>
        <p:spPr>
          <a:xfrm rot="3300000">
            <a:off x="1469483" y="2105287"/>
            <a:ext cx="80492" cy="684192"/>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19">
            <a:extLst>
              <a:ext uri="{FF2B5EF4-FFF2-40B4-BE49-F238E27FC236}">
                <a16:creationId xmlns:a16="http://schemas.microsoft.com/office/drawing/2014/main" id="{6D7CF90C-B425-43BA-639B-235D50E2B063}"/>
              </a:ext>
            </a:extLst>
          </p:cNvPr>
          <p:cNvGrpSpPr/>
          <p:nvPr/>
        </p:nvGrpSpPr>
        <p:grpSpPr>
          <a:xfrm>
            <a:off x="6521539" y="3495004"/>
            <a:ext cx="2374540" cy="1038358"/>
            <a:chOff x="6521539" y="3495004"/>
            <a:chExt cx="2374540" cy="1038358"/>
          </a:xfrm>
        </p:grpSpPr>
        <p:sp>
          <p:nvSpPr>
            <p:cNvPr id="18" name="Rectangle 17">
              <a:extLst>
                <a:ext uri="{FF2B5EF4-FFF2-40B4-BE49-F238E27FC236}">
                  <a16:creationId xmlns:a16="http://schemas.microsoft.com/office/drawing/2014/main" id="{DB3E42E1-8D83-AEFE-96AB-D3E3BEE0CB54}"/>
                </a:ext>
              </a:extLst>
            </p:cNvPr>
            <p:cNvSpPr/>
            <p:nvPr/>
          </p:nvSpPr>
          <p:spPr>
            <a:xfrm>
              <a:off x="6521539" y="3495004"/>
              <a:ext cx="2374540" cy="10383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D23704A-1ED8-FFA7-E538-7B13CDCD5A8F}"/>
                </a:ext>
              </a:extLst>
            </p:cNvPr>
            <p:cNvSpPr txBox="1"/>
            <p:nvPr/>
          </p:nvSpPr>
          <p:spPr>
            <a:xfrm>
              <a:off x="6697014" y="3715554"/>
              <a:ext cx="20606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Propart efficiently utilize federation</a:t>
              </a:r>
              <a:endParaRPr lang="en-US" dirty="0"/>
            </a:p>
          </p:txBody>
        </p:sp>
      </p:grpSp>
    </p:spTree>
    <p:extLst>
      <p:ext uri="{BB962C8B-B14F-4D97-AF65-F5344CB8AC3E}">
        <p14:creationId xmlns:p14="http://schemas.microsoft.com/office/powerpoint/2010/main" val="154356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7803-C19A-B73E-7D6A-D8241F504A0B}"/>
              </a:ext>
            </a:extLst>
          </p:cNvPr>
          <p:cNvSpPr>
            <a:spLocks noGrp="1"/>
          </p:cNvSpPr>
          <p:nvPr>
            <p:ph type="title"/>
          </p:nvPr>
        </p:nvSpPr>
        <p:spPr>
          <a:xfrm>
            <a:off x="-300449" y="200225"/>
            <a:ext cx="9542011" cy="1839062"/>
          </a:xfrm>
        </p:spPr>
        <p:txBody>
          <a:bodyPr vert="horz" lIns="91440" tIns="45720" rIns="91440" bIns="45720" rtlCol="0" anchor="b">
            <a:noAutofit/>
          </a:bodyPr>
          <a:lstStyle/>
          <a:p>
            <a:r>
              <a:rPr lang="en-US" sz="4000" dirty="0">
                <a:cs typeface="Arial"/>
              </a:rPr>
              <a:t>Publications for contribution 4: System level</a:t>
            </a:r>
            <a:endParaRPr lang="en-US" dirty="0">
              <a:cs typeface="Arial"/>
            </a:endParaRPr>
          </a:p>
          <a:p>
            <a:endParaRPr lang="en-US" sz="4000" dirty="0">
              <a:cs typeface="Arial"/>
            </a:endParaRPr>
          </a:p>
        </p:txBody>
      </p:sp>
      <p:sp>
        <p:nvSpPr>
          <p:cNvPr id="3" name="Content Placeholder 2">
            <a:extLst>
              <a:ext uri="{FF2B5EF4-FFF2-40B4-BE49-F238E27FC236}">
                <a16:creationId xmlns:a16="http://schemas.microsoft.com/office/drawing/2014/main" id="{D47AAD74-CAEF-1F1A-8619-062A7062817F}"/>
              </a:ext>
            </a:extLst>
          </p:cNvPr>
          <p:cNvSpPr>
            <a:spLocks noGrp="1"/>
          </p:cNvSpPr>
          <p:nvPr>
            <p:ph idx="1"/>
          </p:nvPr>
        </p:nvSpPr>
        <p:spPr/>
        <p:txBody>
          <a:bodyPr vert="horz" lIns="91440" tIns="45720" rIns="91440" bIns="45720" rtlCol="0" anchor="t">
            <a:normAutofit/>
          </a:bodyPr>
          <a:lstStyle/>
          <a:p>
            <a:r>
              <a:rPr lang="en-US" sz="2800" b="1" dirty="0">
                <a:ea typeface="+mn-lt"/>
                <a:cs typeface="+mn-lt"/>
              </a:rPr>
              <a:t>Razin Farhan Hussain </a:t>
            </a:r>
            <a:r>
              <a:rPr lang="en-US" sz="2800" dirty="0">
                <a:ea typeface="+mn-lt"/>
                <a:cs typeface="+mn-lt"/>
              </a:rPr>
              <a:t>and Mohsen Amini Salehi, </a:t>
            </a:r>
            <a:r>
              <a:rPr lang="en-US" sz="2800" i="1" dirty="0">
                <a:ea typeface="+mn-lt"/>
                <a:cs typeface="+mn-lt"/>
              </a:rPr>
              <a:t>Adapting Remote Industry 4.0 Applications to Federated Fog Computing Systems </a:t>
            </a:r>
            <a:r>
              <a:rPr lang="en-US" sz="2800" dirty="0">
                <a:ea typeface="+mn-lt"/>
                <a:cs typeface="+mn-lt"/>
              </a:rPr>
              <a:t>prepared to submit in Future Generation Computer Systems Journal</a:t>
            </a:r>
            <a:endParaRPr lang="en-US" sz="2800" dirty="0">
              <a:cs typeface="Calibri"/>
            </a:endParaRPr>
          </a:p>
        </p:txBody>
      </p:sp>
      <p:sp>
        <p:nvSpPr>
          <p:cNvPr id="4" name="Slide Number Placeholder 3">
            <a:extLst>
              <a:ext uri="{FF2B5EF4-FFF2-40B4-BE49-F238E27FC236}">
                <a16:creationId xmlns:a16="http://schemas.microsoft.com/office/drawing/2014/main" id="{62148047-058B-80CB-F5E6-28E60D75B52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spTree>
    <p:extLst>
      <p:ext uri="{BB962C8B-B14F-4D97-AF65-F5344CB8AC3E}">
        <p14:creationId xmlns:p14="http://schemas.microsoft.com/office/powerpoint/2010/main" val="1393263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C611-4669-4D98-B09B-9983EB4AF4B4}"/>
              </a:ext>
            </a:extLst>
          </p:cNvPr>
          <p:cNvSpPr>
            <a:spLocks noGrp="1"/>
          </p:cNvSpPr>
          <p:nvPr>
            <p:ph type="title"/>
          </p:nvPr>
        </p:nvSpPr>
        <p:spPr/>
        <p:txBody>
          <a:bodyPr/>
          <a:lstStyle/>
          <a:p>
            <a:r>
              <a:rPr lang="en-US" dirty="0">
                <a:cs typeface="Arial"/>
              </a:rPr>
              <a:t>Outline</a:t>
            </a:r>
            <a:endParaRPr lang="en-US" dirty="0"/>
          </a:p>
        </p:txBody>
      </p:sp>
      <p:sp>
        <p:nvSpPr>
          <p:cNvPr id="3" name="Content Placeholder 2">
            <a:extLst>
              <a:ext uri="{FF2B5EF4-FFF2-40B4-BE49-F238E27FC236}">
                <a16:creationId xmlns:a16="http://schemas.microsoft.com/office/drawing/2014/main" id="{0AEEA00F-790B-4906-9CC8-A2303B4C4CDE}"/>
              </a:ext>
            </a:extLst>
          </p:cNvPr>
          <p:cNvSpPr>
            <a:spLocks noGrp="1"/>
          </p:cNvSpPr>
          <p:nvPr>
            <p:ph idx="1"/>
          </p:nvPr>
        </p:nvSpPr>
        <p:spPr>
          <a:xfrm>
            <a:off x="178098" y="1514577"/>
            <a:ext cx="8785772" cy="4871020"/>
          </a:xfrm>
        </p:spPr>
        <p:txBody>
          <a:bodyPr vert="horz" lIns="91440" tIns="45720" rIns="91440" bIns="45720" rtlCol="0" anchor="t">
            <a:noAutofit/>
          </a:bodyPr>
          <a:lstStyle/>
          <a:p>
            <a:pPr>
              <a:spcBef>
                <a:spcPts val="200"/>
              </a:spcBef>
              <a:spcAft>
                <a:spcPts val="200"/>
              </a:spcAft>
            </a:pPr>
            <a:r>
              <a:rPr lang="en-US" sz="2800" dirty="0">
                <a:solidFill>
                  <a:schemeClr val="bg1">
                    <a:lumMod val="65000"/>
                  </a:schemeClr>
                </a:solidFill>
                <a:cs typeface="Calibri"/>
              </a:rPr>
              <a:t>Introduction &amp; Research</a:t>
            </a:r>
            <a:r>
              <a:rPr lang="en-US" sz="2800" dirty="0">
                <a:solidFill>
                  <a:schemeClr val="bg1">
                    <a:lumMod val="65000"/>
                  </a:schemeClr>
                </a:solidFill>
                <a:ea typeface="+mn-lt"/>
                <a:cs typeface="+mn-lt"/>
              </a:rPr>
              <a:t> Roadmap</a:t>
            </a:r>
            <a:r>
              <a:rPr lang="en-US" sz="2400" dirty="0">
                <a:solidFill>
                  <a:schemeClr val="bg1">
                    <a:lumMod val="65000"/>
                  </a:schemeClr>
                </a:solidFill>
                <a:cs typeface="Calibri"/>
              </a:rPr>
              <a:t> </a:t>
            </a:r>
          </a:p>
          <a:p>
            <a:pPr>
              <a:spcBef>
                <a:spcPts val="200"/>
              </a:spcBef>
              <a:spcAft>
                <a:spcPts val="600"/>
              </a:spcAft>
            </a:pPr>
            <a:r>
              <a:rPr lang="en-US" sz="2800" dirty="0">
                <a:solidFill>
                  <a:schemeClr val="bg1">
                    <a:lumMod val="65000"/>
                  </a:schemeClr>
                </a:solidFill>
                <a:cs typeface="Calibri"/>
              </a:rPr>
              <a:t>Background on Federated Fog Computing</a:t>
            </a:r>
          </a:p>
          <a:p>
            <a:pPr>
              <a:spcBef>
                <a:spcPts val="200"/>
              </a:spcBef>
              <a:spcAft>
                <a:spcPts val="600"/>
              </a:spcAft>
            </a:pPr>
            <a:r>
              <a:rPr lang="en-US" sz="2800" dirty="0">
                <a:solidFill>
                  <a:schemeClr val="bg1">
                    <a:lumMod val="65000"/>
                  </a:schemeClr>
                </a:solidFill>
                <a:cs typeface="Calibri"/>
              </a:rPr>
              <a:t>Contributions:</a:t>
            </a:r>
          </a:p>
          <a:p>
            <a:pPr marL="800100" lvl="1" indent="-342900">
              <a:spcBef>
                <a:spcPts val="200"/>
              </a:spcBef>
              <a:spcAft>
                <a:spcPts val="600"/>
              </a:spcAft>
              <a:buAutoNum type="arabicPeriod"/>
            </a:pPr>
            <a:r>
              <a:rPr lang="en-US" sz="2400" dirty="0">
                <a:solidFill>
                  <a:schemeClr val="bg1">
                    <a:lumMod val="65000"/>
                  </a:schemeClr>
                </a:solidFill>
                <a:ea typeface="+mn-lt"/>
                <a:cs typeface="+mn-lt"/>
              </a:rPr>
              <a:t>Performance Analysis of Smart Industry 4.0 Applications in Fog vs Cloud </a:t>
            </a:r>
          </a:p>
          <a:p>
            <a:pPr marL="800100" lvl="1" indent="-342900">
              <a:spcBef>
                <a:spcPts val="200"/>
              </a:spcBef>
              <a:spcAft>
                <a:spcPts val="600"/>
              </a:spcAft>
              <a:buAutoNum type="arabicPeriod"/>
            </a:pPr>
            <a:r>
              <a:rPr lang="en-US" sz="2400" dirty="0">
                <a:solidFill>
                  <a:schemeClr val="bg1">
                    <a:lumMod val="65000"/>
                  </a:schemeClr>
                </a:solidFill>
                <a:ea typeface="+mn-lt"/>
                <a:cs typeface="+mn-lt"/>
              </a:rPr>
              <a:t>Feasibility of Resource Allocation for Monolithic Applications Across Federated Fog Systems</a:t>
            </a:r>
          </a:p>
          <a:p>
            <a:pPr marL="800100" lvl="1" indent="-342900">
              <a:spcBef>
                <a:spcPts val="200"/>
              </a:spcBef>
              <a:spcAft>
                <a:spcPts val="1600"/>
              </a:spcAft>
              <a:buAutoNum type="arabicPeriod"/>
            </a:pPr>
            <a:r>
              <a:rPr lang="en-US" sz="2400" dirty="0">
                <a:solidFill>
                  <a:schemeClr val="bg1">
                    <a:lumMod val="65000"/>
                  </a:schemeClr>
                </a:solidFill>
                <a:ea typeface="+mn-lt"/>
                <a:cs typeface="+mn-lt"/>
              </a:rPr>
              <a:t>Adapting Remote Industry 4.0 Smart Micro-Services to Federated Fog Systems</a:t>
            </a:r>
          </a:p>
          <a:p>
            <a:pPr>
              <a:spcBef>
                <a:spcPts val="200"/>
              </a:spcBef>
              <a:spcAft>
                <a:spcPts val="600"/>
              </a:spcAft>
            </a:pPr>
            <a:r>
              <a:rPr lang="en-US" sz="2800" b="1" dirty="0">
                <a:cs typeface="Calibri"/>
              </a:rPr>
              <a:t>Conclusion &amp; future works </a:t>
            </a:r>
          </a:p>
        </p:txBody>
      </p:sp>
      <p:sp>
        <p:nvSpPr>
          <p:cNvPr id="4" name="Slide Number Placeholder 3">
            <a:extLst>
              <a:ext uri="{FF2B5EF4-FFF2-40B4-BE49-F238E27FC236}">
                <a16:creationId xmlns:a16="http://schemas.microsoft.com/office/drawing/2014/main" id="{ED88F124-010C-42CB-9B1B-8C823A9565F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spTree>
    <p:extLst>
      <p:ext uri="{BB962C8B-B14F-4D97-AF65-F5344CB8AC3E}">
        <p14:creationId xmlns:p14="http://schemas.microsoft.com/office/powerpoint/2010/main" val="586707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B7422-9390-476C-8DC5-644B388D81C3}"/>
              </a:ext>
            </a:extLst>
          </p:cNvPr>
          <p:cNvSpPr>
            <a:spLocks noGrp="1"/>
          </p:cNvSpPr>
          <p:nvPr>
            <p:ph type="title"/>
          </p:nvPr>
        </p:nvSpPr>
        <p:spPr/>
        <p:txBody>
          <a:bodyPr/>
          <a:lstStyle/>
          <a:p>
            <a:r>
              <a:rPr lang="en-US">
                <a:cs typeface="Arial"/>
              </a:rPr>
              <a:t>Conclusion</a:t>
            </a:r>
            <a:endParaRPr lang="en-US"/>
          </a:p>
        </p:txBody>
      </p:sp>
      <p:sp>
        <p:nvSpPr>
          <p:cNvPr id="3" name="Content Placeholder 2">
            <a:extLst>
              <a:ext uri="{FF2B5EF4-FFF2-40B4-BE49-F238E27FC236}">
                <a16:creationId xmlns:a16="http://schemas.microsoft.com/office/drawing/2014/main" id="{A3191EC0-44C7-4AB9-AD47-05ED963AD932}"/>
              </a:ext>
            </a:extLst>
          </p:cNvPr>
          <p:cNvSpPr>
            <a:spLocks noGrp="1"/>
          </p:cNvSpPr>
          <p:nvPr>
            <p:ph idx="1"/>
          </p:nvPr>
        </p:nvSpPr>
        <p:spPr>
          <a:xfrm>
            <a:off x="457200" y="1464230"/>
            <a:ext cx="8229600" cy="5172408"/>
          </a:xfrm>
        </p:spPr>
        <p:txBody>
          <a:bodyPr vert="horz" lIns="91440" tIns="45720" rIns="91440" bIns="45720" rtlCol="0" anchor="t">
            <a:normAutofit fontScale="85000" lnSpcReduction="20000"/>
          </a:bodyPr>
          <a:lstStyle/>
          <a:p>
            <a:pPr>
              <a:spcBef>
                <a:spcPts val="1400"/>
              </a:spcBef>
              <a:spcAft>
                <a:spcPts val="400"/>
              </a:spcAft>
            </a:pPr>
            <a:r>
              <a:rPr lang="en-US" b="1" dirty="0">
                <a:cs typeface="Calibri"/>
              </a:rPr>
              <a:t>Main objective:</a:t>
            </a:r>
            <a:r>
              <a:rPr lang="en-US" dirty="0">
                <a:cs typeface="Calibri"/>
              </a:rPr>
              <a:t> Identify, evaluate, and manage </a:t>
            </a:r>
            <a:r>
              <a:rPr lang="en-US" dirty="0">
                <a:ea typeface="+mn-lt"/>
                <a:cs typeface="+mn-lt"/>
              </a:rPr>
              <a:t>robust execution of Industry 4.0 applications</a:t>
            </a:r>
            <a:endParaRPr lang="en-US" dirty="0"/>
          </a:p>
          <a:p>
            <a:pPr>
              <a:spcBef>
                <a:spcPts val="1400"/>
              </a:spcBef>
              <a:spcAft>
                <a:spcPts val="400"/>
              </a:spcAft>
            </a:pPr>
            <a:r>
              <a:rPr lang="en-US" dirty="0">
                <a:cs typeface="Calibri"/>
              </a:rPr>
              <a:t>Explore the </a:t>
            </a:r>
            <a:r>
              <a:rPr lang="en-US" b="1" dirty="0">
                <a:cs typeface="Calibri"/>
              </a:rPr>
              <a:t>behavior </a:t>
            </a:r>
            <a:r>
              <a:rPr lang="en-US" dirty="0">
                <a:cs typeface="Calibri"/>
              </a:rPr>
              <a:t>of execution time for DNN-based applications in Industry</a:t>
            </a:r>
            <a:r>
              <a:rPr lang="en-US" dirty="0">
                <a:ea typeface="+mn-lt"/>
                <a:cs typeface="+mn-lt"/>
              </a:rPr>
              <a:t> 4.0 </a:t>
            </a:r>
          </a:p>
          <a:p>
            <a:pPr lvl="1">
              <a:spcBef>
                <a:spcPts val="1400"/>
              </a:spcBef>
              <a:spcAft>
                <a:spcPts val="400"/>
              </a:spcAft>
            </a:pPr>
            <a:r>
              <a:rPr lang="en-US" dirty="0">
                <a:ea typeface="+mn-lt"/>
                <a:cs typeface="+mn-lt"/>
              </a:rPr>
              <a:t>Introduce a real-world workload of inference time</a:t>
            </a:r>
            <a:endParaRPr lang="en-US" dirty="0">
              <a:cs typeface="Calibri"/>
            </a:endParaRPr>
          </a:p>
          <a:p>
            <a:pPr lvl="1">
              <a:spcBef>
                <a:spcPts val="1400"/>
              </a:spcBef>
              <a:spcAft>
                <a:spcPts val="400"/>
              </a:spcAft>
            </a:pPr>
            <a:r>
              <a:rPr lang="en-US" dirty="0" err="1">
                <a:ea typeface="+mn-lt"/>
                <a:cs typeface="+mn-lt"/>
              </a:rPr>
              <a:t>Github</a:t>
            </a:r>
            <a:r>
              <a:rPr lang="en-US" dirty="0">
                <a:ea typeface="+mn-lt"/>
                <a:cs typeface="+mn-lt"/>
              </a:rPr>
              <a:t> Link: https://github.com/hpcclab/Benchmarking-DNN-applications-industry4.0</a:t>
            </a:r>
            <a:endParaRPr lang="en-US" dirty="0">
              <a:cs typeface="Calibri"/>
            </a:endParaRPr>
          </a:p>
          <a:p>
            <a:pPr>
              <a:spcBef>
                <a:spcPts val="1400"/>
              </a:spcBef>
              <a:spcAft>
                <a:spcPts val="400"/>
              </a:spcAft>
            </a:pPr>
            <a:r>
              <a:rPr lang="en-US" dirty="0">
                <a:ea typeface="+mn-lt"/>
                <a:cs typeface="+mn-lt"/>
              </a:rPr>
              <a:t>Addressing the potential benefits of federated fog systems </a:t>
            </a:r>
          </a:p>
          <a:p>
            <a:pPr lvl="1">
              <a:spcBef>
                <a:spcPts val="1400"/>
              </a:spcBef>
              <a:spcAft>
                <a:spcPts val="400"/>
              </a:spcAft>
              <a:buFont typeface="Wingdings" pitchFamily="34" charset="0"/>
              <a:buChar char="§"/>
            </a:pPr>
            <a:r>
              <a:rPr lang="en-US" dirty="0">
                <a:ea typeface="+mn-lt"/>
                <a:cs typeface="+mn-lt"/>
              </a:rPr>
              <a:t>Real-time monolithic applications</a:t>
            </a:r>
          </a:p>
          <a:p>
            <a:pPr lvl="1">
              <a:spcBef>
                <a:spcPts val="1400"/>
              </a:spcBef>
              <a:spcAft>
                <a:spcPts val="400"/>
              </a:spcAft>
              <a:buFont typeface="Wingdings" pitchFamily="34" charset="0"/>
              <a:buChar char="§"/>
            </a:pPr>
            <a:r>
              <a:rPr lang="en-US" dirty="0">
                <a:ea typeface="+mn-lt"/>
                <a:cs typeface="+mn-lt"/>
              </a:rPr>
              <a:t>Micro-service workflow applications</a:t>
            </a:r>
            <a:endParaRPr lang="en-US" dirty="0"/>
          </a:p>
          <a:p>
            <a:pPr>
              <a:spcBef>
                <a:spcPts val="1400"/>
              </a:spcBef>
              <a:spcAft>
                <a:spcPts val="400"/>
              </a:spcAft>
            </a:pPr>
            <a:endParaRPr lang="en-US">
              <a:cs typeface="Calibri"/>
            </a:endParaRPr>
          </a:p>
          <a:p>
            <a:pPr marL="0" indent="0">
              <a:buNone/>
            </a:pP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84F48B38-40DD-4F49-A097-1E66D6F3EEA1}"/>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grpSp>
        <p:nvGrpSpPr>
          <p:cNvPr id="8" name="Group 7">
            <a:extLst>
              <a:ext uri="{FF2B5EF4-FFF2-40B4-BE49-F238E27FC236}">
                <a16:creationId xmlns:a16="http://schemas.microsoft.com/office/drawing/2014/main" id="{9A50B588-5C4A-4D31-A229-A6D4A004710B}"/>
              </a:ext>
            </a:extLst>
          </p:cNvPr>
          <p:cNvGrpSpPr/>
          <p:nvPr/>
        </p:nvGrpSpPr>
        <p:grpSpPr>
          <a:xfrm>
            <a:off x="7727616" y="2893720"/>
            <a:ext cx="1179924" cy="741505"/>
            <a:chOff x="7312325" y="3612220"/>
            <a:chExt cx="1377351" cy="950569"/>
          </a:xfrm>
        </p:grpSpPr>
        <p:pic>
          <p:nvPicPr>
            <p:cNvPr id="5" name="Picture 5" descr="Text, logo&#10;&#10;Description automatically generated">
              <a:extLst>
                <a:ext uri="{FF2B5EF4-FFF2-40B4-BE49-F238E27FC236}">
                  <a16:creationId xmlns:a16="http://schemas.microsoft.com/office/drawing/2014/main" id="{6897743F-8D2F-4BC2-94E9-3E3EA1A996CF}"/>
                </a:ext>
              </a:extLst>
            </p:cNvPr>
            <p:cNvPicPr>
              <a:picLocks noChangeAspect="1"/>
            </p:cNvPicPr>
            <p:nvPr/>
          </p:nvPicPr>
          <p:blipFill>
            <a:blip r:embed="rId3"/>
            <a:stretch>
              <a:fillRect/>
            </a:stretch>
          </p:blipFill>
          <p:spPr>
            <a:xfrm>
              <a:off x="7312325" y="4221777"/>
              <a:ext cx="1377351" cy="341012"/>
            </a:xfrm>
            <a:prstGeom prst="rect">
              <a:avLst/>
            </a:prstGeom>
          </p:spPr>
        </p:pic>
        <p:sp>
          <p:nvSpPr>
            <p:cNvPr id="6" name="TextBox 5">
              <a:extLst>
                <a:ext uri="{FF2B5EF4-FFF2-40B4-BE49-F238E27FC236}">
                  <a16:creationId xmlns:a16="http://schemas.microsoft.com/office/drawing/2014/main" id="{1BBBD98D-19B6-45C6-9837-1D009F928FF4}"/>
                </a:ext>
              </a:extLst>
            </p:cNvPr>
            <p:cNvSpPr txBox="1"/>
            <p:nvPr/>
          </p:nvSpPr>
          <p:spPr>
            <a:xfrm>
              <a:off x="7314497" y="3612220"/>
              <a:ext cx="1342921" cy="47346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HPCC LAB</a:t>
              </a:r>
              <a:endParaRPr lang="en-US" dirty="0">
                <a:cs typeface="Calibri"/>
              </a:endParaRPr>
            </a:p>
          </p:txBody>
        </p:sp>
      </p:grpSp>
    </p:spTree>
    <p:extLst>
      <p:ext uri="{BB962C8B-B14F-4D97-AF65-F5344CB8AC3E}">
        <p14:creationId xmlns:p14="http://schemas.microsoft.com/office/powerpoint/2010/main" val="11468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BB28-24CF-4F81-BC85-91E3B870C8F6}"/>
              </a:ext>
            </a:extLst>
          </p:cNvPr>
          <p:cNvSpPr>
            <a:spLocks noGrp="1"/>
          </p:cNvSpPr>
          <p:nvPr>
            <p:ph type="title"/>
          </p:nvPr>
        </p:nvSpPr>
        <p:spPr>
          <a:xfrm>
            <a:off x="54634" y="152400"/>
            <a:ext cx="8890958" cy="1143000"/>
          </a:xfrm>
        </p:spPr>
        <p:txBody>
          <a:bodyPr>
            <a:normAutofit fontScale="90000"/>
          </a:bodyPr>
          <a:lstStyle/>
          <a:p>
            <a:r>
              <a:rPr lang="en-US" dirty="0">
                <a:cs typeface="Arial"/>
              </a:rPr>
              <a:t>Challenges of Edge-Fog-Cloud continuum</a:t>
            </a:r>
            <a:endParaRPr lang="en-US" dirty="0"/>
          </a:p>
        </p:txBody>
      </p:sp>
      <p:sp>
        <p:nvSpPr>
          <p:cNvPr id="3" name="Content Placeholder 2">
            <a:extLst>
              <a:ext uri="{FF2B5EF4-FFF2-40B4-BE49-F238E27FC236}">
                <a16:creationId xmlns:a16="http://schemas.microsoft.com/office/drawing/2014/main" id="{B5729B93-386D-459B-A29A-1F0D26D3D165}"/>
              </a:ext>
            </a:extLst>
          </p:cNvPr>
          <p:cNvSpPr>
            <a:spLocks noGrp="1"/>
          </p:cNvSpPr>
          <p:nvPr>
            <p:ph idx="1"/>
          </p:nvPr>
        </p:nvSpPr>
        <p:spPr>
          <a:xfrm>
            <a:off x="457200" y="1557068"/>
            <a:ext cx="8229600" cy="661754"/>
          </a:xfrm>
        </p:spPr>
        <p:txBody>
          <a:bodyPr vert="horz" lIns="91440" tIns="45720" rIns="91440" bIns="45720" numCol="1" rtlCol="0" anchor="t">
            <a:normAutofit/>
          </a:bodyPr>
          <a:lstStyle/>
          <a:p>
            <a:pPr marL="457200" indent="-457200"/>
            <a:r>
              <a:rPr lang="en-US" sz="2800" dirty="0">
                <a:cs typeface="Calibri"/>
              </a:rPr>
              <a:t>Heterogeneous Resources</a:t>
            </a:r>
            <a:endParaRPr lang="en-US" sz="3200" dirty="0">
              <a:cs typeface="Calibri"/>
            </a:endParaRPr>
          </a:p>
          <a:p>
            <a:pPr marL="0" indent="0">
              <a:buNone/>
            </a:pPr>
            <a:endParaRPr lang="en-US" sz="3700" dirty="0">
              <a:cs typeface="Calibri"/>
            </a:endParaRPr>
          </a:p>
          <a:p>
            <a:pPr marL="0" indent="0">
              <a:buNone/>
            </a:pPr>
            <a:endParaRPr lang="en-US" sz="3700" dirty="0">
              <a:cs typeface="Calibri"/>
            </a:endParaRPr>
          </a:p>
        </p:txBody>
      </p:sp>
      <p:sp>
        <p:nvSpPr>
          <p:cNvPr id="4" name="Slide Number Placeholder 3">
            <a:extLst>
              <a:ext uri="{FF2B5EF4-FFF2-40B4-BE49-F238E27FC236}">
                <a16:creationId xmlns:a16="http://schemas.microsoft.com/office/drawing/2014/main" id="{5FFBCB25-86D6-469A-B2D6-46A72C04D9F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a:t>
            </a:fld>
            <a:endParaRPr lang="en-US" dirty="0">
              <a:solidFill>
                <a:prstClr val="black">
                  <a:tint val="75000"/>
                </a:prstClr>
              </a:solidFill>
              <a:latin typeface="Calibri"/>
            </a:endParaRPr>
          </a:p>
        </p:txBody>
      </p:sp>
      <p:pic>
        <p:nvPicPr>
          <p:cNvPr id="6" name="Graphic 6">
            <a:extLst>
              <a:ext uri="{FF2B5EF4-FFF2-40B4-BE49-F238E27FC236}">
                <a16:creationId xmlns:a16="http://schemas.microsoft.com/office/drawing/2014/main" id="{F5D34B9C-9AA4-4BA5-B0EE-F787F77213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4448" y="1709107"/>
            <a:ext cx="693709" cy="679332"/>
          </a:xfrm>
          <a:prstGeom prst="rect">
            <a:avLst/>
          </a:prstGeom>
        </p:spPr>
      </p:pic>
      <p:pic>
        <p:nvPicPr>
          <p:cNvPr id="7" name="Picture 7" descr="A picture containing text, clock&#10;&#10;Description automatically generated">
            <a:extLst>
              <a:ext uri="{FF2B5EF4-FFF2-40B4-BE49-F238E27FC236}">
                <a16:creationId xmlns:a16="http://schemas.microsoft.com/office/drawing/2014/main" id="{5FD59ABC-658B-4CC6-BE0E-F83B9110940E}"/>
              </a:ext>
            </a:extLst>
          </p:cNvPr>
          <p:cNvPicPr>
            <a:picLocks noChangeAspect="1"/>
          </p:cNvPicPr>
          <p:nvPr/>
        </p:nvPicPr>
        <p:blipFill>
          <a:blip r:embed="rId5"/>
          <a:stretch>
            <a:fillRect/>
          </a:stretch>
        </p:blipFill>
        <p:spPr>
          <a:xfrm>
            <a:off x="6924135" y="1611701"/>
            <a:ext cx="902900" cy="874146"/>
          </a:xfrm>
          <a:prstGeom prst="rect">
            <a:avLst/>
          </a:prstGeom>
        </p:spPr>
      </p:pic>
      <p:grpSp>
        <p:nvGrpSpPr>
          <p:cNvPr id="9" name="Group 8">
            <a:extLst>
              <a:ext uri="{FF2B5EF4-FFF2-40B4-BE49-F238E27FC236}">
                <a16:creationId xmlns:a16="http://schemas.microsoft.com/office/drawing/2014/main" id="{23D7648A-6A9B-444A-9F54-2FF85F5C1B78}"/>
              </a:ext>
            </a:extLst>
          </p:cNvPr>
          <p:cNvGrpSpPr/>
          <p:nvPr/>
        </p:nvGrpSpPr>
        <p:grpSpPr>
          <a:xfrm>
            <a:off x="8246851" y="1712340"/>
            <a:ext cx="877693" cy="1072786"/>
            <a:chOff x="6809117" y="2215550"/>
            <a:chExt cx="1001312" cy="1360187"/>
          </a:xfrm>
        </p:grpSpPr>
        <p:pic>
          <p:nvPicPr>
            <p:cNvPr id="5" name="Picture 5" descr="Icon&#10;&#10;Description automatically generated">
              <a:extLst>
                <a:ext uri="{FF2B5EF4-FFF2-40B4-BE49-F238E27FC236}">
                  <a16:creationId xmlns:a16="http://schemas.microsoft.com/office/drawing/2014/main" id="{D1516E30-1724-4C70-932A-B61D4FF42919}"/>
                </a:ext>
              </a:extLst>
            </p:cNvPr>
            <p:cNvPicPr>
              <a:picLocks noChangeAspect="1"/>
            </p:cNvPicPr>
            <p:nvPr/>
          </p:nvPicPr>
          <p:blipFill>
            <a:blip r:embed="rId6"/>
            <a:stretch>
              <a:fillRect/>
            </a:stretch>
          </p:blipFill>
          <p:spPr>
            <a:xfrm>
              <a:off x="6809117" y="2215550"/>
              <a:ext cx="931654" cy="917276"/>
            </a:xfrm>
            <a:prstGeom prst="rect">
              <a:avLst/>
            </a:prstGeom>
          </p:spPr>
        </p:pic>
        <p:sp>
          <p:nvSpPr>
            <p:cNvPr id="8" name="TextBox 7">
              <a:extLst>
                <a:ext uri="{FF2B5EF4-FFF2-40B4-BE49-F238E27FC236}">
                  <a16:creationId xmlns:a16="http://schemas.microsoft.com/office/drawing/2014/main" id="{F66A8178-8520-4995-AAE3-B2C91EACE01E}"/>
                </a:ext>
              </a:extLst>
            </p:cNvPr>
            <p:cNvSpPr txBox="1"/>
            <p:nvPr/>
          </p:nvSpPr>
          <p:spPr>
            <a:xfrm>
              <a:off x="6967267" y="3107461"/>
              <a:ext cx="843162" cy="468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FPGA</a:t>
              </a:r>
            </a:p>
          </p:txBody>
        </p:sp>
      </p:grpSp>
      <p:sp>
        <p:nvSpPr>
          <p:cNvPr id="10" name="TextBox 9">
            <a:extLst>
              <a:ext uri="{FF2B5EF4-FFF2-40B4-BE49-F238E27FC236}">
                <a16:creationId xmlns:a16="http://schemas.microsoft.com/office/drawing/2014/main" id="{1FAC6843-1E49-4953-9316-4C3759937C92}"/>
              </a:ext>
            </a:extLst>
          </p:cNvPr>
          <p:cNvSpPr txBox="1"/>
          <p:nvPr/>
        </p:nvSpPr>
        <p:spPr>
          <a:xfrm>
            <a:off x="425570" y="2400796"/>
            <a:ext cx="8149086" cy="1409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ct val="20000"/>
              </a:spcBef>
              <a:buSzPct val="125000"/>
              <a:buFont typeface="Arial"/>
              <a:buChar char="•"/>
            </a:pPr>
            <a:r>
              <a:rPr lang="en-US" sz="2800" dirty="0">
                <a:ea typeface="+mn-lt"/>
                <a:cs typeface="+mn-lt"/>
              </a:rPr>
              <a:t>Uncertainties</a:t>
            </a:r>
          </a:p>
          <a:p>
            <a:pPr marL="800100" lvl="1" indent="-342900">
              <a:spcBef>
                <a:spcPct val="20000"/>
              </a:spcBef>
              <a:buClr>
                <a:srgbClr val="00B050"/>
              </a:buClr>
              <a:buFont typeface="Wingdings" pitchFamily="2" charset="2"/>
              <a:buChar char="§"/>
            </a:pPr>
            <a:r>
              <a:rPr lang="en-US" sz="2400" dirty="0">
                <a:ea typeface="+mn-lt"/>
                <a:cs typeface="+mn-lt"/>
              </a:rPr>
              <a:t>Computation</a:t>
            </a:r>
          </a:p>
          <a:p>
            <a:pPr marL="800100" lvl="1" indent="-342900">
              <a:spcBef>
                <a:spcPct val="20000"/>
              </a:spcBef>
              <a:buClr>
                <a:srgbClr val="00B050"/>
              </a:buClr>
              <a:buFont typeface="Wingdings" pitchFamily="2" charset="2"/>
              <a:buChar char="§"/>
            </a:pPr>
            <a:r>
              <a:rPr lang="en-US" sz="2400" dirty="0">
                <a:ea typeface="+mn-lt"/>
                <a:cs typeface="+mn-lt"/>
              </a:rPr>
              <a:t>Communication</a:t>
            </a:r>
          </a:p>
        </p:txBody>
      </p:sp>
      <p:pic>
        <p:nvPicPr>
          <p:cNvPr id="12" name="Picture 12" descr="Graphical user interface, application, icon&#10;&#10;Description automatically generated">
            <a:extLst>
              <a:ext uri="{FF2B5EF4-FFF2-40B4-BE49-F238E27FC236}">
                <a16:creationId xmlns:a16="http://schemas.microsoft.com/office/drawing/2014/main" id="{86EC2BF5-4682-4E5F-9D16-C46D19D5A221}"/>
              </a:ext>
            </a:extLst>
          </p:cNvPr>
          <p:cNvPicPr>
            <a:picLocks noChangeAspect="1"/>
          </p:cNvPicPr>
          <p:nvPr/>
        </p:nvPicPr>
        <p:blipFill>
          <a:blip r:embed="rId7"/>
          <a:stretch>
            <a:fillRect/>
          </a:stretch>
        </p:blipFill>
        <p:spPr>
          <a:xfrm>
            <a:off x="3502325" y="2595394"/>
            <a:ext cx="4986066" cy="2285436"/>
          </a:xfrm>
          <a:prstGeom prst="rect">
            <a:avLst/>
          </a:prstGeom>
        </p:spPr>
      </p:pic>
      <p:sp>
        <p:nvSpPr>
          <p:cNvPr id="11" name="TextBox 10">
            <a:extLst>
              <a:ext uri="{FF2B5EF4-FFF2-40B4-BE49-F238E27FC236}">
                <a16:creationId xmlns:a16="http://schemas.microsoft.com/office/drawing/2014/main" id="{7CDBEA4C-672C-9141-8542-B21456C17B4D}"/>
              </a:ext>
            </a:extLst>
          </p:cNvPr>
          <p:cNvSpPr txBox="1"/>
          <p:nvPr/>
        </p:nvSpPr>
        <p:spPr>
          <a:xfrm>
            <a:off x="457200" y="4477785"/>
            <a:ext cx="7928276" cy="1335750"/>
          </a:xfrm>
          <a:prstGeom prst="rect">
            <a:avLst/>
          </a:prstGeom>
          <a:noFill/>
        </p:spPr>
        <p:txBody>
          <a:bodyPr wrap="square" rtlCol="0">
            <a:spAutoFit/>
          </a:bodyPr>
          <a:lstStyle/>
          <a:p>
            <a:pPr marL="457200" indent="-457200">
              <a:spcBef>
                <a:spcPct val="20000"/>
              </a:spcBef>
              <a:buSzPct val="125000"/>
              <a:buFont typeface="Arial"/>
              <a:buChar char="•"/>
            </a:pPr>
            <a:r>
              <a:rPr lang="en-US" sz="2800" dirty="0">
                <a:ea typeface="+mn-lt"/>
                <a:cs typeface="+mn-lt"/>
              </a:rPr>
              <a:t>Multitenancy</a:t>
            </a:r>
          </a:p>
          <a:p>
            <a:pPr marL="914400" lvl="1" indent="-342900">
              <a:spcBef>
                <a:spcPct val="20000"/>
              </a:spcBef>
              <a:buClr>
                <a:srgbClr val="00B050"/>
              </a:buClr>
              <a:buFont typeface="Wingdings" pitchFamily="2" charset="2"/>
              <a:buChar char="§"/>
            </a:pPr>
            <a:r>
              <a:rPr lang="en-US" sz="2400" dirty="0">
                <a:ea typeface="+mn-lt"/>
                <a:cs typeface="+mn-lt"/>
              </a:rPr>
              <a:t>The support of co-existing applications requested by different tenants </a:t>
            </a:r>
          </a:p>
        </p:txBody>
      </p:sp>
      <p:sp>
        <p:nvSpPr>
          <p:cNvPr id="13" name="TextBox 12">
            <a:extLst>
              <a:ext uri="{FF2B5EF4-FFF2-40B4-BE49-F238E27FC236}">
                <a16:creationId xmlns:a16="http://schemas.microsoft.com/office/drawing/2014/main" id="{D94985EC-5298-3944-BE58-6ABADDD76A05}"/>
              </a:ext>
            </a:extLst>
          </p:cNvPr>
          <p:cNvSpPr txBox="1"/>
          <p:nvPr/>
        </p:nvSpPr>
        <p:spPr>
          <a:xfrm>
            <a:off x="540589" y="5921299"/>
            <a:ext cx="7131450" cy="523220"/>
          </a:xfrm>
          <a:prstGeom prst="rect">
            <a:avLst/>
          </a:prstGeom>
          <a:noFill/>
        </p:spPr>
        <p:txBody>
          <a:bodyPr wrap="square" rtlCol="0">
            <a:spAutoFit/>
          </a:bodyPr>
          <a:lstStyle/>
          <a:p>
            <a:pPr marL="457200" indent="-457200">
              <a:spcBef>
                <a:spcPct val="20000"/>
              </a:spcBef>
              <a:buSzPct val="125000"/>
              <a:buFont typeface="Arial"/>
              <a:buChar char="•"/>
            </a:pPr>
            <a:r>
              <a:rPr lang="en-US" sz="2800" dirty="0">
                <a:ea typeface="+mn-lt"/>
                <a:cs typeface="+mn-lt"/>
              </a:rPr>
              <a:t>Multi-virtualization technology coexistence</a:t>
            </a:r>
            <a:endParaRPr lang="en-US" sz="1600" dirty="0">
              <a:cs typeface="Calibri"/>
            </a:endParaRPr>
          </a:p>
        </p:txBody>
      </p:sp>
      <p:pic>
        <p:nvPicPr>
          <p:cNvPr id="14" name="Picture 14" descr="Logo, company name&#10;&#10;Description automatically generated">
            <a:extLst>
              <a:ext uri="{FF2B5EF4-FFF2-40B4-BE49-F238E27FC236}">
                <a16:creationId xmlns:a16="http://schemas.microsoft.com/office/drawing/2014/main" id="{54874495-741C-4D70-8063-A22465859338}"/>
              </a:ext>
            </a:extLst>
          </p:cNvPr>
          <p:cNvPicPr>
            <a:picLocks noChangeAspect="1"/>
          </p:cNvPicPr>
          <p:nvPr/>
        </p:nvPicPr>
        <p:blipFill>
          <a:blip r:embed="rId8"/>
          <a:stretch>
            <a:fillRect/>
          </a:stretch>
        </p:blipFill>
        <p:spPr>
          <a:xfrm>
            <a:off x="8059948" y="5033512"/>
            <a:ext cx="1075428" cy="1075427"/>
          </a:xfrm>
          <a:prstGeom prst="rect">
            <a:avLst/>
          </a:prstGeom>
        </p:spPr>
      </p:pic>
      <p:pic>
        <p:nvPicPr>
          <p:cNvPr id="15" name="Graphic 15">
            <a:extLst>
              <a:ext uri="{FF2B5EF4-FFF2-40B4-BE49-F238E27FC236}">
                <a16:creationId xmlns:a16="http://schemas.microsoft.com/office/drawing/2014/main" id="{F0E7FF55-B705-4284-88BA-F015EFEFFA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3455" y="5333281"/>
            <a:ext cx="896787" cy="763437"/>
          </a:xfrm>
          <a:prstGeom prst="rect">
            <a:avLst/>
          </a:prstGeom>
        </p:spPr>
      </p:pic>
    </p:spTree>
    <p:extLst>
      <p:ext uri="{BB962C8B-B14F-4D97-AF65-F5344CB8AC3E}">
        <p14:creationId xmlns:p14="http://schemas.microsoft.com/office/powerpoint/2010/main" val="387210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 calcmode="lin" valueType="num">
                                      <p:cBhvr additive="base">
                                        <p:cTn id="31"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 calcmode="lin" valueType="num">
                                      <p:cBhvr additive="base">
                                        <p:cTn id="35"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P spid="11"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606A-8A36-0638-5F99-E42FE53DBD82}"/>
              </a:ext>
            </a:extLst>
          </p:cNvPr>
          <p:cNvSpPr>
            <a:spLocks noGrp="1"/>
          </p:cNvSpPr>
          <p:nvPr>
            <p:ph type="title"/>
          </p:nvPr>
        </p:nvSpPr>
        <p:spPr/>
        <p:txBody>
          <a:bodyPr/>
          <a:lstStyle/>
          <a:p>
            <a:r>
              <a:rPr lang="en-US" dirty="0">
                <a:cs typeface="Arial"/>
              </a:rPr>
              <a:t>Future Works</a:t>
            </a:r>
            <a:endParaRPr lang="en-US" dirty="0"/>
          </a:p>
        </p:txBody>
      </p:sp>
      <p:sp>
        <p:nvSpPr>
          <p:cNvPr id="3" name="Content Placeholder 2">
            <a:extLst>
              <a:ext uri="{FF2B5EF4-FFF2-40B4-BE49-F238E27FC236}">
                <a16:creationId xmlns:a16="http://schemas.microsoft.com/office/drawing/2014/main" id="{1ED27E3E-8E74-3F89-F04A-1CDFAB0A0C0D}"/>
              </a:ext>
            </a:extLst>
          </p:cNvPr>
          <p:cNvSpPr>
            <a:spLocks noGrp="1"/>
          </p:cNvSpPr>
          <p:nvPr>
            <p:ph idx="1"/>
          </p:nvPr>
        </p:nvSpPr>
        <p:spPr>
          <a:xfrm>
            <a:off x="234377" y="1426894"/>
            <a:ext cx="8898069" cy="5318221"/>
          </a:xfrm>
        </p:spPr>
        <p:txBody>
          <a:bodyPr vert="horz" lIns="91440" tIns="45720" rIns="91440" bIns="45720" rtlCol="0" anchor="t">
            <a:normAutofit/>
          </a:bodyPr>
          <a:lstStyle/>
          <a:p>
            <a:r>
              <a:rPr lang="en-US" sz="2400" dirty="0">
                <a:ea typeface="+mn-lt"/>
                <a:cs typeface="+mn-lt"/>
              </a:rPr>
              <a:t>Resource allocation for Industry 4.0 applications across</a:t>
            </a:r>
            <a:br>
              <a:rPr lang="en-US" sz="2400" dirty="0">
                <a:ea typeface="+mn-lt"/>
                <a:cs typeface="+mn-lt"/>
              </a:rPr>
            </a:br>
            <a:r>
              <a:rPr lang="en-US" sz="2400" dirty="0">
                <a:ea typeface="+mn-lt"/>
                <a:cs typeface="+mn-lt"/>
              </a:rPr>
              <a:t>federated fog systems using reinforcement learning</a:t>
            </a:r>
          </a:p>
          <a:p>
            <a:pPr lvl="1"/>
            <a:r>
              <a:rPr lang="en-US" sz="1800" dirty="0">
                <a:ea typeface="+mn-lt"/>
                <a:cs typeface="+mn-lt"/>
              </a:rPr>
              <a:t>Autonomous agents to make sound decisions to changing conditions in environment – capture uncertain completion time</a:t>
            </a:r>
            <a:endParaRPr lang="en-US" sz="1800">
              <a:cs typeface="Calibri"/>
            </a:endParaRPr>
          </a:p>
          <a:p>
            <a:r>
              <a:rPr lang="en-US" sz="2400" dirty="0">
                <a:ea typeface="+mn-lt"/>
                <a:cs typeface="+mn-lt"/>
              </a:rPr>
              <a:t>Data locality aware resource allocation across federated</a:t>
            </a:r>
            <a:br>
              <a:rPr lang="en-US" sz="2400" dirty="0">
                <a:ea typeface="+mn-lt"/>
                <a:cs typeface="+mn-lt"/>
              </a:rPr>
            </a:br>
            <a:r>
              <a:rPr lang="en-US" sz="2400" dirty="0">
                <a:ea typeface="+mn-lt"/>
                <a:cs typeface="+mn-lt"/>
              </a:rPr>
              <a:t>fog systems</a:t>
            </a:r>
          </a:p>
          <a:p>
            <a:pPr lvl="1">
              <a:buFont typeface="Wingdings" pitchFamily="34" charset="0"/>
            </a:pPr>
            <a:r>
              <a:rPr lang="en-US" sz="1800" dirty="0">
                <a:ea typeface="+mn-lt"/>
                <a:cs typeface="+mn-lt"/>
              </a:rPr>
              <a:t>Initial input data's localization impacts on fog platforms' performance </a:t>
            </a:r>
          </a:p>
          <a:p>
            <a:r>
              <a:rPr lang="en-US" sz="2400" dirty="0">
                <a:ea typeface="+mn-lt"/>
                <a:cs typeface="+mn-lt"/>
              </a:rPr>
              <a:t>Dynamic Fault-Tolerant Federated Fog Systems for Industry 4.0</a:t>
            </a:r>
          </a:p>
          <a:p>
            <a:pPr lvl="1"/>
            <a:r>
              <a:rPr lang="en-US" sz="1800" dirty="0">
                <a:ea typeface="+mn-lt"/>
                <a:cs typeface="+mn-lt"/>
              </a:rPr>
              <a:t>A fog system (super fog) that provides fault-tolerant fog services across the federated fog systems to improve the efficiency of the federation. </a:t>
            </a:r>
            <a:endParaRPr lang="en-US" sz="1800" dirty="0">
              <a:cs typeface="Calibri"/>
            </a:endParaRPr>
          </a:p>
          <a:p>
            <a:r>
              <a:rPr lang="en-US" sz="2400" dirty="0">
                <a:ea typeface="+mn-lt"/>
                <a:cs typeface="+mn-lt"/>
              </a:rPr>
              <a:t>The Cognitive Aspects of Human-Machine Interaction for Smart Industry 4.0 Solutions</a:t>
            </a:r>
          </a:p>
          <a:p>
            <a:r>
              <a:rPr lang="en-US" sz="2400" dirty="0">
                <a:ea typeface="+mn-lt"/>
                <a:cs typeface="+mn-lt"/>
              </a:rPr>
              <a:t>Fog Computing and Advanced Analytics for Human-Machine Interaction in Industrial Sector </a:t>
            </a:r>
            <a:endParaRPr lang="en-US" sz="2400" dirty="0">
              <a:cs typeface="Calibri"/>
            </a:endParaRPr>
          </a:p>
          <a:p>
            <a:endParaRPr lang="en-US" sz="2400" dirty="0">
              <a:cs typeface="Calibri"/>
            </a:endParaRPr>
          </a:p>
        </p:txBody>
      </p:sp>
      <p:sp>
        <p:nvSpPr>
          <p:cNvPr id="4" name="Slide Number Placeholder 3">
            <a:extLst>
              <a:ext uri="{FF2B5EF4-FFF2-40B4-BE49-F238E27FC236}">
                <a16:creationId xmlns:a16="http://schemas.microsoft.com/office/drawing/2014/main" id="{B5270C40-8FB0-BAB8-8703-ACD4F3B9321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spTree>
    <p:extLst>
      <p:ext uri="{BB962C8B-B14F-4D97-AF65-F5344CB8AC3E}">
        <p14:creationId xmlns:p14="http://schemas.microsoft.com/office/powerpoint/2010/main" val="35864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188B-C74F-4550-8E55-33C8522EDA2C}"/>
              </a:ext>
            </a:extLst>
          </p:cNvPr>
          <p:cNvSpPr>
            <a:spLocks noGrp="1"/>
          </p:cNvSpPr>
          <p:nvPr>
            <p:ph type="title"/>
          </p:nvPr>
        </p:nvSpPr>
        <p:spPr/>
        <p:txBody>
          <a:bodyPr/>
          <a:lstStyle/>
          <a:p>
            <a:r>
              <a:rPr lang="en-US" dirty="0">
                <a:cs typeface="Arial"/>
              </a:rPr>
              <a:t>Questions?</a:t>
            </a:r>
            <a:endParaRPr lang="en-US" dirty="0"/>
          </a:p>
        </p:txBody>
      </p:sp>
      <p:sp>
        <p:nvSpPr>
          <p:cNvPr id="4" name="Slide Number Placeholder 3">
            <a:extLst>
              <a:ext uri="{FF2B5EF4-FFF2-40B4-BE49-F238E27FC236}">
                <a16:creationId xmlns:a16="http://schemas.microsoft.com/office/drawing/2014/main" id="{A3167557-5181-4185-B42E-1BA163F1ECD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pic>
        <p:nvPicPr>
          <p:cNvPr id="6" name="Picture 5">
            <a:extLst>
              <a:ext uri="{FF2B5EF4-FFF2-40B4-BE49-F238E27FC236}">
                <a16:creationId xmlns:a16="http://schemas.microsoft.com/office/drawing/2014/main" id="{B4F0D3CF-4F06-C547-90FA-9AE215F5B1FA}"/>
              </a:ext>
            </a:extLst>
          </p:cNvPr>
          <p:cNvPicPr>
            <a:picLocks noChangeAspect="1"/>
          </p:cNvPicPr>
          <p:nvPr/>
        </p:nvPicPr>
        <p:blipFill>
          <a:blip r:embed="rId2"/>
          <a:stretch>
            <a:fillRect/>
          </a:stretch>
        </p:blipFill>
        <p:spPr>
          <a:xfrm>
            <a:off x="3076554" y="1870049"/>
            <a:ext cx="2990891" cy="4358708"/>
          </a:xfrm>
          <a:prstGeom prst="rect">
            <a:avLst/>
          </a:prstGeom>
        </p:spPr>
      </p:pic>
    </p:spTree>
    <p:extLst>
      <p:ext uri="{BB962C8B-B14F-4D97-AF65-F5344CB8AC3E}">
        <p14:creationId xmlns:p14="http://schemas.microsoft.com/office/powerpoint/2010/main" val="66567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FB01-AB85-6B95-6290-B6E3ECD3FC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C7F29A-6504-5CA6-4460-86D0C2327F5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AC8A369-8B88-B513-5094-CBEE9C638D4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52</a:t>
            </a:fld>
            <a:endParaRPr lang="en-US">
              <a:solidFill>
                <a:prstClr val="black">
                  <a:tint val="75000"/>
                </a:prstClr>
              </a:solidFill>
              <a:latin typeface="Calibri"/>
            </a:endParaRPr>
          </a:p>
        </p:txBody>
      </p:sp>
    </p:spTree>
    <p:extLst>
      <p:ext uri="{BB962C8B-B14F-4D97-AF65-F5344CB8AC3E}">
        <p14:creationId xmlns:p14="http://schemas.microsoft.com/office/powerpoint/2010/main" val="2781131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02DB-131C-9ADF-E98A-1956E2BB4563}"/>
              </a:ext>
            </a:extLst>
          </p:cNvPr>
          <p:cNvSpPr>
            <a:spLocks noGrp="1"/>
          </p:cNvSpPr>
          <p:nvPr>
            <p:ph type="title"/>
          </p:nvPr>
        </p:nvSpPr>
        <p:spPr/>
        <p:txBody>
          <a:bodyPr/>
          <a:lstStyle/>
          <a:p>
            <a:r>
              <a:rPr lang="en-US" dirty="0">
                <a:cs typeface="Arial"/>
              </a:rPr>
              <a:t>Example of monolithic app</a:t>
            </a:r>
            <a:endParaRPr lang="en-US" dirty="0"/>
          </a:p>
        </p:txBody>
      </p:sp>
      <p:pic>
        <p:nvPicPr>
          <p:cNvPr id="5" name="Picture 5">
            <a:extLst>
              <a:ext uri="{FF2B5EF4-FFF2-40B4-BE49-F238E27FC236}">
                <a16:creationId xmlns:a16="http://schemas.microsoft.com/office/drawing/2014/main" id="{6367ACB9-2CF5-990D-F69F-4BCC592415A9}"/>
              </a:ext>
            </a:extLst>
          </p:cNvPr>
          <p:cNvPicPr>
            <a:picLocks noGrp="1" noChangeAspect="1"/>
          </p:cNvPicPr>
          <p:nvPr>
            <p:ph idx="1"/>
          </p:nvPr>
        </p:nvPicPr>
        <p:blipFill>
          <a:blip r:embed="rId2"/>
          <a:stretch>
            <a:fillRect/>
          </a:stretch>
        </p:blipFill>
        <p:spPr>
          <a:xfrm>
            <a:off x="1586232" y="1534076"/>
            <a:ext cx="5707041" cy="4525963"/>
          </a:xfrm>
        </p:spPr>
      </p:pic>
      <p:sp>
        <p:nvSpPr>
          <p:cNvPr id="4" name="Slide Number Placeholder 3">
            <a:extLst>
              <a:ext uri="{FF2B5EF4-FFF2-40B4-BE49-F238E27FC236}">
                <a16:creationId xmlns:a16="http://schemas.microsoft.com/office/drawing/2014/main" id="{7301FBA9-05F5-139C-E734-969D293D79FE}"/>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spTree>
    <p:extLst>
      <p:ext uri="{BB962C8B-B14F-4D97-AF65-F5344CB8AC3E}">
        <p14:creationId xmlns:p14="http://schemas.microsoft.com/office/powerpoint/2010/main" val="3329210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D146-E476-4E29-A062-853CB6B35DC3}"/>
              </a:ext>
            </a:extLst>
          </p:cNvPr>
          <p:cNvSpPr>
            <a:spLocks noGrp="1"/>
          </p:cNvSpPr>
          <p:nvPr>
            <p:ph type="title"/>
          </p:nvPr>
        </p:nvSpPr>
        <p:spPr/>
        <p:txBody>
          <a:bodyPr>
            <a:normAutofit/>
          </a:bodyPr>
          <a:lstStyle/>
          <a:p>
            <a:r>
              <a:rPr lang="en-US" dirty="0">
                <a:cs typeface="Arial"/>
              </a:rPr>
              <a:t>Remaining Steps </a:t>
            </a:r>
          </a:p>
        </p:txBody>
      </p:sp>
      <p:sp>
        <p:nvSpPr>
          <p:cNvPr id="3" name="Content Placeholder 2">
            <a:extLst>
              <a:ext uri="{FF2B5EF4-FFF2-40B4-BE49-F238E27FC236}">
                <a16:creationId xmlns:a16="http://schemas.microsoft.com/office/drawing/2014/main" id="{AC287962-E642-4275-9502-CDB360AA89B0}"/>
              </a:ext>
            </a:extLst>
          </p:cNvPr>
          <p:cNvSpPr>
            <a:spLocks noGrp="1"/>
          </p:cNvSpPr>
          <p:nvPr>
            <p:ph idx="1"/>
          </p:nvPr>
        </p:nvSpPr>
        <p:spPr>
          <a:xfrm>
            <a:off x="370936" y="1456426"/>
            <a:ext cx="8390292" cy="4942906"/>
          </a:xfrm>
        </p:spPr>
        <p:txBody>
          <a:bodyPr vert="horz" lIns="91440" tIns="45720" rIns="91440" bIns="45720" rtlCol="0" anchor="t">
            <a:noAutofit/>
          </a:bodyPr>
          <a:lstStyle/>
          <a:p>
            <a:pPr>
              <a:buClr>
                <a:schemeClr val="tx1"/>
              </a:buClr>
            </a:pPr>
            <a:r>
              <a:rPr lang="en-US" sz="3200" dirty="0">
                <a:ea typeface="+mn-lt"/>
                <a:cs typeface="+mn-lt"/>
              </a:rPr>
              <a:t>Robust Resource Allocation for Industry 4.0 Smart Applications  Across Fog federation</a:t>
            </a:r>
          </a:p>
          <a:p>
            <a:pPr lvl="1">
              <a:buClr>
                <a:srgbClr val="00B050"/>
              </a:buClr>
            </a:pPr>
            <a:r>
              <a:rPr lang="en-US" dirty="0">
                <a:ea typeface="+mn-lt"/>
                <a:cs typeface="+mn-lt"/>
              </a:rPr>
              <a:t>Improve the resource allocation scheme</a:t>
            </a:r>
            <a:endParaRPr lang="en-US" dirty="0">
              <a:cs typeface="Calibri"/>
            </a:endParaRPr>
          </a:p>
          <a:p>
            <a:pPr lvl="2">
              <a:buClr>
                <a:srgbClr val="0070C0"/>
              </a:buClr>
              <a:buFont typeface="Wingdings" pitchFamily="2" charset="2"/>
              <a:buChar char="§"/>
            </a:pPr>
            <a:r>
              <a:rPr lang="en-US" dirty="0">
                <a:ea typeface="+mn-lt"/>
                <a:cs typeface="+mn-lt"/>
              </a:rPr>
              <a:t>Using </a:t>
            </a:r>
            <a:r>
              <a:rPr lang="en-US" b="1" dirty="0">
                <a:ea typeface="+mn-lt"/>
                <a:cs typeface="+mn-lt"/>
              </a:rPr>
              <a:t>realistic</a:t>
            </a:r>
            <a:r>
              <a:rPr lang="en-US" dirty="0">
                <a:ea typeface="+mn-lt"/>
                <a:cs typeface="+mn-lt"/>
              </a:rPr>
              <a:t> workload in </a:t>
            </a:r>
            <a:r>
              <a:rPr lang="en-US" b="1" dirty="0">
                <a:ea typeface="+mn-lt"/>
                <a:cs typeface="+mn-lt"/>
              </a:rPr>
              <a:t>heterogeneous</a:t>
            </a:r>
            <a:r>
              <a:rPr lang="en-US" dirty="0">
                <a:ea typeface="+mn-lt"/>
                <a:cs typeface="+mn-lt"/>
              </a:rPr>
              <a:t> fog system</a:t>
            </a:r>
          </a:p>
          <a:p>
            <a:pPr lvl="2">
              <a:buClr>
                <a:srgbClr val="0070C0"/>
              </a:buClr>
              <a:buFont typeface="Wingdings" pitchFamily="2" charset="2"/>
              <a:buChar char="§"/>
            </a:pPr>
            <a:r>
              <a:rPr lang="en-US" dirty="0">
                <a:ea typeface="+mn-lt"/>
                <a:cs typeface="+mn-lt"/>
              </a:rPr>
              <a:t>Adopting </a:t>
            </a:r>
            <a:r>
              <a:rPr lang="en-US" b="1" dirty="0">
                <a:ea typeface="+mn-lt"/>
                <a:cs typeface="+mn-lt"/>
              </a:rPr>
              <a:t>software architecture</a:t>
            </a:r>
            <a:r>
              <a:rPr lang="en-US" dirty="0">
                <a:ea typeface="+mn-lt"/>
                <a:cs typeface="+mn-lt"/>
              </a:rPr>
              <a:t> in task allocation to support Industry 4.0 smart application </a:t>
            </a:r>
          </a:p>
          <a:p>
            <a:pPr marL="914400" lvl="2" indent="0">
              <a:buNone/>
            </a:pPr>
            <a:endParaRPr lang="en-US" sz="2800" dirty="0">
              <a:ea typeface="+mn-lt"/>
              <a:cs typeface="+mn-lt"/>
            </a:endParaRPr>
          </a:p>
          <a:p>
            <a:r>
              <a:rPr lang="en-US" sz="3200" dirty="0">
                <a:ea typeface="+mn-lt"/>
                <a:cs typeface="+mn-lt"/>
              </a:rPr>
              <a:t>Finish the book: </a:t>
            </a:r>
            <a:r>
              <a:rPr lang="en-US" sz="3200" i="1" dirty="0">
                <a:ea typeface="+mn-lt"/>
                <a:cs typeface="+mn-lt"/>
              </a:rPr>
              <a:t>IoT for Smart Operations in the Oil and Gas Industry – </a:t>
            </a:r>
            <a:r>
              <a:rPr lang="en-US" sz="3200" dirty="0">
                <a:ea typeface="+mn-lt"/>
                <a:cs typeface="+mn-lt"/>
              </a:rPr>
              <a:t>Published by Elsevier on 20th September, 2022</a:t>
            </a:r>
          </a:p>
          <a:p>
            <a:endParaRPr lang="en-US" sz="2800" b="1" dirty="0">
              <a:cs typeface="Calibri"/>
            </a:endParaRPr>
          </a:p>
        </p:txBody>
      </p:sp>
      <p:sp>
        <p:nvSpPr>
          <p:cNvPr id="4" name="Slide Number Placeholder 3">
            <a:extLst>
              <a:ext uri="{FF2B5EF4-FFF2-40B4-BE49-F238E27FC236}">
                <a16:creationId xmlns:a16="http://schemas.microsoft.com/office/drawing/2014/main" id="{0CFEBA47-1CF1-49A3-96F2-D7F4B61CEACF}"/>
              </a:ext>
            </a:extLst>
          </p:cNvPr>
          <p:cNvSpPr>
            <a:spLocks noGrp="1"/>
          </p:cNvSpPr>
          <p:nvPr>
            <p:ph type="sldNum" sz="quarter" idx="12"/>
          </p:nvPr>
        </p:nvSpPr>
        <p:spPr/>
        <p:txBody>
          <a:bodyPr/>
          <a:lstStyle/>
          <a:p>
            <a:fld id="{7D2751F7-D677-4CE9-B35A-C3CCA0CC8D94}" type="slidenum">
              <a:rPr lang="en-US" dirty="0" smtClean="0">
                <a:solidFill>
                  <a:prstClr val="black">
                    <a:tint val="75000"/>
                  </a:prstClr>
                </a:solidFill>
                <a:latin typeface="Calibri"/>
              </a:rPr>
              <a:pPr/>
              <a:t>54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2459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EFCA-2188-4357-B43D-895D02C91F05}"/>
              </a:ext>
            </a:extLst>
          </p:cNvPr>
          <p:cNvSpPr>
            <a:spLocks noGrp="1"/>
          </p:cNvSpPr>
          <p:nvPr>
            <p:ph type="title"/>
          </p:nvPr>
        </p:nvSpPr>
        <p:spPr/>
        <p:txBody>
          <a:bodyPr/>
          <a:lstStyle/>
          <a:p>
            <a:r>
              <a:rPr lang="en-US" dirty="0">
                <a:cs typeface="Arial"/>
              </a:rPr>
              <a:t>Future Works</a:t>
            </a:r>
            <a:endParaRPr lang="en-US" dirty="0"/>
          </a:p>
        </p:txBody>
      </p:sp>
      <p:sp>
        <p:nvSpPr>
          <p:cNvPr id="3" name="Content Placeholder 2">
            <a:extLst>
              <a:ext uri="{FF2B5EF4-FFF2-40B4-BE49-F238E27FC236}">
                <a16:creationId xmlns:a16="http://schemas.microsoft.com/office/drawing/2014/main" id="{2A939727-A3D5-4B35-A1CA-33CF90AF638E}"/>
              </a:ext>
            </a:extLst>
          </p:cNvPr>
          <p:cNvSpPr>
            <a:spLocks noGrp="1"/>
          </p:cNvSpPr>
          <p:nvPr>
            <p:ph idx="1"/>
          </p:nvPr>
        </p:nvSpPr>
        <p:spPr>
          <a:xfrm>
            <a:off x="227162" y="1557068"/>
            <a:ext cx="8229600" cy="4525963"/>
          </a:xfrm>
        </p:spPr>
        <p:txBody>
          <a:bodyPr vert="horz" lIns="91440" tIns="45720" rIns="91440" bIns="45720" rtlCol="0" anchor="t">
            <a:normAutofit lnSpcReduction="10000"/>
          </a:bodyPr>
          <a:lstStyle/>
          <a:p>
            <a:pPr lvl="1"/>
            <a:r>
              <a:rPr lang="en-US" dirty="0">
                <a:ea typeface="+mn-lt"/>
                <a:cs typeface="+mn-lt"/>
              </a:rPr>
              <a:t>Customized Loss Function to Mitigate Class Imbalance of Federated Learning in Federated Fog</a:t>
            </a:r>
            <a:endParaRPr lang="en-US" dirty="0"/>
          </a:p>
          <a:p>
            <a:pPr marL="457200" lvl="1" indent="0">
              <a:buNone/>
            </a:pPr>
            <a:endParaRPr lang="en-US" dirty="0">
              <a:ea typeface="+mn-lt"/>
              <a:cs typeface="+mn-lt"/>
            </a:endParaRPr>
          </a:p>
          <a:p>
            <a:pPr lvl="1"/>
            <a:r>
              <a:rPr lang="en-US" dirty="0">
                <a:ea typeface="+mn-lt"/>
                <a:cs typeface="+mn-lt"/>
              </a:rPr>
              <a:t>Federated Worker Fog Selection Technique in Semantic Segmentation DNN-based Applications</a:t>
            </a:r>
          </a:p>
          <a:p>
            <a:pPr lvl="1"/>
            <a:endParaRPr lang="en-US" dirty="0">
              <a:cs typeface="Calibri"/>
            </a:endParaRPr>
          </a:p>
          <a:p>
            <a:pPr lvl="1"/>
            <a:r>
              <a:rPr lang="en-US" dirty="0">
                <a:ea typeface="+mn-lt"/>
                <a:cs typeface="+mn-lt"/>
              </a:rPr>
              <a:t>Federated Learning to Detect Carbon emission in Industry 4.0</a:t>
            </a:r>
          </a:p>
          <a:p>
            <a:pPr lvl="1"/>
            <a:endParaRPr lang="en-US" dirty="0">
              <a:ea typeface="+mn-lt"/>
              <a:cs typeface="+mn-lt"/>
            </a:endParaRPr>
          </a:p>
          <a:p>
            <a:pPr lvl="1"/>
            <a:r>
              <a:rPr lang="en-US" dirty="0">
                <a:ea typeface="+mn-lt"/>
                <a:cs typeface="+mn-lt"/>
              </a:rPr>
              <a:t>Oil Spill </a:t>
            </a:r>
            <a:r>
              <a:rPr lang="en-US" b="1" dirty="0">
                <a:ea typeface="+mn-lt"/>
                <a:cs typeface="+mn-lt"/>
              </a:rPr>
              <a:t>Spread &amp; Direction</a:t>
            </a:r>
            <a:r>
              <a:rPr lang="en-US" dirty="0">
                <a:ea typeface="+mn-lt"/>
                <a:cs typeface="+mn-lt"/>
              </a:rPr>
              <a:t> Prediction </a:t>
            </a:r>
            <a:endParaRPr lang="en-US" dirty="0"/>
          </a:p>
        </p:txBody>
      </p:sp>
      <p:sp>
        <p:nvSpPr>
          <p:cNvPr id="4" name="Slide Number Placeholder 3">
            <a:extLst>
              <a:ext uri="{FF2B5EF4-FFF2-40B4-BE49-F238E27FC236}">
                <a16:creationId xmlns:a16="http://schemas.microsoft.com/office/drawing/2014/main" id="{8E0B0E18-2BF7-43D8-9FEE-22610F4E6D75}"/>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spTree>
    <p:extLst>
      <p:ext uri="{BB962C8B-B14F-4D97-AF65-F5344CB8AC3E}">
        <p14:creationId xmlns:p14="http://schemas.microsoft.com/office/powerpoint/2010/main" val="176665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46ED6-E2DD-4F1B-8B75-F749C3D854BE}"/>
              </a:ext>
            </a:extLst>
          </p:cNvPr>
          <p:cNvSpPr>
            <a:spLocks noGrp="1"/>
          </p:cNvSpPr>
          <p:nvPr>
            <p:ph type="title"/>
          </p:nvPr>
        </p:nvSpPr>
        <p:spPr/>
        <p:txBody>
          <a:bodyPr/>
          <a:lstStyle/>
          <a:p>
            <a:r>
              <a:rPr lang="en-US" dirty="0">
                <a:cs typeface="Arial"/>
              </a:rPr>
              <a:t>Motivation &amp; Problem Definition</a:t>
            </a:r>
            <a:endParaRPr lang="en-US" dirty="0" err="1"/>
          </a:p>
        </p:txBody>
      </p:sp>
      <p:sp>
        <p:nvSpPr>
          <p:cNvPr id="3" name="Content Placeholder 2">
            <a:extLst>
              <a:ext uri="{FF2B5EF4-FFF2-40B4-BE49-F238E27FC236}">
                <a16:creationId xmlns:a16="http://schemas.microsoft.com/office/drawing/2014/main" id="{4C7DBDD7-791C-4AC9-B85C-B0136281DD37}"/>
              </a:ext>
            </a:extLst>
          </p:cNvPr>
          <p:cNvSpPr>
            <a:spLocks noGrp="1"/>
          </p:cNvSpPr>
          <p:nvPr>
            <p:ph idx="1"/>
          </p:nvPr>
        </p:nvSpPr>
        <p:spPr>
          <a:xfrm>
            <a:off x="191318" y="1699036"/>
            <a:ext cx="4162890" cy="4903783"/>
          </a:xfrm>
        </p:spPr>
        <p:txBody>
          <a:bodyPr vert="horz" lIns="91440" tIns="45720" rIns="91440" bIns="45720" rtlCol="0" anchor="t">
            <a:normAutofit fontScale="92500" lnSpcReduction="20000"/>
          </a:bodyPr>
          <a:lstStyle/>
          <a:p>
            <a:r>
              <a:rPr lang="en-US" dirty="0">
                <a:cs typeface="Calibri"/>
              </a:rPr>
              <a:t>Challenges in Federated Fog:</a:t>
            </a:r>
          </a:p>
          <a:p>
            <a:pPr lvl="1"/>
            <a:r>
              <a:rPr lang="en-US" dirty="0">
                <a:cs typeface="Calibri"/>
              </a:rPr>
              <a:t>Lack of data</a:t>
            </a:r>
          </a:p>
          <a:p>
            <a:pPr lvl="2">
              <a:buClr>
                <a:srgbClr val="0070C0"/>
              </a:buClr>
              <a:buFont typeface="Wingdings" pitchFamily="2" charset="2"/>
              <a:buChar char="§"/>
            </a:pPr>
            <a:r>
              <a:rPr lang="en-US" dirty="0">
                <a:cs typeface="Calibri"/>
              </a:rPr>
              <a:t>Low probability event</a:t>
            </a:r>
          </a:p>
          <a:p>
            <a:pPr lvl="1"/>
            <a:r>
              <a:rPr lang="en-US" dirty="0">
                <a:ea typeface="+mn-lt"/>
                <a:cs typeface="+mn-lt"/>
              </a:rPr>
              <a:t>Privacy preserving</a:t>
            </a:r>
            <a:endParaRPr lang="en-US" dirty="0">
              <a:cs typeface="Calibri"/>
            </a:endParaRPr>
          </a:p>
          <a:p>
            <a:pPr lvl="2">
              <a:buClr>
                <a:srgbClr val="0070C0"/>
              </a:buClr>
              <a:buFont typeface="Wingdings" pitchFamily="2" charset="2"/>
              <a:buChar char="§"/>
            </a:pPr>
            <a:r>
              <a:rPr lang="en-US" dirty="0">
                <a:cs typeface="Calibri"/>
              </a:rPr>
              <a:t>Data ownership</a:t>
            </a:r>
          </a:p>
          <a:p>
            <a:pPr lvl="1"/>
            <a:r>
              <a:rPr lang="en-US" dirty="0">
                <a:cs typeface="Calibri"/>
              </a:rPr>
              <a:t>Cost</a:t>
            </a:r>
          </a:p>
          <a:p>
            <a:pPr lvl="2">
              <a:buFont typeface="Wingdings" pitchFamily="2" charset="2"/>
              <a:buChar char="§"/>
            </a:pPr>
            <a:r>
              <a:rPr lang="en-US" dirty="0">
                <a:cs typeface="Calibri"/>
              </a:rPr>
              <a:t>Data acquisition: Satellite, Drones</a:t>
            </a:r>
          </a:p>
          <a:p>
            <a:pPr marL="457200" lvl="1" indent="0">
              <a:buNone/>
            </a:pPr>
            <a:endParaRPr lang="en-US" dirty="0">
              <a:cs typeface="Calibri"/>
            </a:endParaRPr>
          </a:p>
          <a:p>
            <a:r>
              <a:rPr lang="en-US" dirty="0">
                <a:cs typeface="Calibri"/>
              </a:rPr>
              <a:t>One Solution</a:t>
            </a:r>
            <a:endParaRPr lang="en-US" dirty="0"/>
          </a:p>
          <a:p>
            <a:pPr lvl="1"/>
            <a:r>
              <a:rPr lang="en-US" dirty="0">
                <a:cs typeface="Calibri"/>
              </a:rPr>
              <a:t>Federated learning</a:t>
            </a: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4592E23B-5D36-4B3C-BB4C-C11553AB709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pic>
        <p:nvPicPr>
          <p:cNvPr id="7" name="Picture 6" descr="A screenshot of a video game&#10;&#10;Description automatically generated with medium confidence">
            <a:extLst>
              <a:ext uri="{FF2B5EF4-FFF2-40B4-BE49-F238E27FC236}">
                <a16:creationId xmlns:a16="http://schemas.microsoft.com/office/drawing/2014/main" id="{F4C7682B-1C3E-F644-ADD8-99A68E9F7E35}"/>
              </a:ext>
            </a:extLst>
          </p:cNvPr>
          <p:cNvPicPr>
            <a:picLocks noChangeAspect="1"/>
          </p:cNvPicPr>
          <p:nvPr/>
        </p:nvPicPr>
        <p:blipFill>
          <a:blip r:embed="rId2"/>
          <a:stretch>
            <a:fillRect/>
          </a:stretch>
        </p:blipFill>
        <p:spPr>
          <a:xfrm>
            <a:off x="3550595" y="1465113"/>
            <a:ext cx="5593405" cy="4657314"/>
          </a:xfrm>
          <a:prstGeom prst="rect">
            <a:avLst/>
          </a:prstGeom>
        </p:spPr>
      </p:pic>
    </p:spTree>
    <p:extLst>
      <p:ext uri="{BB962C8B-B14F-4D97-AF65-F5344CB8AC3E}">
        <p14:creationId xmlns:p14="http://schemas.microsoft.com/office/powerpoint/2010/main" val="23904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9" descr="Diagram&#10;&#10;Description automatically generated">
            <a:extLst>
              <a:ext uri="{FF2B5EF4-FFF2-40B4-BE49-F238E27FC236}">
                <a16:creationId xmlns:a16="http://schemas.microsoft.com/office/drawing/2014/main" id="{7BAA578E-3A11-4BF4-8858-F44A2FFF0816}"/>
              </a:ext>
            </a:extLst>
          </p:cNvPr>
          <p:cNvPicPr>
            <a:picLocks noChangeAspect="1"/>
          </p:cNvPicPr>
          <p:nvPr/>
        </p:nvPicPr>
        <p:blipFill rotWithShape="1">
          <a:blip r:embed="rId2"/>
          <a:srcRect l="3133" t="6364" r="5290" b="3182"/>
          <a:stretch/>
        </p:blipFill>
        <p:spPr>
          <a:xfrm>
            <a:off x="4184353" y="1477854"/>
            <a:ext cx="4850626" cy="4334408"/>
          </a:xfrm>
          <a:prstGeom prst="rect">
            <a:avLst/>
          </a:prstGeom>
        </p:spPr>
      </p:pic>
      <p:sp>
        <p:nvSpPr>
          <p:cNvPr id="4" name="Slide Number Placeholder 3">
            <a:extLst>
              <a:ext uri="{FF2B5EF4-FFF2-40B4-BE49-F238E27FC236}">
                <a16:creationId xmlns:a16="http://schemas.microsoft.com/office/drawing/2014/main" id="{78D2DDCF-56EF-468E-B851-2A0EC33D0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57</a:t>
            </a:fld>
            <a:endParaRPr lang="en"/>
          </a:p>
        </p:txBody>
      </p:sp>
      <p:sp>
        <p:nvSpPr>
          <p:cNvPr id="2" name="Google Shape;160;p13">
            <a:extLst>
              <a:ext uri="{FF2B5EF4-FFF2-40B4-BE49-F238E27FC236}">
                <a16:creationId xmlns:a16="http://schemas.microsoft.com/office/drawing/2014/main" id="{596F6267-A894-4BBE-AB61-A354D70A23DE}"/>
              </a:ext>
            </a:extLst>
          </p:cNvPr>
          <p:cNvSpPr txBox="1"/>
          <p:nvPr/>
        </p:nvSpPr>
        <p:spPr>
          <a:xfrm>
            <a:off x="360776" y="195180"/>
            <a:ext cx="8784567" cy="691467"/>
          </a:xfrm>
          <a:prstGeom prst="rect">
            <a:avLst/>
          </a:prstGeom>
          <a:noFill/>
          <a:ln>
            <a:noFill/>
          </a:ln>
        </p:spPr>
        <p:txBody>
          <a:bodyPr spcFirstLastPara="1" wrap="square" lIns="91425" tIns="91425" rIns="91425" bIns="91425" anchor="t" anchorCtr="0">
            <a:noAutofit/>
          </a:bodyPr>
          <a:lstStyle/>
          <a:p>
            <a:pPr algn="ctr"/>
            <a:r>
              <a:rPr lang="en" sz="3600" dirty="0">
                <a:solidFill>
                  <a:schemeClr val="lt1"/>
                </a:solidFill>
                <a:cs typeface="Arial"/>
              </a:rPr>
              <a:t> Federated Learning Technique</a:t>
            </a:r>
          </a:p>
        </p:txBody>
      </p:sp>
      <p:sp>
        <p:nvSpPr>
          <p:cNvPr id="8" name="TextBox 7">
            <a:extLst>
              <a:ext uri="{FF2B5EF4-FFF2-40B4-BE49-F238E27FC236}">
                <a16:creationId xmlns:a16="http://schemas.microsoft.com/office/drawing/2014/main" id="{A43E9AAD-7DBF-4718-BC73-ECFE2B97EA25}"/>
              </a:ext>
            </a:extLst>
          </p:cNvPr>
          <p:cNvSpPr txBox="1"/>
          <p:nvPr/>
        </p:nvSpPr>
        <p:spPr>
          <a:xfrm>
            <a:off x="296175" y="1604514"/>
            <a:ext cx="4281577"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600"/>
              </a:spcAft>
              <a:buAutoNum type="arabicPeriod"/>
            </a:pPr>
            <a:r>
              <a:rPr lang="en-US" sz="2000" dirty="0">
                <a:cs typeface="Arial"/>
              </a:rPr>
              <a:t>Workers (edge/fog) accept participation invitation &amp; download global model</a:t>
            </a:r>
            <a:endParaRPr lang="en-US" dirty="0"/>
          </a:p>
          <a:p>
            <a:pPr marL="914400" lvl="1" indent="-457200">
              <a:spcAft>
                <a:spcPts val="600"/>
              </a:spcAft>
              <a:buAutoNum type="arabicPeriod"/>
            </a:pPr>
            <a:r>
              <a:rPr lang="en-US" sz="2000" dirty="0">
                <a:cs typeface="Arial"/>
              </a:rPr>
              <a:t>Federation formed</a:t>
            </a:r>
          </a:p>
          <a:p>
            <a:pPr lvl="1">
              <a:spcAft>
                <a:spcPts val="600"/>
              </a:spcAft>
            </a:pPr>
            <a:endParaRPr lang="en-US" sz="2000" dirty="0">
              <a:cs typeface="Arial"/>
            </a:endParaRPr>
          </a:p>
          <a:p>
            <a:pPr marL="457200" indent="-457200">
              <a:spcAft>
                <a:spcPts val="600"/>
              </a:spcAft>
              <a:buAutoNum type="arabicPeriod"/>
            </a:pPr>
            <a:r>
              <a:rPr lang="en-US" sz="2000" dirty="0">
                <a:cs typeface="Arial"/>
              </a:rPr>
              <a:t>Worker train the model with local data</a:t>
            </a:r>
          </a:p>
          <a:p>
            <a:pPr marL="457200" indent="-457200">
              <a:spcAft>
                <a:spcPts val="600"/>
              </a:spcAft>
              <a:buAutoNum type="arabicPeriod"/>
            </a:pPr>
            <a:endParaRPr lang="en-US" sz="2000" dirty="0">
              <a:cs typeface="Arial"/>
            </a:endParaRPr>
          </a:p>
          <a:p>
            <a:pPr marL="457200" indent="-457200">
              <a:spcAft>
                <a:spcPts val="600"/>
              </a:spcAft>
              <a:buAutoNum type="arabicPeriod"/>
            </a:pPr>
            <a:r>
              <a:rPr lang="en-US" sz="2000" dirty="0">
                <a:cs typeface="Arial"/>
              </a:rPr>
              <a:t>Updated model is sent back to central server</a:t>
            </a:r>
            <a:endParaRPr lang="en-US" dirty="0"/>
          </a:p>
          <a:p>
            <a:pPr marL="457200" indent="-457200">
              <a:spcAft>
                <a:spcPts val="600"/>
              </a:spcAft>
              <a:buAutoNum type="arabicPeriod"/>
            </a:pPr>
            <a:endParaRPr lang="en-US" sz="2000" dirty="0">
              <a:cs typeface="Arial"/>
            </a:endParaRPr>
          </a:p>
          <a:p>
            <a:pPr marL="457200" indent="-457200">
              <a:spcAft>
                <a:spcPts val="600"/>
              </a:spcAft>
              <a:buAutoNum type="arabicPeriod"/>
            </a:pPr>
            <a:r>
              <a:rPr lang="en-US" sz="2000" dirty="0">
                <a:cs typeface="Arial"/>
              </a:rPr>
              <a:t>Central server update the global model</a:t>
            </a:r>
            <a:endParaRPr lang="en-US" dirty="0"/>
          </a:p>
          <a:p>
            <a:endParaRPr lang="en-US" sz="2400" dirty="0">
              <a:cs typeface="Arial"/>
            </a:endParaRPr>
          </a:p>
          <a:p>
            <a:endParaRPr lang="en-US" sz="2800" dirty="0">
              <a:cs typeface="Arial"/>
            </a:endParaRPr>
          </a:p>
        </p:txBody>
      </p:sp>
      <p:sp>
        <p:nvSpPr>
          <p:cNvPr id="5" name="Rectangle 4">
            <a:extLst>
              <a:ext uri="{FF2B5EF4-FFF2-40B4-BE49-F238E27FC236}">
                <a16:creationId xmlns:a16="http://schemas.microsoft.com/office/drawing/2014/main" id="{08ABBE73-53CF-4E83-B5D9-26CF6CF48C7E}"/>
              </a:ext>
            </a:extLst>
          </p:cNvPr>
          <p:cNvSpPr/>
          <p:nvPr/>
        </p:nvSpPr>
        <p:spPr>
          <a:xfrm>
            <a:off x="5077184" y="5256901"/>
            <a:ext cx="3910640" cy="920150"/>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4D1F25-1D74-4F28-AC89-000D9509AF28}"/>
              </a:ext>
            </a:extLst>
          </p:cNvPr>
          <p:cNvSpPr txBox="1"/>
          <p:nvPr/>
        </p:nvSpPr>
        <p:spPr>
          <a:xfrm>
            <a:off x="6097976" y="5956180"/>
            <a:ext cx="1934474" cy="400110"/>
          </a:xfrm>
          <a:prstGeom prst="rect">
            <a:avLst/>
          </a:prstGeom>
          <a:solidFill>
            <a:schemeClr val="bg1"/>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Arial"/>
              </a:rPr>
              <a:t>Fog Federation</a:t>
            </a:r>
          </a:p>
        </p:txBody>
      </p:sp>
      <p:sp>
        <p:nvSpPr>
          <p:cNvPr id="6" name="Rectangle 5">
            <a:extLst>
              <a:ext uri="{FF2B5EF4-FFF2-40B4-BE49-F238E27FC236}">
                <a16:creationId xmlns:a16="http://schemas.microsoft.com/office/drawing/2014/main" id="{01447693-5340-4715-8293-AB33D40C39F9}"/>
              </a:ext>
            </a:extLst>
          </p:cNvPr>
          <p:cNvSpPr/>
          <p:nvPr/>
        </p:nvSpPr>
        <p:spPr>
          <a:xfrm>
            <a:off x="6214793" y="5200829"/>
            <a:ext cx="374709" cy="184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B07087-EF01-476F-A722-AD80E5220710}"/>
              </a:ext>
            </a:extLst>
          </p:cNvPr>
          <p:cNvSpPr/>
          <p:nvPr/>
        </p:nvSpPr>
        <p:spPr>
          <a:xfrm>
            <a:off x="5333820" y="4924603"/>
            <a:ext cx="119126" cy="508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943FCA-E00F-4880-B48A-E9D0706D8802}"/>
              </a:ext>
            </a:extLst>
          </p:cNvPr>
          <p:cNvSpPr/>
          <p:nvPr/>
        </p:nvSpPr>
        <p:spPr>
          <a:xfrm>
            <a:off x="7262543" y="5172253"/>
            <a:ext cx="460434" cy="184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739498-262E-445C-A6C4-B34B54150E99}"/>
              </a:ext>
            </a:extLst>
          </p:cNvPr>
          <p:cNvSpPr/>
          <p:nvPr/>
        </p:nvSpPr>
        <p:spPr>
          <a:xfrm>
            <a:off x="8338868" y="5172253"/>
            <a:ext cx="546159" cy="18474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84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anim calcmode="lin" valueType="num">
                                      <p:cBhvr additive="base">
                                        <p:cTn id="3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7F4A-C395-4DA6-8FAA-AA889A568784}"/>
              </a:ext>
            </a:extLst>
          </p:cNvPr>
          <p:cNvSpPr>
            <a:spLocks noGrp="1"/>
          </p:cNvSpPr>
          <p:nvPr>
            <p:ph type="title"/>
          </p:nvPr>
        </p:nvSpPr>
        <p:spPr/>
        <p:txBody>
          <a:bodyPr>
            <a:normAutofit/>
          </a:bodyPr>
          <a:lstStyle/>
          <a:p>
            <a:r>
              <a:rPr lang="en-US" dirty="0">
                <a:cs typeface="Arial"/>
              </a:rPr>
              <a:t>Class Imbalance Issue</a:t>
            </a:r>
            <a:endParaRPr lang="en-US" dirty="0"/>
          </a:p>
        </p:txBody>
      </p:sp>
      <p:sp>
        <p:nvSpPr>
          <p:cNvPr id="3" name="Content Placeholder 2">
            <a:extLst>
              <a:ext uri="{FF2B5EF4-FFF2-40B4-BE49-F238E27FC236}">
                <a16:creationId xmlns:a16="http://schemas.microsoft.com/office/drawing/2014/main" id="{7FB654F1-FE30-4452-9404-3DBDA1507811}"/>
              </a:ext>
            </a:extLst>
          </p:cNvPr>
          <p:cNvSpPr>
            <a:spLocks noGrp="1"/>
          </p:cNvSpPr>
          <p:nvPr>
            <p:ph idx="1"/>
          </p:nvPr>
        </p:nvSpPr>
        <p:spPr>
          <a:xfrm>
            <a:off x="198408" y="1600200"/>
            <a:ext cx="5354130" cy="4942906"/>
          </a:xfrm>
        </p:spPr>
        <p:txBody>
          <a:bodyPr vert="horz" lIns="91440" tIns="45720" rIns="91440" bIns="45720" rtlCol="0" anchor="t">
            <a:normAutofit/>
          </a:bodyPr>
          <a:lstStyle/>
          <a:p>
            <a:r>
              <a:rPr lang="en-US" sz="2600" dirty="0">
                <a:cs typeface="Calibri"/>
              </a:rPr>
              <a:t>Training dataset can have imbalance class distribution</a:t>
            </a:r>
          </a:p>
          <a:p>
            <a:pPr lvl="1"/>
            <a:r>
              <a:rPr lang="en-US" sz="2000" dirty="0">
                <a:cs typeface="Calibri"/>
              </a:rPr>
              <a:t>Class Imbalance</a:t>
            </a:r>
          </a:p>
          <a:p>
            <a:pPr marL="0" indent="0">
              <a:buNone/>
            </a:pPr>
            <a:endParaRPr lang="en-US" sz="2600" dirty="0">
              <a:cs typeface="Calibri"/>
            </a:endParaRPr>
          </a:p>
          <a:p>
            <a:r>
              <a:rPr lang="en-US" sz="2600" dirty="0">
                <a:cs typeface="Calibri"/>
              </a:rPr>
              <a:t>FL training</a:t>
            </a:r>
            <a:endParaRPr lang="en-US" dirty="0">
              <a:cs typeface="Calibri"/>
            </a:endParaRPr>
          </a:p>
          <a:p>
            <a:pPr lvl="1"/>
            <a:r>
              <a:rPr lang="en-US" sz="2200" dirty="0">
                <a:cs typeface="Calibri"/>
              </a:rPr>
              <a:t>workers local dataset suffer from class imbalance</a:t>
            </a:r>
          </a:p>
          <a:p>
            <a:endParaRPr lang="en-US" sz="2600" dirty="0">
              <a:cs typeface="Calibri"/>
            </a:endParaRPr>
          </a:p>
          <a:p>
            <a:r>
              <a:rPr lang="en-US" sz="2600" dirty="0">
                <a:cs typeface="Calibri"/>
              </a:rPr>
              <a:t>The aggregation consideration</a:t>
            </a:r>
            <a:endParaRPr lang="en-US" dirty="0">
              <a:cs typeface="Calibri"/>
            </a:endParaRPr>
          </a:p>
          <a:p>
            <a:pPr lvl="1"/>
            <a:r>
              <a:rPr lang="en-US" sz="2000" dirty="0">
                <a:cs typeface="Calibri"/>
              </a:rPr>
              <a:t>Workers with less class imbalance</a:t>
            </a:r>
            <a:r>
              <a:rPr lang="en-US" sz="2400" dirty="0">
                <a:cs typeface="Calibri"/>
              </a:rPr>
              <a:t> </a:t>
            </a:r>
          </a:p>
        </p:txBody>
      </p:sp>
      <p:sp>
        <p:nvSpPr>
          <p:cNvPr id="4" name="Slide Number Placeholder 3">
            <a:extLst>
              <a:ext uri="{FF2B5EF4-FFF2-40B4-BE49-F238E27FC236}">
                <a16:creationId xmlns:a16="http://schemas.microsoft.com/office/drawing/2014/main" id="{9D41C994-1CEC-414E-957D-20DDC3E5EBE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58</a:t>
            </a:fld>
            <a:endParaRPr lang="en-US">
              <a:solidFill>
                <a:prstClr val="black">
                  <a:tint val="75000"/>
                </a:prstClr>
              </a:solidFill>
              <a:latin typeface="Calibri"/>
            </a:endParaRPr>
          </a:p>
        </p:txBody>
      </p:sp>
      <p:graphicFrame>
        <p:nvGraphicFramePr>
          <p:cNvPr id="5" name="Table 5">
            <a:extLst>
              <a:ext uri="{FF2B5EF4-FFF2-40B4-BE49-F238E27FC236}">
                <a16:creationId xmlns:a16="http://schemas.microsoft.com/office/drawing/2014/main" id="{1D6B5ADF-E7E9-47C4-A41B-CA1BC8BD8253}"/>
              </a:ext>
            </a:extLst>
          </p:cNvPr>
          <p:cNvGraphicFramePr>
            <a:graphicFrameLocks noGrp="1"/>
          </p:cNvGraphicFramePr>
          <p:nvPr>
            <p:extLst>
              <p:ext uri="{D42A27DB-BD31-4B8C-83A1-F6EECF244321}">
                <p14:modId xmlns:p14="http://schemas.microsoft.com/office/powerpoint/2010/main" val="1965424094"/>
              </p:ext>
            </p:extLst>
          </p:nvPr>
        </p:nvGraphicFramePr>
        <p:xfrm>
          <a:off x="5535282" y="1840301"/>
          <a:ext cx="3536959" cy="3210132"/>
        </p:xfrm>
        <a:graphic>
          <a:graphicData uri="http://schemas.openxmlformats.org/drawingml/2006/table">
            <a:tbl>
              <a:tblPr firstRow="1" bandRow="1">
                <a:tableStyleId>{5C22544A-7EE6-4342-B048-85BDC9FD1C3A}</a:tableStyleId>
              </a:tblPr>
              <a:tblGrid>
                <a:gridCol w="1492898">
                  <a:extLst>
                    <a:ext uri="{9D8B030D-6E8A-4147-A177-3AD203B41FA5}">
                      <a16:colId xmlns:a16="http://schemas.microsoft.com/office/drawing/2014/main" val="2667820157"/>
                    </a:ext>
                  </a:extLst>
                </a:gridCol>
                <a:gridCol w="2044061">
                  <a:extLst>
                    <a:ext uri="{9D8B030D-6E8A-4147-A177-3AD203B41FA5}">
                      <a16:colId xmlns:a16="http://schemas.microsoft.com/office/drawing/2014/main" val="2306744991"/>
                    </a:ext>
                  </a:extLst>
                </a:gridCol>
              </a:tblGrid>
              <a:tr h="497632">
                <a:tc>
                  <a:txBody>
                    <a:bodyPr/>
                    <a:lstStyle/>
                    <a:p>
                      <a:r>
                        <a:rPr lang="en-US" sz="2000" dirty="0"/>
                        <a:t>Class</a:t>
                      </a:r>
                    </a:p>
                  </a:txBody>
                  <a:tcPr/>
                </a:tc>
                <a:tc>
                  <a:txBody>
                    <a:bodyPr/>
                    <a:lstStyle/>
                    <a:p>
                      <a:r>
                        <a:rPr lang="en-US" sz="2000" dirty="0"/>
                        <a:t>Pixels (Million)</a:t>
                      </a:r>
                    </a:p>
                  </a:txBody>
                  <a:tcPr/>
                </a:tc>
                <a:extLst>
                  <a:ext uri="{0D108BD9-81ED-4DB2-BD59-A6C34878D82A}">
                    <a16:rowId xmlns:a16="http://schemas.microsoft.com/office/drawing/2014/main" val="1148518789"/>
                  </a:ext>
                </a:extLst>
              </a:tr>
              <a:tr h="542500">
                <a:tc>
                  <a:txBody>
                    <a:bodyPr/>
                    <a:lstStyle/>
                    <a:p>
                      <a:r>
                        <a:rPr lang="en-US" sz="2000" dirty="0"/>
                        <a:t>Sea Surface</a:t>
                      </a:r>
                    </a:p>
                  </a:txBody>
                  <a:tcPr/>
                </a:tc>
                <a:tc>
                  <a:txBody>
                    <a:bodyPr/>
                    <a:lstStyle/>
                    <a:p>
                      <a:r>
                        <a:rPr lang="en-US" sz="2000" dirty="0"/>
                        <a:t>797.7 </a:t>
                      </a:r>
                    </a:p>
                  </a:txBody>
                  <a:tcPr/>
                </a:tc>
                <a:extLst>
                  <a:ext uri="{0D108BD9-81ED-4DB2-BD59-A6C34878D82A}">
                    <a16:rowId xmlns:a16="http://schemas.microsoft.com/office/drawing/2014/main" val="288660723"/>
                  </a:ext>
                </a:extLst>
              </a:tr>
              <a:tr h="542500">
                <a:tc>
                  <a:txBody>
                    <a:bodyPr/>
                    <a:lstStyle/>
                    <a:p>
                      <a:r>
                        <a:rPr lang="en-US" sz="2000" dirty="0"/>
                        <a:t>Oil Spill</a:t>
                      </a:r>
                    </a:p>
                  </a:txBody>
                  <a:tcPr/>
                </a:tc>
                <a:tc>
                  <a:txBody>
                    <a:bodyPr/>
                    <a:lstStyle/>
                    <a:p>
                      <a:r>
                        <a:rPr lang="en-US" sz="2000" dirty="0"/>
                        <a:t>9.1</a:t>
                      </a:r>
                    </a:p>
                  </a:txBody>
                  <a:tcPr/>
                </a:tc>
                <a:extLst>
                  <a:ext uri="{0D108BD9-81ED-4DB2-BD59-A6C34878D82A}">
                    <a16:rowId xmlns:a16="http://schemas.microsoft.com/office/drawing/2014/main" val="1808743274"/>
                  </a:ext>
                </a:extLst>
              </a:tr>
              <a:tr h="542500">
                <a:tc>
                  <a:txBody>
                    <a:bodyPr/>
                    <a:lstStyle/>
                    <a:p>
                      <a:r>
                        <a:rPr lang="en-US" sz="2000" dirty="0"/>
                        <a:t>Look alike</a:t>
                      </a:r>
                    </a:p>
                  </a:txBody>
                  <a:tcPr/>
                </a:tc>
                <a:tc>
                  <a:txBody>
                    <a:bodyPr/>
                    <a:lstStyle/>
                    <a:p>
                      <a:r>
                        <a:rPr lang="en-US" sz="2000" dirty="0"/>
                        <a:t>50.4</a:t>
                      </a:r>
                    </a:p>
                  </a:txBody>
                  <a:tcPr/>
                </a:tc>
                <a:extLst>
                  <a:ext uri="{0D108BD9-81ED-4DB2-BD59-A6C34878D82A}">
                    <a16:rowId xmlns:a16="http://schemas.microsoft.com/office/drawing/2014/main" val="3140839718"/>
                  </a:ext>
                </a:extLst>
              </a:tr>
              <a:tr h="542500">
                <a:tc>
                  <a:txBody>
                    <a:bodyPr/>
                    <a:lstStyle/>
                    <a:p>
                      <a:r>
                        <a:rPr lang="en-US" sz="2000" dirty="0"/>
                        <a:t>Ship</a:t>
                      </a:r>
                    </a:p>
                  </a:txBody>
                  <a:tcPr/>
                </a:tc>
                <a:tc>
                  <a:txBody>
                    <a:bodyPr/>
                    <a:lstStyle/>
                    <a:p>
                      <a:r>
                        <a:rPr lang="en-US" sz="2000" dirty="0"/>
                        <a:t>0.3</a:t>
                      </a:r>
                    </a:p>
                  </a:txBody>
                  <a:tcPr/>
                </a:tc>
                <a:extLst>
                  <a:ext uri="{0D108BD9-81ED-4DB2-BD59-A6C34878D82A}">
                    <a16:rowId xmlns:a16="http://schemas.microsoft.com/office/drawing/2014/main" val="3865231357"/>
                  </a:ext>
                </a:extLst>
              </a:tr>
              <a:tr h="542500">
                <a:tc>
                  <a:txBody>
                    <a:bodyPr/>
                    <a:lstStyle/>
                    <a:p>
                      <a:r>
                        <a:rPr lang="en-US" sz="2000" dirty="0"/>
                        <a:t>Land</a:t>
                      </a:r>
                    </a:p>
                  </a:txBody>
                  <a:tcPr/>
                </a:tc>
                <a:tc>
                  <a:txBody>
                    <a:bodyPr/>
                    <a:lstStyle/>
                    <a:p>
                      <a:r>
                        <a:rPr lang="en-US" sz="2000" dirty="0"/>
                        <a:t>45.7</a:t>
                      </a:r>
                    </a:p>
                  </a:txBody>
                  <a:tcPr/>
                </a:tc>
                <a:extLst>
                  <a:ext uri="{0D108BD9-81ED-4DB2-BD59-A6C34878D82A}">
                    <a16:rowId xmlns:a16="http://schemas.microsoft.com/office/drawing/2014/main" val="3524680123"/>
                  </a:ext>
                </a:extLst>
              </a:tr>
            </a:tbl>
          </a:graphicData>
        </a:graphic>
      </p:graphicFrame>
      <p:sp>
        <p:nvSpPr>
          <p:cNvPr id="6" name="Rectangle 5">
            <a:extLst>
              <a:ext uri="{FF2B5EF4-FFF2-40B4-BE49-F238E27FC236}">
                <a16:creationId xmlns:a16="http://schemas.microsoft.com/office/drawing/2014/main" id="{68653DFF-E412-4C24-8F3B-2F03A69A4802}"/>
              </a:ext>
            </a:extLst>
          </p:cNvPr>
          <p:cNvSpPr/>
          <p:nvPr/>
        </p:nvSpPr>
        <p:spPr>
          <a:xfrm>
            <a:off x="5552536" y="2885536"/>
            <a:ext cx="3464942" cy="5032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FE994D-9079-4ECE-93EC-CA9CEE6E79FE}"/>
              </a:ext>
            </a:extLst>
          </p:cNvPr>
          <p:cNvSpPr/>
          <p:nvPr/>
        </p:nvSpPr>
        <p:spPr>
          <a:xfrm>
            <a:off x="5538158" y="3963838"/>
            <a:ext cx="3464942" cy="5032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5A296EA-0085-4745-87F0-090CD8C76194}"/>
              </a:ext>
            </a:extLst>
          </p:cNvPr>
          <p:cNvSpPr txBox="1"/>
          <p:nvPr/>
        </p:nvSpPr>
        <p:spPr>
          <a:xfrm>
            <a:off x="6133381" y="140323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Oil Spill Dataset</a:t>
            </a:r>
            <a:endParaRPr lang="en-US" sz="2000" dirty="0">
              <a:cs typeface="Calibri"/>
            </a:endParaRPr>
          </a:p>
        </p:txBody>
      </p:sp>
      <p:cxnSp>
        <p:nvCxnSpPr>
          <p:cNvPr id="10" name="Straight Arrow Connector 9">
            <a:extLst>
              <a:ext uri="{FF2B5EF4-FFF2-40B4-BE49-F238E27FC236}">
                <a16:creationId xmlns:a16="http://schemas.microsoft.com/office/drawing/2014/main" id="{4EC16F64-1781-E743-B074-AF6AFF4C5AEC}"/>
              </a:ext>
            </a:extLst>
          </p:cNvPr>
          <p:cNvCxnSpPr/>
          <p:nvPr/>
        </p:nvCxnSpPr>
        <p:spPr>
          <a:xfrm>
            <a:off x="2881423" y="2700670"/>
            <a:ext cx="2653859" cy="318977"/>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73F76EF8-756A-C442-9868-57B70FC34583}"/>
              </a:ext>
            </a:extLst>
          </p:cNvPr>
          <p:cNvCxnSpPr>
            <a:cxnSpLocks/>
          </p:cNvCxnSpPr>
          <p:nvPr/>
        </p:nvCxnSpPr>
        <p:spPr>
          <a:xfrm>
            <a:off x="2881423" y="2700670"/>
            <a:ext cx="2653859" cy="126316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8241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E246-1FC5-4E49-A04A-E526684D0FB6}"/>
              </a:ext>
            </a:extLst>
          </p:cNvPr>
          <p:cNvSpPr>
            <a:spLocks noGrp="1"/>
          </p:cNvSpPr>
          <p:nvPr>
            <p:ph type="title"/>
          </p:nvPr>
        </p:nvSpPr>
        <p:spPr/>
        <p:txBody>
          <a:bodyPr/>
          <a:lstStyle/>
          <a:p>
            <a:r>
              <a:rPr lang="en-US" dirty="0"/>
              <a:t>Appendix</a:t>
            </a:r>
          </a:p>
        </p:txBody>
      </p:sp>
      <p:sp>
        <p:nvSpPr>
          <p:cNvPr id="3" name="Content Placeholder 2">
            <a:extLst>
              <a:ext uri="{FF2B5EF4-FFF2-40B4-BE49-F238E27FC236}">
                <a16:creationId xmlns:a16="http://schemas.microsoft.com/office/drawing/2014/main" id="{E5851CE6-2F47-2C44-9E0A-0713810879E5}"/>
              </a:ext>
            </a:extLst>
          </p:cNvPr>
          <p:cNvSpPr>
            <a:spLocks noGrp="1"/>
          </p:cNvSpPr>
          <p:nvPr>
            <p:ph idx="1"/>
          </p:nvPr>
        </p:nvSpPr>
        <p:spPr/>
        <p:txBody>
          <a:bodyPr vert="horz" lIns="91440" tIns="45720" rIns="91440" bIns="45720" rtlCol="0" anchor="t">
            <a:normAutofit fontScale="77500" lnSpcReduction="20000"/>
          </a:bodyPr>
          <a:lstStyle/>
          <a:p>
            <a:r>
              <a:rPr lang="en-US" dirty="0">
                <a:cs typeface="Calibri"/>
              </a:rPr>
              <a:t>DNN-applications Datasets</a:t>
            </a:r>
          </a:p>
          <a:p>
            <a:pPr marL="965200" lvl="1" indent="-457200">
              <a:spcBef>
                <a:spcPts val="200"/>
              </a:spcBef>
              <a:spcAft>
                <a:spcPts val="200"/>
              </a:spcAft>
              <a:buAutoNum type="arabicPeriod"/>
            </a:pPr>
            <a:r>
              <a:rPr lang="en-US" dirty="0">
                <a:ea typeface="+mn-lt"/>
                <a:cs typeface="+mn-lt"/>
              </a:rPr>
              <a:t>Fire Detection </a:t>
            </a:r>
            <a:r>
              <a:rPr lang="en-US" b="1" dirty="0">
                <a:ea typeface="+mn-lt"/>
                <a:cs typeface="+mn-lt"/>
              </a:rPr>
              <a:t>(Fire)</a:t>
            </a:r>
            <a:endParaRPr lang="en-US" dirty="0">
              <a:ea typeface="+mn-lt"/>
              <a:cs typeface="+mn-lt"/>
            </a:endParaRPr>
          </a:p>
          <a:p>
            <a:pPr marL="1422400" lvl="2" indent="-380365">
              <a:spcBef>
                <a:spcPts val="200"/>
              </a:spcBef>
              <a:spcAft>
                <a:spcPts val="200"/>
              </a:spcAft>
              <a:buFont typeface="Wingdings,Sans-Serif" pitchFamily="34" charset="0"/>
              <a:buChar char="§"/>
            </a:pPr>
            <a:r>
              <a:rPr lang="en-US" dirty="0">
                <a:ea typeface="+mn-lt"/>
                <a:cs typeface="+mn-lt"/>
              </a:rPr>
              <a:t>240 videos of 2 sec. Each with different backgrounds</a:t>
            </a:r>
          </a:p>
          <a:p>
            <a:pPr marL="965200" lvl="1" indent="-457200">
              <a:spcBef>
                <a:spcPts val="200"/>
              </a:spcBef>
              <a:spcAft>
                <a:spcPts val="200"/>
              </a:spcAft>
              <a:buAutoNum type="arabicPeriod"/>
            </a:pPr>
            <a:r>
              <a:rPr lang="en-US" dirty="0">
                <a:ea typeface="+mn-lt"/>
                <a:cs typeface="+mn-lt"/>
              </a:rPr>
              <a:t>Human Activity Recognition </a:t>
            </a:r>
            <a:r>
              <a:rPr lang="en-US" b="1" dirty="0">
                <a:ea typeface="+mn-lt"/>
                <a:cs typeface="+mn-lt"/>
              </a:rPr>
              <a:t>(HAR)</a:t>
            </a:r>
            <a:endParaRPr lang="en-US" dirty="0">
              <a:ea typeface="+mn-lt"/>
              <a:cs typeface="+mn-lt"/>
            </a:endParaRPr>
          </a:p>
          <a:p>
            <a:pPr marL="1422400" lvl="2" indent="-457200">
              <a:spcBef>
                <a:spcPts val="200"/>
              </a:spcBef>
              <a:spcAft>
                <a:spcPts val="200"/>
              </a:spcAft>
              <a:buFont typeface="Wingdings,Sans-Serif" pitchFamily="34" charset="0"/>
              <a:buChar char="§"/>
            </a:pPr>
            <a:r>
              <a:rPr lang="en-US" dirty="0">
                <a:ea typeface="+mn-lt"/>
                <a:cs typeface="+mn-lt"/>
              </a:rPr>
              <a:t>Smart phone sensor – 30 volunteers </a:t>
            </a:r>
          </a:p>
          <a:p>
            <a:pPr marL="1422400" lvl="2" indent="-457200">
              <a:spcBef>
                <a:spcPts val="200"/>
              </a:spcBef>
              <a:spcAft>
                <a:spcPts val="200"/>
              </a:spcAft>
              <a:buFont typeface="Wingdings,Sans-Serif" pitchFamily="34" charset="0"/>
              <a:buChar char="§"/>
            </a:pPr>
            <a:r>
              <a:rPr lang="en-US" b="1" dirty="0">
                <a:ea typeface="+mn-lt"/>
                <a:cs typeface="+mn-lt"/>
              </a:rPr>
              <a:t>Source: </a:t>
            </a:r>
            <a:r>
              <a:rPr lang="en-US" dirty="0">
                <a:ea typeface="+mn-lt"/>
                <a:cs typeface="+mn-lt"/>
              </a:rPr>
              <a:t>UCI machine learning repository</a:t>
            </a:r>
          </a:p>
          <a:p>
            <a:pPr marL="965200" lvl="1" indent="-457200">
              <a:spcBef>
                <a:spcPts val="200"/>
              </a:spcBef>
              <a:spcAft>
                <a:spcPts val="200"/>
              </a:spcAft>
              <a:buAutoNum type="arabicPeriod"/>
            </a:pPr>
            <a:r>
              <a:rPr lang="en-US" dirty="0">
                <a:ea typeface="+mn-lt"/>
                <a:cs typeface="+mn-lt"/>
              </a:rPr>
              <a:t>Acoustic Impedance Estimation </a:t>
            </a:r>
            <a:r>
              <a:rPr lang="en-US" b="1" dirty="0">
                <a:ea typeface="+mn-lt"/>
                <a:cs typeface="+mn-lt"/>
              </a:rPr>
              <a:t>(AIE)</a:t>
            </a:r>
            <a:endParaRPr lang="en-US" dirty="0">
              <a:ea typeface="+mn-lt"/>
              <a:cs typeface="+mn-lt"/>
            </a:endParaRPr>
          </a:p>
          <a:p>
            <a:pPr marL="1422400" lvl="2" indent="-457200">
              <a:spcBef>
                <a:spcPts val="200"/>
              </a:spcBef>
              <a:spcAft>
                <a:spcPts val="200"/>
              </a:spcAft>
              <a:buFont typeface="Wingdings,Sans-Serif" pitchFamily="34" charset="0"/>
              <a:buChar char="§"/>
            </a:pPr>
            <a:r>
              <a:rPr lang="en-US" dirty="0">
                <a:ea typeface="+mn-lt"/>
                <a:cs typeface="+mn-lt"/>
              </a:rPr>
              <a:t>Complex acoustic </a:t>
            </a:r>
          </a:p>
          <a:p>
            <a:pPr lvl="2">
              <a:spcBef>
                <a:spcPts val="200"/>
              </a:spcBef>
              <a:spcAft>
                <a:spcPts val="200"/>
              </a:spcAft>
              <a:buFont typeface="Courier New" pitchFamily="34" charset="0"/>
              <a:buChar char="o"/>
            </a:pPr>
            <a:r>
              <a:rPr lang="en-US" dirty="0">
                <a:ea typeface="+mn-lt"/>
                <a:cs typeface="+mn-lt"/>
              </a:rPr>
              <a:t>2-D data set based on the geology </a:t>
            </a:r>
          </a:p>
          <a:p>
            <a:pPr lvl="2">
              <a:spcBef>
                <a:spcPts val="200"/>
              </a:spcBef>
              <a:spcAft>
                <a:spcPts val="200"/>
              </a:spcAft>
              <a:buFont typeface="Courier New" pitchFamily="34" charset="0"/>
              <a:buChar char="o"/>
            </a:pPr>
            <a:r>
              <a:rPr lang="en-US" dirty="0">
                <a:ea typeface="+mn-lt"/>
                <a:cs typeface="+mn-lt"/>
              </a:rPr>
              <a:t>of Angola</a:t>
            </a:r>
          </a:p>
          <a:p>
            <a:pPr lvl="2">
              <a:spcBef>
                <a:spcPts val="200"/>
              </a:spcBef>
              <a:spcAft>
                <a:spcPts val="200"/>
              </a:spcAft>
              <a:buFont typeface="Courier New" pitchFamily="34" charset="0"/>
              <a:buChar char="o"/>
            </a:pPr>
            <a:r>
              <a:rPr lang="en-US" b="1" dirty="0">
                <a:ea typeface="+mn-lt"/>
                <a:cs typeface="+mn-lt"/>
              </a:rPr>
              <a:t>Source:</a:t>
            </a:r>
            <a:r>
              <a:rPr lang="en-US" dirty="0">
                <a:ea typeface="+mn-lt"/>
                <a:cs typeface="+mn-lt"/>
              </a:rPr>
              <a:t> Stanford Exploration Project</a:t>
            </a:r>
          </a:p>
          <a:p>
            <a:pPr marL="965200" lvl="1" indent="-457200">
              <a:spcBef>
                <a:spcPts val="200"/>
              </a:spcBef>
              <a:spcAft>
                <a:spcPts val="200"/>
              </a:spcAft>
              <a:buAutoNum type="arabicPeriod"/>
            </a:pPr>
            <a:r>
              <a:rPr lang="en-US" dirty="0">
                <a:ea typeface="+mn-lt"/>
                <a:cs typeface="+mn-lt"/>
              </a:rPr>
              <a:t>Oil Spill Detection </a:t>
            </a:r>
            <a:r>
              <a:rPr lang="en-US" b="1" dirty="0">
                <a:ea typeface="+mn-lt"/>
                <a:cs typeface="+mn-lt"/>
              </a:rPr>
              <a:t>(Oil)</a:t>
            </a:r>
            <a:endParaRPr lang="en-US" dirty="0">
              <a:ea typeface="+mn-lt"/>
              <a:cs typeface="+mn-lt"/>
            </a:endParaRPr>
          </a:p>
          <a:p>
            <a:pPr marL="1422400" lvl="2" indent="-457200">
              <a:spcBef>
                <a:spcPts val="200"/>
              </a:spcBef>
              <a:spcAft>
                <a:spcPts val="200"/>
              </a:spcAft>
              <a:buFont typeface="Wingdings,Sans-Serif" pitchFamily="34" charset="0"/>
              <a:buChar char="§"/>
            </a:pPr>
            <a:r>
              <a:rPr lang="en-US" dirty="0">
                <a:ea typeface="+mn-lt"/>
                <a:cs typeface="+mn-lt"/>
              </a:rPr>
              <a:t>Synthetic Aperture Radar (SAR) images collected from Sentinel-1 European Satellite missions</a:t>
            </a:r>
          </a:p>
          <a:p>
            <a:pPr marL="1422400" lvl="2" indent="-457200">
              <a:spcBef>
                <a:spcPts val="200"/>
              </a:spcBef>
              <a:spcAft>
                <a:spcPts val="200"/>
              </a:spcAft>
              <a:buFont typeface="Wingdings,Sans-Serif" pitchFamily="34" charset="0"/>
              <a:buChar char="§"/>
            </a:pPr>
            <a:r>
              <a:rPr lang="en-US" b="1" dirty="0">
                <a:ea typeface="+mn-lt"/>
                <a:cs typeface="+mn-lt"/>
              </a:rPr>
              <a:t>Source: </a:t>
            </a:r>
            <a:r>
              <a:rPr lang="en-US" dirty="0" err="1">
                <a:ea typeface="+mn-lt"/>
                <a:cs typeface="+mn-lt"/>
              </a:rPr>
              <a:t>MKLab</a:t>
            </a:r>
            <a:r>
              <a:rPr lang="en-US" dirty="0">
                <a:ea typeface="+mn-lt"/>
                <a:cs typeface="+mn-lt"/>
              </a:rPr>
              <a:t> – A Computer Vision Research Institution in Greece</a:t>
            </a:r>
          </a:p>
          <a:p>
            <a:endParaRPr lang="en-US" dirty="0">
              <a:cs typeface="Calibri"/>
            </a:endParaRPr>
          </a:p>
        </p:txBody>
      </p:sp>
      <p:sp>
        <p:nvSpPr>
          <p:cNvPr id="4" name="Slide Number Placeholder 3">
            <a:extLst>
              <a:ext uri="{FF2B5EF4-FFF2-40B4-BE49-F238E27FC236}">
                <a16:creationId xmlns:a16="http://schemas.microsoft.com/office/drawing/2014/main" id="{10A6ACAD-026E-B44B-B26D-F6992B8E020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59</a:t>
            </a:fld>
            <a:endParaRPr lang="en-US">
              <a:solidFill>
                <a:prstClr val="black">
                  <a:tint val="75000"/>
                </a:prstClr>
              </a:solidFill>
              <a:latin typeface="Calibri"/>
            </a:endParaRPr>
          </a:p>
        </p:txBody>
      </p:sp>
    </p:spTree>
    <p:extLst>
      <p:ext uri="{BB962C8B-B14F-4D97-AF65-F5344CB8AC3E}">
        <p14:creationId xmlns:p14="http://schemas.microsoft.com/office/powerpoint/2010/main" val="529280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F4B75-1FA8-028E-45F4-766961010776}"/>
              </a:ext>
            </a:extLst>
          </p:cNvPr>
          <p:cNvSpPr>
            <a:spLocks noGrp="1"/>
          </p:cNvSpPr>
          <p:nvPr>
            <p:ph type="title"/>
          </p:nvPr>
        </p:nvSpPr>
        <p:spPr/>
        <p:txBody>
          <a:bodyPr/>
          <a:lstStyle/>
          <a:p>
            <a:r>
              <a:rPr lang="en-US" dirty="0">
                <a:cs typeface="Arial"/>
              </a:rPr>
              <a:t>Outline</a:t>
            </a:r>
            <a:endParaRPr lang="en-US" dirty="0"/>
          </a:p>
        </p:txBody>
      </p:sp>
      <p:sp>
        <p:nvSpPr>
          <p:cNvPr id="3" name="Content Placeholder 2">
            <a:extLst>
              <a:ext uri="{FF2B5EF4-FFF2-40B4-BE49-F238E27FC236}">
                <a16:creationId xmlns:a16="http://schemas.microsoft.com/office/drawing/2014/main" id="{F5CC298E-EE4F-63E3-BD38-CE08D369D45D}"/>
              </a:ext>
            </a:extLst>
          </p:cNvPr>
          <p:cNvSpPr>
            <a:spLocks noGrp="1"/>
          </p:cNvSpPr>
          <p:nvPr>
            <p:ph idx="1"/>
          </p:nvPr>
        </p:nvSpPr>
        <p:spPr/>
        <p:txBody>
          <a:bodyPr vert="horz" lIns="91440" tIns="45720" rIns="91440" bIns="45720" rtlCol="0" anchor="t">
            <a:normAutofit/>
          </a:bodyPr>
          <a:lstStyle/>
          <a:p>
            <a:pPr>
              <a:spcBef>
                <a:spcPts val="100"/>
              </a:spcBef>
              <a:spcAft>
                <a:spcPts val="1400"/>
              </a:spcAft>
            </a:pPr>
            <a:r>
              <a:rPr lang="en-US" dirty="0">
                <a:solidFill>
                  <a:schemeClr val="bg1">
                    <a:lumMod val="50000"/>
                  </a:schemeClr>
                </a:solidFill>
                <a:ea typeface="+mn-lt"/>
                <a:cs typeface="+mn-lt"/>
              </a:rPr>
              <a:t>Introduction &amp; background</a:t>
            </a:r>
          </a:p>
          <a:p>
            <a:pPr>
              <a:spcBef>
                <a:spcPts val="100"/>
              </a:spcBef>
              <a:spcAft>
                <a:spcPts val="1400"/>
              </a:spcAft>
            </a:pPr>
            <a:r>
              <a:rPr lang="en-US" b="1" dirty="0">
                <a:ea typeface="+mn-lt"/>
                <a:cs typeface="+mn-lt"/>
              </a:rPr>
              <a:t>Motivation &amp; research roadmap</a:t>
            </a:r>
            <a:endParaRPr lang="en-US" b="1" dirty="0">
              <a:cs typeface="Calibri"/>
            </a:endParaRPr>
          </a:p>
        </p:txBody>
      </p:sp>
      <p:sp>
        <p:nvSpPr>
          <p:cNvPr id="4" name="Slide Number Placeholder 3">
            <a:extLst>
              <a:ext uri="{FF2B5EF4-FFF2-40B4-BE49-F238E27FC236}">
                <a16:creationId xmlns:a16="http://schemas.microsoft.com/office/drawing/2014/main" id="{01977311-DF0B-9E7C-4B9B-43F2ADB2AF2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a:t>
            </a:fld>
            <a:endParaRPr lang="en-US">
              <a:solidFill>
                <a:prstClr val="black">
                  <a:tint val="75000"/>
                </a:prstClr>
              </a:solidFill>
              <a:latin typeface="Calibri"/>
            </a:endParaRPr>
          </a:p>
        </p:txBody>
      </p:sp>
    </p:spTree>
    <p:extLst>
      <p:ext uri="{BB962C8B-B14F-4D97-AF65-F5344CB8AC3E}">
        <p14:creationId xmlns:p14="http://schemas.microsoft.com/office/powerpoint/2010/main" val="35151179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D949-9FD2-4768-AD6B-313FAB04586F}"/>
              </a:ext>
            </a:extLst>
          </p:cNvPr>
          <p:cNvSpPr>
            <a:spLocks noGrp="1"/>
          </p:cNvSpPr>
          <p:nvPr>
            <p:ph type="title"/>
          </p:nvPr>
        </p:nvSpPr>
        <p:spPr/>
        <p:txBody>
          <a:bodyPr/>
          <a:lstStyle/>
          <a:p>
            <a:r>
              <a:rPr lang="en-US">
                <a:cs typeface="Arial"/>
              </a:rPr>
              <a:t>Intersection Over Union (IoU)</a:t>
            </a:r>
            <a:endParaRPr lang="en-US"/>
          </a:p>
        </p:txBody>
      </p:sp>
      <p:pic>
        <p:nvPicPr>
          <p:cNvPr id="5" name="Picture 5" descr="Graphical user interface, text, application&#10;&#10;Description automatically generated">
            <a:extLst>
              <a:ext uri="{FF2B5EF4-FFF2-40B4-BE49-F238E27FC236}">
                <a16:creationId xmlns:a16="http://schemas.microsoft.com/office/drawing/2014/main" id="{A0A6C050-255B-4771-AE84-A9D4B4E3571C}"/>
              </a:ext>
            </a:extLst>
          </p:cNvPr>
          <p:cNvPicPr>
            <a:picLocks noGrp="1" noChangeAspect="1"/>
          </p:cNvPicPr>
          <p:nvPr>
            <p:ph idx="1"/>
          </p:nvPr>
        </p:nvPicPr>
        <p:blipFill rotWithShape="1">
          <a:blip r:embed="rId2"/>
          <a:srcRect t="9028" r="288" b="10695"/>
          <a:stretch/>
        </p:blipFill>
        <p:spPr>
          <a:xfrm>
            <a:off x="1277519" y="1443292"/>
            <a:ext cx="5237526" cy="1743959"/>
          </a:xfrm>
        </p:spPr>
      </p:pic>
      <p:sp>
        <p:nvSpPr>
          <p:cNvPr id="4" name="Slide Number Placeholder 3">
            <a:extLst>
              <a:ext uri="{FF2B5EF4-FFF2-40B4-BE49-F238E27FC236}">
                <a16:creationId xmlns:a16="http://schemas.microsoft.com/office/drawing/2014/main" id="{18C17ADB-951F-4327-9CD9-2CF77668759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60</a:t>
            </a:fld>
            <a:endParaRPr lang="en-US">
              <a:solidFill>
                <a:prstClr val="black">
                  <a:tint val="75000"/>
                </a:prstClr>
              </a:solidFill>
              <a:latin typeface="Calibri"/>
            </a:endParaRPr>
          </a:p>
        </p:txBody>
      </p:sp>
      <p:pic>
        <p:nvPicPr>
          <p:cNvPr id="8" name="Picture 8" descr="Graphical user interface&#10;&#10;Description automatically generated">
            <a:extLst>
              <a:ext uri="{FF2B5EF4-FFF2-40B4-BE49-F238E27FC236}">
                <a16:creationId xmlns:a16="http://schemas.microsoft.com/office/drawing/2014/main" id="{21EC86B6-2EE3-4AA2-9D98-BBCCBE625506}"/>
              </a:ext>
            </a:extLst>
          </p:cNvPr>
          <p:cNvPicPr>
            <a:picLocks noChangeAspect="1"/>
          </p:cNvPicPr>
          <p:nvPr/>
        </p:nvPicPr>
        <p:blipFill rotWithShape="1">
          <a:blip r:embed="rId3"/>
          <a:srcRect l="2102" t="4467" r="3453" b="19931"/>
          <a:stretch/>
        </p:blipFill>
        <p:spPr>
          <a:xfrm>
            <a:off x="51760" y="3272768"/>
            <a:ext cx="9086934" cy="3589165"/>
          </a:xfrm>
          <a:prstGeom prst="rect">
            <a:avLst/>
          </a:prstGeom>
        </p:spPr>
      </p:pic>
    </p:spTree>
    <p:extLst>
      <p:ext uri="{BB962C8B-B14F-4D97-AF65-F5344CB8AC3E}">
        <p14:creationId xmlns:p14="http://schemas.microsoft.com/office/powerpoint/2010/main" val="3350132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2BD1-D04E-4F24-A2E8-67C71FA29B4F}"/>
              </a:ext>
            </a:extLst>
          </p:cNvPr>
          <p:cNvSpPr>
            <a:spLocks noGrp="1"/>
          </p:cNvSpPr>
          <p:nvPr>
            <p:ph type="title"/>
          </p:nvPr>
        </p:nvSpPr>
        <p:spPr/>
        <p:txBody>
          <a:bodyPr>
            <a:normAutofit fontScale="90000"/>
          </a:bodyPr>
          <a:lstStyle/>
          <a:p>
            <a:r>
              <a:rPr lang="en-US">
                <a:cs typeface="Arial"/>
              </a:rPr>
              <a:t>Mask RCNN for Oil Spill Detection</a:t>
            </a:r>
            <a:endParaRPr lang="en-US"/>
          </a:p>
        </p:txBody>
      </p:sp>
      <p:sp>
        <p:nvSpPr>
          <p:cNvPr id="4" name="Slide Number Placeholder 3">
            <a:extLst>
              <a:ext uri="{FF2B5EF4-FFF2-40B4-BE49-F238E27FC236}">
                <a16:creationId xmlns:a16="http://schemas.microsoft.com/office/drawing/2014/main" id="{3302B38B-6C47-45E7-AF42-D0DCCEFF0FB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61</a:t>
            </a:fld>
            <a:endParaRPr lang="en-US">
              <a:solidFill>
                <a:prstClr val="black">
                  <a:tint val="75000"/>
                </a:prstClr>
              </a:solidFill>
              <a:latin typeface="Calibri"/>
            </a:endParaRPr>
          </a:p>
        </p:txBody>
      </p:sp>
      <p:pic>
        <p:nvPicPr>
          <p:cNvPr id="6" name="Picture 6" descr="A picture containing text&#10;&#10;Description automatically generated">
            <a:extLst>
              <a:ext uri="{FF2B5EF4-FFF2-40B4-BE49-F238E27FC236}">
                <a16:creationId xmlns:a16="http://schemas.microsoft.com/office/drawing/2014/main" id="{AFB8604A-FC4A-4A93-A3A6-D68014F0D1F0}"/>
              </a:ext>
            </a:extLst>
          </p:cNvPr>
          <p:cNvPicPr>
            <a:picLocks noChangeAspect="1"/>
          </p:cNvPicPr>
          <p:nvPr/>
        </p:nvPicPr>
        <p:blipFill rotWithShape="1">
          <a:blip r:embed="rId2"/>
          <a:srcRect t="28184" b="24390"/>
          <a:stretch/>
        </p:blipFill>
        <p:spPr>
          <a:xfrm>
            <a:off x="-159049" y="2716420"/>
            <a:ext cx="4894413" cy="3220621"/>
          </a:xfrm>
          <a:prstGeom prst="rect">
            <a:avLst/>
          </a:prstGeom>
        </p:spPr>
      </p:pic>
      <p:pic>
        <p:nvPicPr>
          <p:cNvPr id="8" name="Picture 7" descr="A picture containing text, businesscard&#10;&#10;Description automatically generated">
            <a:extLst>
              <a:ext uri="{FF2B5EF4-FFF2-40B4-BE49-F238E27FC236}">
                <a16:creationId xmlns:a16="http://schemas.microsoft.com/office/drawing/2014/main" id="{86AC72BC-38ED-4388-AF77-F2DEB5524F64}"/>
              </a:ext>
            </a:extLst>
          </p:cNvPr>
          <p:cNvPicPr>
            <a:picLocks noChangeAspect="1"/>
          </p:cNvPicPr>
          <p:nvPr/>
        </p:nvPicPr>
        <p:blipFill rotWithShape="1">
          <a:blip r:embed="rId3"/>
          <a:srcRect t="27576" b="24757"/>
          <a:stretch/>
        </p:blipFill>
        <p:spPr>
          <a:xfrm>
            <a:off x="4297033" y="2718472"/>
            <a:ext cx="4976004" cy="3219772"/>
          </a:xfrm>
          <a:prstGeom prst="rect">
            <a:avLst/>
          </a:prstGeom>
        </p:spPr>
      </p:pic>
    </p:spTree>
    <p:extLst>
      <p:ext uri="{BB962C8B-B14F-4D97-AF65-F5344CB8AC3E}">
        <p14:creationId xmlns:p14="http://schemas.microsoft.com/office/powerpoint/2010/main" val="2466494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754C-61B1-4D81-AF50-97728A6633BE}"/>
              </a:ext>
            </a:extLst>
          </p:cNvPr>
          <p:cNvSpPr>
            <a:spLocks noGrp="1"/>
          </p:cNvSpPr>
          <p:nvPr>
            <p:ph type="title"/>
          </p:nvPr>
        </p:nvSpPr>
        <p:spPr/>
        <p:txBody>
          <a:bodyPr>
            <a:normAutofit fontScale="90000"/>
          </a:bodyPr>
          <a:lstStyle/>
          <a:p>
            <a:r>
              <a:rPr lang="en-US" dirty="0">
                <a:cs typeface="Arial"/>
              </a:rPr>
              <a:t>Use Case of Using Fog Federation in Industry 4.0</a:t>
            </a:r>
            <a:endParaRPr lang="en-US" dirty="0"/>
          </a:p>
        </p:txBody>
      </p:sp>
      <p:sp>
        <p:nvSpPr>
          <p:cNvPr id="3" name="Content Placeholder 2">
            <a:extLst>
              <a:ext uri="{FF2B5EF4-FFF2-40B4-BE49-F238E27FC236}">
                <a16:creationId xmlns:a16="http://schemas.microsoft.com/office/drawing/2014/main" id="{180DEEAC-3595-4268-93CF-BCBAEAFB48F6}"/>
              </a:ext>
            </a:extLst>
          </p:cNvPr>
          <p:cNvSpPr>
            <a:spLocks noGrp="1"/>
          </p:cNvSpPr>
          <p:nvPr>
            <p:ph idx="1"/>
          </p:nvPr>
        </p:nvSpPr>
        <p:spPr>
          <a:xfrm>
            <a:off x="217037" y="1535866"/>
            <a:ext cx="8619021" cy="4899773"/>
          </a:xfrm>
        </p:spPr>
        <p:txBody>
          <a:bodyPr vert="horz" lIns="91440" tIns="45720" rIns="91440" bIns="45720" rtlCol="0" anchor="t">
            <a:normAutofit fontScale="70000" lnSpcReduction="20000"/>
          </a:bodyPr>
          <a:lstStyle/>
          <a:p>
            <a:r>
              <a:rPr lang="en-US" dirty="0">
                <a:ea typeface="+mn-lt"/>
                <a:cs typeface="+mn-lt"/>
              </a:rPr>
              <a:t>A significant processing delay</a:t>
            </a:r>
            <a:endParaRPr lang="en-US" dirty="0"/>
          </a:p>
          <a:p>
            <a:pPr lvl="1"/>
            <a:r>
              <a:rPr lang="en-US" dirty="0">
                <a:ea typeface="+mn-lt"/>
                <a:cs typeface="+mn-lt"/>
              </a:rPr>
              <a:t>Confuses a process engineer to perform any fault intolerant work</a:t>
            </a:r>
          </a:p>
          <a:p>
            <a:pPr lvl="1"/>
            <a:r>
              <a:rPr lang="en-US" dirty="0">
                <a:ea typeface="+mn-lt"/>
                <a:cs typeface="+mn-lt"/>
              </a:rPr>
              <a:t>Leads to an accident </a:t>
            </a:r>
          </a:p>
          <a:p>
            <a:r>
              <a:rPr lang="en-US" dirty="0">
                <a:ea typeface="+mn-lt"/>
                <a:cs typeface="+mn-lt"/>
              </a:rPr>
              <a:t>AR system supported by fog computing can maximize throughput and reduce latency </a:t>
            </a:r>
          </a:p>
          <a:p>
            <a:pPr lvl="1">
              <a:buFont typeface="Wingdings" pitchFamily="34" charset="0"/>
              <a:buChar char="§"/>
            </a:pPr>
            <a:r>
              <a:rPr lang="en-US" dirty="0">
                <a:ea typeface="+mn-lt"/>
                <a:cs typeface="+mn-lt"/>
              </a:rPr>
              <a:t>Processing </a:t>
            </a:r>
          </a:p>
          <a:p>
            <a:pPr lvl="1">
              <a:buFont typeface="Wingdings" pitchFamily="34" charset="0"/>
              <a:buChar char="§"/>
            </a:pPr>
            <a:r>
              <a:rPr lang="en-US" dirty="0">
                <a:ea typeface="+mn-lt"/>
                <a:cs typeface="+mn-lt"/>
              </a:rPr>
              <a:t>Transmission </a:t>
            </a:r>
          </a:p>
          <a:p>
            <a:r>
              <a:rPr lang="en-US">
                <a:ea typeface="+mn-lt"/>
                <a:cs typeface="+mn-lt"/>
              </a:rPr>
              <a:t>Design and implement a wearable cognitive assistance spanning [HCH+14]</a:t>
            </a:r>
          </a:p>
          <a:p>
            <a:pPr lvl="1">
              <a:buFont typeface="Wingdings" pitchFamily="34" charset="0"/>
              <a:buChar char="§"/>
            </a:pPr>
            <a:r>
              <a:rPr lang="en-US">
                <a:ea typeface="+mn-lt"/>
                <a:cs typeface="+mn-lt"/>
              </a:rPr>
              <a:t>Backed up by Google Glass and Cloudlet (Fog)</a:t>
            </a:r>
          </a:p>
          <a:p>
            <a:pPr lvl="1">
              <a:buFont typeface="Wingdings" pitchFamily="34" charset="0"/>
              <a:buChar char="§"/>
            </a:pPr>
            <a:r>
              <a:rPr lang="en-US" dirty="0">
                <a:ea typeface="+mn-lt"/>
                <a:cs typeface="+mn-lt"/>
              </a:rPr>
              <a:t>Assist the user by providing hints for social interaction via real-time scene analysis</a:t>
            </a:r>
            <a:endParaRPr lang="en-US" dirty="0"/>
          </a:p>
          <a:p>
            <a:r>
              <a:rPr lang="en-US" dirty="0">
                <a:cs typeface="Calibri"/>
              </a:rPr>
              <a:t>Oil Spill Detection in Remote Offshore oilfield</a:t>
            </a:r>
          </a:p>
          <a:p>
            <a:pPr lvl="1"/>
            <a:r>
              <a:rPr lang="en-US" dirty="0">
                <a:cs typeface="Calibri"/>
              </a:rPr>
              <a:t>Early detection of source of oil spill</a:t>
            </a:r>
          </a:p>
          <a:p>
            <a:pPr lvl="1"/>
            <a:r>
              <a:rPr lang="en-US" dirty="0">
                <a:cs typeface="Calibri"/>
              </a:rPr>
              <a:t>Oil spill trajectory detection</a:t>
            </a:r>
          </a:p>
        </p:txBody>
      </p:sp>
      <p:sp>
        <p:nvSpPr>
          <p:cNvPr id="4" name="Slide Number Placeholder 3">
            <a:extLst>
              <a:ext uri="{FF2B5EF4-FFF2-40B4-BE49-F238E27FC236}">
                <a16:creationId xmlns:a16="http://schemas.microsoft.com/office/drawing/2014/main" id="{E223CA01-21B8-4895-9564-437F8AA81A0A}"/>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62</a:t>
            </a:fld>
            <a:endParaRPr lang="en-US">
              <a:solidFill>
                <a:prstClr val="black">
                  <a:tint val="75000"/>
                </a:prstClr>
              </a:solidFill>
              <a:latin typeface="Calibri"/>
            </a:endParaRPr>
          </a:p>
        </p:txBody>
      </p:sp>
      <p:pic>
        <p:nvPicPr>
          <p:cNvPr id="5" name="Picture 5" descr="A picture containing text, helmet&#10;&#10;Description automatically generated">
            <a:extLst>
              <a:ext uri="{FF2B5EF4-FFF2-40B4-BE49-F238E27FC236}">
                <a16:creationId xmlns:a16="http://schemas.microsoft.com/office/drawing/2014/main" id="{902A4E69-A51E-46FE-B026-7DC1938A3983}"/>
              </a:ext>
            </a:extLst>
          </p:cNvPr>
          <p:cNvPicPr>
            <a:picLocks noChangeAspect="1"/>
          </p:cNvPicPr>
          <p:nvPr/>
        </p:nvPicPr>
        <p:blipFill>
          <a:blip r:embed="rId3"/>
          <a:stretch>
            <a:fillRect/>
          </a:stretch>
        </p:blipFill>
        <p:spPr>
          <a:xfrm>
            <a:off x="6246947" y="2921352"/>
            <a:ext cx="2711927" cy="1590166"/>
          </a:xfrm>
          <a:prstGeom prst="rect">
            <a:avLst/>
          </a:prstGeom>
        </p:spPr>
      </p:pic>
      <p:sp>
        <p:nvSpPr>
          <p:cNvPr id="7" name="Arrow: Right 6">
            <a:extLst>
              <a:ext uri="{FF2B5EF4-FFF2-40B4-BE49-F238E27FC236}">
                <a16:creationId xmlns:a16="http://schemas.microsoft.com/office/drawing/2014/main" id="{EF59F695-784D-41F2-B65A-6FB1AEF0AEBD}"/>
              </a:ext>
            </a:extLst>
          </p:cNvPr>
          <p:cNvSpPr/>
          <p:nvPr/>
        </p:nvSpPr>
        <p:spPr>
          <a:xfrm>
            <a:off x="4499739" y="2971024"/>
            <a:ext cx="1754037" cy="790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Smart Helmet</a:t>
            </a:r>
            <a:endParaRPr lang="en-US" dirty="0"/>
          </a:p>
        </p:txBody>
      </p:sp>
    </p:spTree>
    <p:extLst>
      <p:ext uri="{BB962C8B-B14F-4D97-AF65-F5344CB8AC3E}">
        <p14:creationId xmlns:p14="http://schemas.microsoft.com/office/powerpoint/2010/main" val="178039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26E1E-6260-4507-89E2-B5CBE3E07233}"/>
              </a:ext>
            </a:extLst>
          </p:cNvPr>
          <p:cNvSpPr>
            <a:spLocks noGrp="1"/>
          </p:cNvSpPr>
          <p:nvPr>
            <p:ph type="title"/>
          </p:nvPr>
        </p:nvSpPr>
        <p:spPr/>
        <p:txBody>
          <a:bodyPr>
            <a:normAutofit/>
          </a:bodyPr>
          <a:lstStyle/>
          <a:p>
            <a:r>
              <a:rPr lang="en-US" dirty="0">
                <a:cs typeface="Arial"/>
              </a:rPr>
              <a:t>Scopes of Fog Federation</a:t>
            </a:r>
            <a:endParaRPr lang="en-US" dirty="0"/>
          </a:p>
        </p:txBody>
      </p:sp>
      <p:sp>
        <p:nvSpPr>
          <p:cNvPr id="3" name="Content Placeholder 2">
            <a:extLst>
              <a:ext uri="{FF2B5EF4-FFF2-40B4-BE49-F238E27FC236}">
                <a16:creationId xmlns:a16="http://schemas.microsoft.com/office/drawing/2014/main" id="{BBB8E726-D87E-4D76-9F3C-BDCF59D21261}"/>
              </a:ext>
            </a:extLst>
          </p:cNvPr>
          <p:cNvSpPr>
            <a:spLocks noGrp="1"/>
          </p:cNvSpPr>
          <p:nvPr>
            <p:ph idx="1"/>
          </p:nvPr>
        </p:nvSpPr>
        <p:spPr>
          <a:xfrm>
            <a:off x="457200" y="1600200"/>
            <a:ext cx="8229600" cy="4756000"/>
          </a:xfrm>
        </p:spPr>
        <p:txBody>
          <a:bodyPr vert="horz" lIns="91440" tIns="45720" rIns="91440" bIns="45720" rtlCol="0" anchor="t">
            <a:normAutofit/>
          </a:bodyPr>
          <a:lstStyle/>
          <a:p>
            <a:pPr marL="457200" indent="-457200"/>
            <a:r>
              <a:rPr lang="en-US" sz="2800">
                <a:ea typeface="+mn-lt"/>
                <a:cs typeface="+mn-lt"/>
              </a:rPr>
              <a:t>Smart Industry 4.0 with smart sensor, and IoT devices</a:t>
            </a:r>
            <a:endParaRPr lang="en-US" sz="2400" dirty="0">
              <a:ea typeface="+mn-lt"/>
              <a:cs typeface="+mn-lt"/>
            </a:endParaRPr>
          </a:p>
          <a:p>
            <a:pPr lvl="1"/>
            <a:r>
              <a:rPr lang="en-US" sz="2200">
                <a:ea typeface="+mn-lt"/>
                <a:cs typeface="+mn-lt"/>
              </a:rPr>
              <a:t>Data pre-processing and noise filtering</a:t>
            </a:r>
            <a:endParaRPr lang="en-US" sz="2200" dirty="0">
              <a:ea typeface="+mn-lt"/>
              <a:cs typeface="+mn-lt"/>
            </a:endParaRPr>
          </a:p>
          <a:p>
            <a:pPr marL="457200" indent="-457200"/>
            <a:r>
              <a:rPr lang="en-US" sz="2800">
                <a:ea typeface="+mn-lt"/>
                <a:cs typeface="+mn-lt"/>
              </a:rPr>
              <a:t>Augmented Reality (AR) simulation </a:t>
            </a:r>
          </a:p>
          <a:p>
            <a:pPr marL="457200" indent="-457200"/>
            <a:r>
              <a:rPr lang="en-US" sz="2800">
                <a:ea typeface="+mn-lt"/>
                <a:cs typeface="+mn-lt"/>
              </a:rPr>
              <a:t>Security and Safety</a:t>
            </a:r>
          </a:p>
          <a:p>
            <a:pPr lvl="1">
              <a:buFont typeface="Wingdings" pitchFamily="34" charset="0"/>
              <a:buChar char="§"/>
            </a:pPr>
            <a:r>
              <a:rPr lang="en-US" sz="2200">
                <a:ea typeface="+mn-lt"/>
                <a:cs typeface="+mn-lt"/>
              </a:rPr>
              <a:t>Surveillance and monitoring</a:t>
            </a:r>
          </a:p>
          <a:p>
            <a:pPr lvl="1">
              <a:buFont typeface="Wingdings" pitchFamily="34" charset="0"/>
              <a:buChar char="§"/>
            </a:pPr>
            <a:r>
              <a:rPr lang="en-US" sz="2200">
                <a:ea typeface="+mn-lt"/>
                <a:cs typeface="+mn-lt"/>
              </a:rPr>
              <a:t>Anomaly detection</a:t>
            </a:r>
          </a:p>
          <a:p>
            <a:pPr marL="457200" indent="-457200"/>
            <a:r>
              <a:rPr lang="en-US" sz="2800">
                <a:ea typeface="+mn-lt"/>
                <a:cs typeface="+mn-lt"/>
              </a:rPr>
              <a:t>Live video stream</a:t>
            </a:r>
          </a:p>
          <a:p>
            <a:pPr lvl="1"/>
            <a:r>
              <a:rPr lang="en-US" sz="2200">
                <a:ea typeface="+mn-lt"/>
                <a:cs typeface="+mn-lt"/>
              </a:rPr>
              <a:t>real-time video processing (inference) and feedback </a:t>
            </a:r>
            <a:endParaRPr lang="en-US" sz="2200" dirty="0">
              <a:ea typeface="+mn-lt"/>
              <a:cs typeface="+mn-lt"/>
            </a:endParaRPr>
          </a:p>
        </p:txBody>
      </p:sp>
      <p:sp>
        <p:nvSpPr>
          <p:cNvPr id="4" name="Slide Number Placeholder 3">
            <a:extLst>
              <a:ext uri="{FF2B5EF4-FFF2-40B4-BE49-F238E27FC236}">
                <a16:creationId xmlns:a16="http://schemas.microsoft.com/office/drawing/2014/main" id="{B3C70767-40D8-4EB4-91F9-76351DB10396}"/>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63</a:t>
            </a:fld>
            <a:endParaRPr lang="en-US">
              <a:solidFill>
                <a:prstClr val="black">
                  <a:tint val="75000"/>
                </a:prstClr>
              </a:solidFill>
              <a:latin typeface="Calibri"/>
            </a:endParaRPr>
          </a:p>
        </p:txBody>
      </p:sp>
    </p:spTree>
    <p:extLst>
      <p:ext uri="{BB962C8B-B14F-4D97-AF65-F5344CB8AC3E}">
        <p14:creationId xmlns:p14="http://schemas.microsoft.com/office/powerpoint/2010/main" val="4264709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7D39-9155-4F3B-8E40-A1EEBD95A2BB}"/>
              </a:ext>
            </a:extLst>
          </p:cNvPr>
          <p:cNvSpPr>
            <a:spLocks noGrp="1"/>
          </p:cNvSpPr>
          <p:nvPr>
            <p:ph type="title"/>
          </p:nvPr>
        </p:nvSpPr>
        <p:spPr/>
        <p:txBody>
          <a:bodyPr>
            <a:normAutofit fontScale="90000"/>
          </a:bodyPr>
          <a:lstStyle/>
          <a:p>
            <a:r>
              <a:rPr lang="en-US" dirty="0">
                <a:cs typeface="Arial"/>
              </a:rPr>
              <a:t>Summary &amp; Discussion of Performance Analysis </a:t>
            </a:r>
            <a:endParaRPr lang="en-US" dirty="0"/>
          </a:p>
        </p:txBody>
      </p:sp>
      <p:sp>
        <p:nvSpPr>
          <p:cNvPr id="3" name="Content Placeholder 2">
            <a:extLst>
              <a:ext uri="{FF2B5EF4-FFF2-40B4-BE49-F238E27FC236}">
                <a16:creationId xmlns:a16="http://schemas.microsoft.com/office/drawing/2014/main" id="{CDDD4A4D-E69F-4927-B088-B8BE57B92C91}"/>
              </a:ext>
            </a:extLst>
          </p:cNvPr>
          <p:cNvSpPr>
            <a:spLocks noGrp="1"/>
          </p:cNvSpPr>
          <p:nvPr>
            <p:ph idx="1"/>
          </p:nvPr>
        </p:nvSpPr>
        <p:spPr/>
        <p:txBody>
          <a:bodyPr vert="horz" lIns="91440" tIns="45720" rIns="91440" bIns="45720" rtlCol="0" anchor="t">
            <a:normAutofit fontScale="77500" lnSpcReduction="20000"/>
          </a:bodyPr>
          <a:lstStyle/>
          <a:p>
            <a:r>
              <a:rPr lang="en-US" dirty="0">
                <a:ea typeface="+mn-lt"/>
                <a:cs typeface="+mn-lt"/>
              </a:rPr>
              <a:t>Accurately estimating the inference time of latency-sensitive DNN-based application</a:t>
            </a:r>
          </a:p>
          <a:p>
            <a:pPr lvl="1"/>
            <a:r>
              <a:rPr lang="en-US" dirty="0">
                <a:ea typeface="+mn-lt"/>
                <a:cs typeface="+mn-lt"/>
              </a:rPr>
              <a:t>Robustness and safety of Industry 4.0</a:t>
            </a:r>
            <a:endParaRPr lang="en-US" dirty="0">
              <a:cs typeface="Calibri"/>
            </a:endParaRPr>
          </a:p>
          <a:p>
            <a:pPr marL="457200" lvl="1" indent="0">
              <a:buNone/>
            </a:pPr>
            <a:endParaRPr lang="en-US" dirty="0">
              <a:cs typeface="Calibri"/>
            </a:endParaRPr>
          </a:p>
          <a:p>
            <a:r>
              <a:rPr lang="en-US" dirty="0">
                <a:cs typeface="Calibri"/>
              </a:rPr>
              <a:t>Application centric analysis</a:t>
            </a:r>
          </a:p>
          <a:p>
            <a:pPr lvl="1"/>
            <a:r>
              <a:rPr lang="en-US" dirty="0">
                <a:ea typeface="+mn-lt"/>
                <a:cs typeface="+mn-lt"/>
              </a:rPr>
              <a:t>Inference times across the two computing platforms often follow Student’s t-distribution</a:t>
            </a:r>
            <a:endParaRPr lang="en-US" dirty="0">
              <a:cs typeface="Calibri"/>
            </a:endParaRPr>
          </a:p>
          <a:p>
            <a:pPr marL="457200" lvl="1" indent="0">
              <a:buNone/>
            </a:pPr>
            <a:endParaRPr lang="en-US" dirty="0">
              <a:cs typeface="Calibri"/>
            </a:endParaRPr>
          </a:p>
          <a:p>
            <a:r>
              <a:rPr lang="en-US" dirty="0">
                <a:cs typeface="Calibri"/>
              </a:rPr>
              <a:t>Resource-centric analysis</a:t>
            </a:r>
          </a:p>
          <a:p>
            <a:pPr lvl="1"/>
            <a:r>
              <a:rPr lang="en-US" dirty="0">
                <a:cs typeface="Calibri"/>
              </a:rPr>
              <a:t>Input type has much influence on execution time in Chameleon (Fog System)</a:t>
            </a:r>
          </a:p>
          <a:p>
            <a:pPr lvl="1"/>
            <a:r>
              <a:rPr lang="en-US" dirty="0">
                <a:cs typeface="Calibri"/>
              </a:rPr>
              <a:t>Fog (Chameleon) systems are more uncertain than Cloud (AWS)</a:t>
            </a:r>
          </a:p>
        </p:txBody>
      </p:sp>
      <p:sp>
        <p:nvSpPr>
          <p:cNvPr id="4" name="Slide Number Placeholder 3">
            <a:extLst>
              <a:ext uri="{FF2B5EF4-FFF2-40B4-BE49-F238E27FC236}">
                <a16:creationId xmlns:a16="http://schemas.microsoft.com/office/drawing/2014/main" id="{F9E409BD-21B1-4B6C-889D-F3CB7B615703}"/>
              </a:ext>
            </a:extLst>
          </p:cNvPr>
          <p:cNvSpPr>
            <a:spLocks noGrp="1"/>
          </p:cNvSpPr>
          <p:nvPr>
            <p:ph type="sldNum" sz="quarter" idx="12"/>
          </p:nvPr>
        </p:nvSpPr>
        <p:spPr/>
        <p:txBody>
          <a:bodyPr/>
          <a:lstStyle/>
          <a:p>
            <a:fld id="{7D2751F7-D677-4CE9-B35A-C3CCA0CC8D94}" type="slidenum">
              <a:rPr lang="en-US" dirty="0" smtClean="0">
                <a:solidFill>
                  <a:prstClr val="black">
                    <a:tint val="75000"/>
                  </a:prstClr>
                </a:solidFill>
                <a:latin typeface="Calibri"/>
              </a:rPr>
              <a:pPr/>
              <a:t>64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05368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D6D2DC8-7894-4E6E-B860-72E306A7A372}"/>
              </a:ext>
            </a:extLst>
          </p:cNvPr>
          <p:cNvSpPr>
            <a:spLocks noGrp="1"/>
          </p:cNvSpPr>
          <p:nvPr>
            <p:ph type="body" idx="1"/>
          </p:nvPr>
        </p:nvSpPr>
        <p:spPr>
          <a:xfrm>
            <a:off x="137536" y="1536071"/>
            <a:ext cx="5420017" cy="1896832"/>
          </a:xfrm>
        </p:spPr>
        <p:txBody>
          <a:bodyPr/>
          <a:lstStyle/>
          <a:p>
            <a:pPr marL="456565" indent="-497840">
              <a:spcBef>
                <a:spcPts val="680"/>
              </a:spcBef>
            </a:pPr>
            <a:r>
              <a:rPr lang="en-US" sz="2400" dirty="0"/>
              <a:t>O&amp;G in Louisiana</a:t>
            </a:r>
            <a:r>
              <a:rPr lang="en-US" sz="2800" dirty="0"/>
              <a:t> </a:t>
            </a:r>
          </a:p>
          <a:p>
            <a:pPr marL="913765" lvl="1" indent="-405765">
              <a:spcBef>
                <a:spcPts val="200"/>
              </a:spcBef>
              <a:buClr>
                <a:srgbClr val="00B050"/>
              </a:buClr>
              <a:buFont typeface="Wingdings" pitchFamily="2" charset="2"/>
              <a:buChar char="§"/>
            </a:pPr>
            <a:r>
              <a:rPr lang="en-US" sz="2000" dirty="0"/>
              <a:t>Formation &amp;</a:t>
            </a:r>
            <a:r>
              <a:rPr lang="en-US" sz="2000" dirty="0">
                <a:solidFill>
                  <a:schemeClr val="tx1"/>
                </a:solidFill>
              </a:rPr>
              <a:t> Hydrocarbon reservoir - offshore Gulf</a:t>
            </a:r>
          </a:p>
          <a:p>
            <a:pPr marL="913765" lvl="1" indent="-405765">
              <a:spcBef>
                <a:spcPts val="200"/>
              </a:spcBef>
              <a:buClr>
                <a:srgbClr val="00B050"/>
              </a:buClr>
              <a:buFont typeface="Wingdings" pitchFamily="2" charset="2"/>
              <a:buChar char="§"/>
            </a:pPr>
            <a:r>
              <a:rPr lang="en-US" sz="2000" dirty="0">
                <a:solidFill>
                  <a:schemeClr val="tx1"/>
                </a:solidFill>
              </a:rPr>
              <a:t>O&amp;G contributed</a:t>
            </a:r>
            <a:r>
              <a:rPr lang="en-US" sz="2000" dirty="0"/>
              <a:t> </a:t>
            </a:r>
            <a:r>
              <a:rPr lang="en-US" sz="2000" b="1" dirty="0"/>
              <a:t>$73B</a:t>
            </a:r>
            <a:r>
              <a:rPr lang="en-US" sz="2000" dirty="0"/>
              <a:t> to Louisiana’s 2019 GDP (~26%)</a:t>
            </a:r>
            <a:endParaRPr lang="en-US" sz="2000" dirty="0">
              <a:solidFill>
                <a:schemeClr val="tx1"/>
              </a:solidFill>
            </a:endParaRPr>
          </a:p>
          <a:p>
            <a:pPr marL="0" indent="0">
              <a:spcBef>
                <a:spcPts val="680"/>
              </a:spcBef>
              <a:buClr>
                <a:srgbClr val="000000"/>
              </a:buClr>
              <a:buNone/>
            </a:pPr>
            <a:endParaRPr lang="en-US" sz="2400" dirty="0"/>
          </a:p>
        </p:txBody>
      </p:sp>
      <p:sp>
        <p:nvSpPr>
          <p:cNvPr id="4" name="Slide Number Placeholder 3">
            <a:extLst>
              <a:ext uri="{FF2B5EF4-FFF2-40B4-BE49-F238E27FC236}">
                <a16:creationId xmlns:a16="http://schemas.microsoft.com/office/drawing/2014/main" id="{439E2924-9696-4DA2-A8CF-BEC0AF139994}"/>
              </a:ext>
            </a:extLst>
          </p:cNvPr>
          <p:cNvSpPr>
            <a:spLocks noGrp="1"/>
          </p:cNvSpPr>
          <p:nvPr>
            <p:ph type="sldNum" idx="12"/>
          </p:nvPr>
        </p:nvSpPr>
        <p:spPr>
          <a:xfrm>
            <a:off x="3846725" y="6582493"/>
            <a:ext cx="2133600" cy="365200"/>
          </a:xfrm>
        </p:spPr>
        <p:txBody>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7</a:t>
            </a:fld>
            <a:endParaRPr lang="en"/>
          </a:p>
        </p:txBody>
      </p:sp>
      <p:sp>
        <p:nvSpPr>
          <p:cNvPr id="6" name="Google Shape;160;p13">
            <a:extLst>
              <a:ext uri="{FF2B5EF4-FFF2-40B4-BE49-F238E27FC236}">
                <a16:creationId xmlns:a16="http://schemas.microsoft.com/office/drawing/2014/main" id="{C9CAFA77-8580-4857-B0EC-AB39F683EE26}"/>
              </a:ext>
            </a:extLst>
          </p:cNvPr>
          <p:cNvSpPr txBox="1"/>
          <p:nvPr/>
        </p:nvSpPr>
        <p:spPr>
          <a:xfrm>
            <a:off x="112041" y="299987"/>
            <a:ext cx="8912732" cy="719473"/>
          </a:xfrm>
          <a:prstGeom prst="rect">
            <a:avLst/>
          </a:prstGeom>
          <a:noFill/>
          <a:ln>
            <a:noFill/>
          </a:ln>
        </p:spPr>
        <p:txBody>
          <a:bodyPr spcFirstLastPara="1" wrap="square" lIns="91425" tIns="91425" rIns="91425" bIns="91425" anchor="t" anchorCtr="0">
            <a:noAutofit/>
          </a:bodyPr>
          <a:lstStyle/>
          <a:p>
            <a:pPr algn="ctr"/>
            <a:r>
              <a:rPr lang="en" sz="3600" dirty="0">
                <a:solidFill>
                  <a:schemeClr val="lt1"/>
                </a:solidFill>
                <a:cs typeface="Arial"/>
              </a:rPr>
              <a:t>Motivation: Remote O&amp;G disasters</a:t>
            </a:r>
            <a:endParaRPr lang="en" sz="3600" dirty="0">
              <a:solidFill>
                <a:schemeClr val="lt1"/>
              </a:solidFill>
              <a:ea typeface="+mn-lt"/>
              <a:cs typeface="+mn-lt"/>
            </a:endParaRPr>
          </a:p>
        </p:txBody>
      </p:sp>
      <p:pic>
        <p:nvPicPr>
          <p:cNvPr id="5" name="Picture 7" descr="A picture containing text, smoke, transport, coming&#10;&#10;Description automatically generated">
            <a:extLst>
              <a:ext uri="{FF2B5EF4-FFF2-40B4-BE49-F238E27FC236}">
                <a16:creationId xmlns:a16="http://schemas.microsoft.com/office/drawing/2014/main" id="{246ECB48-6999-44BF-92C1-4FB811A98403}"/>
              </a:ext>
            </a:extLst>
          </p:cNvPr>
          <p:cNvPicPr>
            <a:picLocks noChangeAspect="1"/>
          </p:cNvPicPr>
          <p:nvPr/>
        </p:nvPicPr>
        <p:blipFill>
          <a:blip r:embed="rId3"/>
          <a:stretch>
            <a:fillRect/>
          </a:stretch>
        </p:blipFill>
        <p:spPr>
          <a:xfrm>
            <a:off x="5135594" y="1505613"/>
            <a:ext cx="3971023" cy="2237071"/>
          </a:xfrm>
          <a:prstGeom prst="rect">
            <a:avLst/>
          </a:prstGeom>
        </p:spPr>
      </p:pic>
      <p:pic>
        <p:nvPicPr>
          <p:cNvPr id="8" name="Picture 8">
            <a:extLst>
              <a:ext uri="{FF2B5EF4-FFF2-40B4-BE49-F238E27FC236}">
                <a16:creationId xmlns:a16="http://schemas.microsoft.com/office/drawing/2014/main" id="{EB288140-A0A6-4DA6-A231-A3A02A1B21DC}"/>
              </a:ext>
            </a:extLst>
          </p:cNvPr>
          <p:cNvPicPr>
            <a:picLocks noChangeAspect="1"/>
          </p:cNvPicPr>
          <p:nvPr/>
        </p:nvPicPr>
        <p:blipFill>
          <a:blip r:embed="rId4"/>
          <a:stretch>
            <a:fillRect/>
          </a:stretch>
        </p:blipFill>
        <p:spPr>
          <a:xfrm>
            <a:off x="5135594" y="3922711"/>
            <a:ext cx="4008406" cy="2613757"/>
          </a:xfrm>
          <a:prstGeom prst="rect">
            <a:avLst/>
          </a:prstGeom>
        </p:spPr>
      </p:pic>
      <p:sp>
        <p:nvSpPr>
          <p:cNvPr id="11" name="TextBox 10">
            <a:extLst>
              <a:ext uri="{FF2B5EF4-FFF2-40B4-BE49-F238E27FC236}">
                <a16:creationId xmlns:a16="http://schemas.microsoft.com/office/drawing/2014/main" id="{01D5A0E9-DDF2-49DA-9F58-3D24E6333DB7}"/>
              </a:ext>
            </a:extLst>
          </p:cNvPr>
          <p:cNvSpPr txBox="1"/>
          <p:nvPr/>
        </p:nvSpPr>
        <p:spPr>
          <a:xfrm>
            <a:off x="189785" y="5316762"/>
            <a:ext cx="4945809" cy="14055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6565" indent="-497840">
              <a:spcBef>
                <a:spcPts val="680"/>
              </a:spcBef>
              <a:buFont typeface="Arial"/>
              <a:buChar char="•"/>
            </a:pPr>
            <a:r>
              <a:rPr lang="en-US" sz="2400" dirty="0">
                <a:latin typeface="Calibri"/>
                <a:ea typeface="+mn-lt"/>
                <a:cs typeface="Calibri"/>
              </a:rPr>
              <a:t>Causes:</a:t>
            </a:r>
          </a:p>
          <a:p>
            <a:pPr marL="913765" lvl="1" indent="-405765">
              <a:spcBef>
                <a:spcPts val="200"/>
              </a:spcBef>
              <a:buClr>
                <a:srgbClr val="00B050"/>
              </a:buClr>
              <a:buSzPts val="1800"/>
              <a:buFont typeface="Wingdings" pitchFamily="2" charset="2"/>
              <a:buChar char="§"/>
            </a:pPr>
            <a:r>
              <a:rPr lang="en-US" sz="2000" dirty="0">
                <a:solidFill>
                  <a:schemeClr val="dk1"/>
                </a:solidFill>
                <a:latin typeface="Calibri"/>
                <a:ea typeface="Calibri"/>
                <a:cs typeface="Calibri"/>
              </a:rPr>
              <a:t>Safety failures </a:t>
            </a:r>
          </a:p>
          <a:p>
            <a:pPr marL="913765" lvl="1" indent="-405765">
              <a:spcBef>
                <a:spcPts val="200"/>
              </a:spcBef>
              <a:buClr>
                <a:srgbClr val="00B050"/>
              </a:buClr>
              <a:buSzPts val="1800"/>
              <a:buFont typeface="Wingdings" pitchFamily="2" charset="2"/>
              <a:buChar char="§"/>
            </a:pPr>
            <a:r>
              <a:rPr lang="en-US" sz="2000" dirty="0">
                <a:solidFill>
                  <a:schemeClr val="dk1"/>
                </a:solidFill>
                <a:latin typeface="Calibri"/>
                <a:ea typeface="Calibri"/>
                <a:cs typeface="Calibri"/>
              </a:rPr>
              <a:t>Late Oil Spill Detection</a:t>
            </a:r>
          </a:p>
          <a:p>
            <a:endParaRPr lang="en-US" dirty="0">
              <a:latin typeface="Calibri"/>
              <a:ea typeface="+mn-lt"/>
              <a:cs typeface="Calibri"/>
            </a:endParaRPr>
          </a:p>
        </p:txBody>
      </p:sp>
      <p:sp>
        <p:nvSpPr>
          <p:cNvPr id="10" name="TextBox 9">
            <a:extLst>
              <a:ext uri="{FF2B5EF4-FFF2-40B4-BE49-F238E27FC236}">
                <a16:creationId xmlns:a16="http://schemas.microsoft.com/office/drawing/2014/main" id="{867BA214-DC39-C04C-B6EC-465D1F84C8F6}"/>
              </a:ext>
            </a:extLst>
          </p:cNvPr>
          <p:cNvSpPr txBox="1"/>
          <p:nvPr/>
        </p:nvSpPr>
        <p:spPr>
          <a:xfrm>
            <a:off x="112087" y="3409830"/>
            <a:ext cx="4945809" cy="2046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6565" indent="-497840">
              <a:spcBef>
                <a:spcPts val="680"/>
              </a:spcBef>
              <a:buFont typeface="Arial"/>
              <a:buChar char="•"/>
            </a:pPr>
            <a:r>
              <a:rPr lang="en-US" sz="2400" dirty="0">
                <a:latin typeface="Calibri"/>
                <a:ea typeface="+mn-lt"/>
                <a:cs typeface="Calibri"/>
              </a:rPr>
              <a:t>Biggest disasters in Gulf</a:t>
            </a:r>
          </a:p>
          <a:p>
            <a:pPr marL="913765" lvl="1" indent="-405765">
              <a:spcBef>
                <a:spcPts val="200"/>
              </a:spcBef>
              <a:buClr>
                <a:srgbClr val="00B050"/>
              </a:buClr>
              <a:buSzPts val="1800"/>
              <a:buFont typeface="Wingdings" pitchFamily="2" charset="2"/>
              <a:buChar char="§"/>
            </a:pPr>
            <a:r>
              <a:rPr lang="en-US" sz="2000" dirty="0">
                <a:solidFill>
                  <a:schemeClr val="dk1"/>
                </a:solidFill>
                <a:latin typeface="Calibri"/>
                <a:ea typeface="Calibri"/>
                <a:cs typeface="Calibri"/>
                <a:sym typeface="Calibri"/>
              </a:rPr>
              <a:t>Deep Water Horizon –  </a:t>
            </a:r>
            <a:r>
              <a:rPr lang="en-US" sz="2000" b="1" dirty="0">
                <a:solidFill>
                  <a:schemeClr val="dk1"/>
                </a:solidFill>
                <a:latin typeface="Calibri"/>
                <a:ea typeface="Calibri"/>
                <a:cs typeface="Calibri"/>
                <a:sym typeface="Calibri"/>
              </a:rPr>
              <a:t>2010</a:t>
            </a:r>
          </a:p>
          <a:p>
            <a:pPr marL="913765" lvl="1" indent="-405765">
              <a:spcBef>
                <a:spcPts val="200"/>
              </a:spcBef>
              <a:buClr>
                <a:srgbClr val="00B050"/>
              </a:buClr>
              <a:buSzPts val="1800"/>
              <a:buFont typeface="Wingdings" pitchFamily="2" charset="2"/>
              <a:buChar char="§"/>
            </a:pPr>
            <a:r>
              <a:rPr lang="en-US" sz="2000" dirty="0">
                <a:solidFill>
                  <a:schemeClr val="dk1"/>
                </a:solidFill>
                <a:latin typeface="Calibri"/>
                <a:ea typeface="Calibri"/>
                <a:cs typeface="Calibri"/>
                <a:sym typeface="Calibri"/>
              </a:rPr>
              <a:t>In Louisiana, erosion rates doubled</a:t>
            </a:r>
          </a:p>
          <a:p>
            <a:pPr marL="913765" lvl="1" indent="-405765">
              <a:spcBef>
                <a:spcPts val="200"/>
              </a:spcBef>
              <a:buClr>
                <a:srgbClr val="00B050"/>
              </a:buClr>
              <a:buSzPts val="1800"/>
              <a:buFont typeface="Wingdings" pitchFamily="2" charset="2"/>
              <a:buChar char="§"/>
            </a:pPr>
            <a:r>
              <a:rPr lang="en-US" sz="2000" dirty="0">
                <a:solidFill>
                  <a:schemeClr val="dk1"/>
                </a:solidFill>
                <a:latin typeface="Calibri"/>
                <a:ea typeface="Calibri"/>
                <a:cs typeface="Calibri"/>
                <a:sym typeface="Calibri"/>
              </a:rPr>
              <a:t>killed </a:t>
            </a:r>
            <a:r>
              <a:rPr lang="en-US" sz="2000" b="1" dirty="0">
                <a:solidFill>
                  <a:schemeClr val="dk1"/>
                </a:solidFill>
                <a:latin typeface="Calibri"/>
                <a:ea typeface="Calibri"/>
                <a:cs typeface="Calibri"/>
                <a:sym typeface="Calibri"/>
              </a:rPr>
              <a:t>11</a:t>
            </a:r>
            <a:r>
              <a:rPr lang="en-US" sz="2000" dirty="0">
                <a:solidFill>
                  <a:schemeClr val="dk1"/>
                </a:solidFill>
                <a:latin typeface="Calibri"/>
                <a:ea typeface="Calibri"/>
                <a:cs typeface="Calibri"/>
                <a:sym typeface="Calibri"/>
              </a:rPr>
              <a:t> workers &amp; took </a:t>
            </a:r>
            <a:r>
              <a:rPr lang="en-US" sz="2000" b="1" dirty="0">
                <a:solidFill>
                  <a:schemeClr val="dk1"/>
                </a:solidFill>
                <a:latin typeface="Calibri"/>
                <a:ea typeface="Calibri"/>
                <a:cs typeface="Calibri"/>
                <a:sym typeface="Calibri"/>
              </a:rPr>
              <a:t>87</a:t>
            </a:r>
            <a:r>
              <a:rPr lang="en-US" sz="2000" dirty="0">
                <a:solidFill>
                  <a:schemeClr val="dk1"/>
                </a:solidFill>
                <a:latin typeface="Calibri"/>
                <a:ea typeface="Calibri"/>
                <a:cs typeface="Calibri"/>
                <a:sym typeface="Calibri"/>
              </a:rPr>
              <a:t> days to  control</a:t>
            </a:r>
          </a:p>
          <a:p>
            <a:endParaRPr lang="en-US" dirty="0">
              <a:latin typeface="Calibri"/>
              <a:ea typeface="+mn-lt"/>
              <a:cs typeface="Calibri"/>
            </a:endParaRPr>
          </a:p>
        </p:txBody>
      </p:sp>
    </p:spTree>
    <p:extLst>
      <p:ext uri="{BB962C8B-B14F-4D97-AF65-F5344CB8AC3E}">
        <p14:creationId xmlns:p14="http://schemas.microsoft.com/office/powerpoint/2010/main" val="260886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77BE-F07F-4773-9541-05EBD893F94F}"/>
              </a:ext>
            </a:extLst>
          </p:cNvPr>
          <p:cNvSpPr>
            <a:spLocks noGrp="1"/>
          </p:cNvSpPr>
          <p:nvPr>
            <p:ph type="title"/>
          </p:nvPr>
        </p:nvSpPr>
        <p:spPr/>
        <p:txBody>
          <a:bodyPr/>
          <a:lstStyle/>
          <a:p>
            <a:r>
              <a:rPr lang="en-US" dirty="0"/>
              <a:t>Motivation: Coordinating activities to cope with disaster</a:t>
            </a:r>
          </a:p>
        </p:txBody>
      </p:sp>
      <p:sp>
        <p:nvSpPr>
          <p:cNvPr id="4" name="Slide Number Placeholder 3">
            <a:extLst>
              <a:ext uri="{FF2B5EF4-FFF2-40B4-BE49-F238E27FC236}">
                <a16:creationId xmlns:a16="http://schemas.microsoft.com/office/drawing/2014/main" id="{8C969D2F-19A2-43E3-A82E-D6E928EEE9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a:t>
            </a:fld>
            <a:endParaRPr lang="en"/>
          </a:p>
        </p:txBody>
      </p:sp>
      <p:pic>
        <p:nvPicPr>
          <p:cNvPr id="7" name="Graphic 7">
            <a:extLst>
              <a:ext uri="{FF2B5EF4-FFF2-40B4-BE49-F238E27FC236}">
                <a16:creationId xmlns:a16="http://schemas.microsoft.com/office/drawing/2014/main" id="{A02FFF31-E6CC-4C77-9653-09A1758064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032" y="3530503"/>
            <a:ext cx="9586816" cy="3319448"/>
          </a:xfrm>
          <a:prstGeom prst="rect">
            <a:avLst/>
          </a:prstGeom>
        </p:spPr>
      </p:pic>
      <p:pic>
        <p:nvPicPr>
          <p:cNvPr id="8" name="Graphic 8">
            <a:extLst>
              <a:ext uri="{FF2B5EF4-FFF2-40B4-BE49-F238E27FC236}">
                <a16:creationId xmlns:a16="http://schemas.microsoft.com/office/drawing/2014/main" id="{44EC1DFF-048B-477A-A406-83B9BC72D9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2590" y="6014066"/>
            <a:ext cx="1966824" cy="595189"/>
          </a:xfrm>
          <a:prstGeom prst="rect">
            <a:avLst/>
          </a:prstGeom>
        </p:spPr>
      </p:pic>
      <p:pic>
        <p:nvPicPr>
          <p:cNvPr id="9" name="Graphic 8">
            <a:extLst>
              <a:ext uri="{FF2B5EF4-FFF2-40B4-BE49-F238E27FC236}">
                <a16:creationId xmlns:a16="http://schemas.microsoft.com/office/drawing/2014/main" id="{67744189-6809-49AF-8A79-4E4E51356F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12" y="6143461"/>
            <a:ext cx="2211238" cy="465792"/>
          </a:xfrm>
          <a:prstGeom prst="rect">
            <a:avLst/>
          </a:prstGeom>
        </p:spPr>
      </p:pic>
      <p:pic>
        <p:nvPicPr>
          <p:cNvPr id="10" name="Graphic 9">
            <a:extLst>
              <a:ext uri="{FF2B5EF4-FFF2-40B4-BE49-F238E27FC236}">
                <a16:creationId xmlns:a16="http://schemas.microsoft.com/office/drawing/2014/main" id="{58C7D0A7-E1CA-41C4-A051-EF48C72DD4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57380" y="6287235"/>
            <a:ext cx="1420483" cy="192623"/>
          </a:xfrm>
          <a:prstGeom prst="rect">
            <a:avLst/>
          </a:prstGeom>
        </p:spPr>
      </p:pic>
      <p:pic>
        <p:nvPicPr>
          <p:cNvPr id="12" name="Picture 12" descr="A picture containing icon&#10;&#10;Description automatically generated">
            <a:extLst>
              <a:ext uri="{FF2B5EF4-FFF2-40B4-BE49-F238E27FC236}">
                <a16:creationId xmlns:a16="http://schemas.microsoft.com/office/drawing/2014/main" id="{7D3B6E17-6BA6-4B6A-B6CE-A7E582135730}"/>
              </a:ext>
            </a:extLst>
          </p:cNvPr>
          <p:cNvPicPr>
            <a:picLocks noChangeAspect="1"/>
          </p:cNvPicPr>
          <p:nvPr/>
        </p:nvPicPr>
        <p:blipFill>
          <a:blip r:embed="rId7"/>
          <a:stretch>
            <a:fillRect/>
          </a:stretch>
        </p:blipFill>
        <p:spPr>
          <a:xfrm>
            <a:off x="6474947" y="3074833"/>
            <a:ext cx="1262333" cy="950344"/>
          </a:xfrm>
          <a:prstGeom prst="rect">
            <a:avLst/>
          </a:prstGeom>
        </p:spPr>
      </p:pic>
      <p:pic>
        <p:nvPicPr>
          <p:cNvPr id="13" name="Picture 13" descr="Icon&#10;&#10;Description automatically generated">
            <a:extLst>
              <a:ext uri="{FF2B5EF4-FFF2-40B4-BE49-F238E27FC236}">
                <a16:creationId xmlns:a16="http://schemas.microsoft.com/office/drawing/2014/main" id="{BE9ADD94-0FA5-4498-8BFF-9F634BC42F9F}"/>
              </a:ext>
            </a:extLst>
          </p:cNvPr>
          <p:cNvPicPr>
            <a:picLocks noChangeAspect="1"/>
          </p:cNvPicPr>
          <p:nvPr/>
        </p:nvPicPr>
        <p:blipFill>
          <a:blip r:embed="rId8"/>
          <a:stretch>
            <a:fillRect/>
          </a:stretch>
        </p:blipFill>
        <p:spPr>
          <a:xfrm>
            <a:off x="2960010" y="4427370"/>
            <a:ext cx="1391729" cy="1377351"/>
          </a:xfrm>
          <a:prstGeom prst="rect">
            <a:avLst/>
          </a:prstGeom>
        </p:spPr>
      </p:pic>
      <p:pic>
        <p:nvPicPr>
          <p:cNvPr id="18" name="Picture 18" descr="Graphical user interface, application&#10;&#10;Description automatically generated">
            <a:extLst>
              <a:ext uri="{FF2B5EF4-FFF2-40B4-BE49-F238E27FC236}">
                <a16:creationId xmlns:a16="http://schemas.microsoft.com/office/drawing/2014/main" id="{5C86442A-980B-48EE-ABFC-77B2946F06BE}"/>
              </a:ext>
            </a:extLst>
          </p:cNvPr>
          <p:cNvPicPr>
            <a:picLocks noChangeAspect="1"/>
          </p:cNvPicPr>
          <p:nvPr/>
        </p:nvPicPr>
        <p:blipFill>
          <a:blip r:embed="rId9"/>
          <a:stretch>
            <a:fillRect/>
          </a:stretch>
        </p:blipFill>
        <p:spPr>
          <a:xfrm>
            <a:off x="3795974" y="2997191"/>
            <a:ext cx="2484408" cy="1299665"/>
          </a:xfrm>
          <a:prstGeom prst="rect">
            <a:avLst/>
          </a:prstGeom>
        </p:spPr>
      </p:pic>
      <p:pic>
        <p:nvPicPr>
          <p:cNvPr id="21" name="Picture 21" descr="Graphical user interface, application, icon&#10;&#10;Description automatically generated">
            <a:extLst>
              <a:ext uri="{FF2B5EF4-FFF2-40B4-BE49-F238E27FC236}">
                <a16:creationId xmlns:a16="http://schemas.microsoft.com/office/drawing/2014/main" id="{B037E695-0D84-4175-BCBB-D12E3B6F4152}"/>
              </a:ext>
            </a:extLst>
          </p:cNvPr>
          <p:cNvPicPr>
            <a:picLocks noChangeAspect="1"/>
          </p:cNvPicPr>
          <p:nvPr/>
        </p:nvPicPr>
        <p:blipFill>
          <a:blip r:embed="rId10"/>
          <a:stretch>
            <a:fillRect/>
          </a:stretch>
        </p:blipFill>
        <p:spPr>
          <a:xfrm>
            <a:off x="454145" y="2827324"/>
            <a:ext cx="920795" cy="1243715"/>
          </a:xfrm>
          <a:prstGeom prst="rect">
            <a:avLst/>
          </a:prstGeom>
        </p:spPr>
      </p:pic>
      <p:pic>
        <p:nvPicPr>
          <p:cNvPr id="22" name="Picture 21" descr="Graphical user interface, application, icon&#10;&#10;Description automatically generated">
            <a:extLst>
              <a:ext uri="{FF2B5EF4-FFF2-40B4-BE49-F238E27FC236}">
                <a16:creationId xmlns:a16="http://schemas.microsoft.com/office/drawing/2014/main" id="{38989BA1-6388-4C6D-A46E-32FAFFFAE6BA}"/>
              </a:ext>
            </a:extLst>
          </p:cNvPr>
          <p:cNvPicPr>
            <a:picLocks noChangeAspect="1"/>
          </p:cNvPicPr>
          <p:nvPr/>
        </p:nvPicPr>
        <p:blipFill>
          <a:blip r:embed="rId10"/>
          <a:stretch>
            <a:fillRect/>
          </a:stretch>
        </p:blipFill>
        <p:spPr>
          <a:xfrm>
            <a:off x="7973503" y="2827324"/>
            <a:ext cx="878217" cy="1186205"/>
          </a:xfrm>
          <a:prstGeom prst="rect">
            <a:avLst/>
          </a:prstGeom>
        </p:spPr>
      </p:pic>
      <p:sp>
        <p:nvSpPr>
          <p:cNvPr id="23" name="TextBox 22">
            <a:extLst>
              <a:ext uri="{FF2B5EF4-FFF2-40B4-BE49-F238E27FC236}">
                <a16:creationId xmlns:a16="http://schemas.microsoft.com/office/drawing/2014/main" id="{A985EB55-7159-48F5-A39E-29DA47257B2D}"/>
              </a:ext>
            </a:extLst>
          </p:cNvPr>
          <p:cNvSpPr txBox="1"/>
          <p:nvPr/>
        </p:nvSpPr>
        <p:spPr>
          <a:xfrm>
            <a:off x="1852088" y="3747873"/>
            <a:ext cx="1521125"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Fog System on Oil Rig</a:t>
            </a:r>
          </a:p>
        </p:txBody>
      </p:sp>
      <p:pic>
        <p:nvPicPr>
          <p:cNvPr id="24" name="Picture 18" descr="Graphical user interface, application&#10;&#10;Description automatically generated">
            <a:extLst>
              <a:ext uri="{FF2B5EF4-FFF2-40B4-BE49-F238E27FC236}">
                <a16:creationId xmlns:a16="http://schemas.microsoft.com/office/drawing/2014/main" id="{8449FD9B-DCB5-431B-9843-F42ED1FC9968}"/>
              </a:ext>
            </a:extLst>
          </p:cNvPr>
          <p:cNvPicPr>
            <a:picLocks noChangeAspect="1"/>
          </p:cNvPicPr>
          <p:nvPr/>
        </p:nvPicPr>
        <p:blipFill rotWithShape="1">
          <a:blip r:embed="rId9"/>
          <a:srcRect l="-524" t="19101" b="1123"/>
          <a:stretch/>
        </p:blipFill>
        <p:spPr>
          <a:xfrm flipH="1">
            <a:off x="4017035" y="5273639"/>
            <a:ext cx="2763343" cy="1013875"/>
          </a:xfrm>
          <a:prstGeom prst="rect">
            <a:avLst/>
          </a:prstGeom>
        </p:spPr>
      </p:pic>
      <p:pic>
        <p:nvPicPr>
          <p:cNvPr id="25" name="Picture 25">
            <a:extLst>
              <a:ext uri="{FF2B5EF4-FFF2-40B4-BE49-F238E27FC236}">
                <a16:creationId xmlns:a16="http://schemas.microsoft.com/office/drawing/2014/main" id="{DE7A30A4-E3C5-4F1C-9CC8-29E94BB2AE8B}"/>
              </a:ext>
            </a:extLst>
          </p:cNvPr>
          <p:cNvPicPr>
            <a:picLocks noChangeAspect="1"/>
          </p:cNvPicPr>
          <p:nvPr/>
        </p:nvPicPr>
        <p:blipFill>
          <a:blip r:embed="rId11"/>
          <a:stretch>
            <a:fillRect/>
          </a:stretch>
        </p:blipFill>
        <p:spPr>
          <a:xfrm>
            <a:off x="5623803" y="1613521"/>
            <a:ext cx="984310" cy="955556"/>
          </a:xfrm>
          <a:prstGeom prst="rect">
            <a:avLst/>
          </a:prstGeom>
        </p:spPr>
      </p:pic>
      <p:cxnSp>
        <p:nvCxnSpPr>
          <p:cNvPr id="26" name="Straight Arrow Connector 25">
            <a:extLst>
              <a:ext uri="{FF2B5EF4-FFF2-40B4-BE49-F238E27FC236}">
                <a16:creationId xmlns:a16="http://schemas.microsoft.com/office/drawing/2014/main" id="{FEA26FCA-0BB8-437A-BD78-386AADA12284}"/>
              </a:ext>
            </a:extLst>
          </p:cNvPr>
          <p:cNvCxnSpPr>
            <a:cxnSpLocks/>
          </p:cNvCxnSpPr>
          <p:nvPr/>
        </p:nvCxnSpPr>
        <p:spPr>
          <a:xfrm flipH="1">
            <a:off x="1497223" y="2346834"/>
            <a:ext cx="4189899" cy="1285424"/>
          </a:xfrm>
          <a:prstGeom prst="straightConnector1">
            <a:avLst/>
          </a:prstGeom>
          <a:ln w="38100">
            <a:solidFill>
              <a:schemeClr val="accent6">
                <a:lumMod val="75000"/>
              </a:schemeClr>
            </a:solidFill>
            <a:prstDash val="dashDot"/>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a:extLst>
              <a:ext uri="{FF2B5EF4-FFF2-40B4-BE49-F238E27FC236}">
                <a16:creationId xmlns:a16="http://schemas.microsoft.com/office/drawing/2014/main" id="{DED90524-5D2E-450E-8D5B-2989F46B2915}"/>
              </a:ext>
            </a:extLst>
          </p:cNvPr>
          <p:cNvCxnSpPr>
            <a:cxnSpLocks/>
          </p:cNvCxnSpPr>
          <p:nvPr/>
        </p:nvCxnSpPr>
        <p:spPr>
          <a:xfrm>
            <a:off x="6223939" y="2346834"/>
            <a:ext cx="1944376" cy="868482"/>
          </a:xfrm>
          <a:prstGeom prst="straightConnector1">
            <a:avLst/>
          </a:prstGeom>
          <a:ln w="38100">
            <a:solidFill>
              <a:schemeClr val="accent6">
                <a:lumMod val="75000"/>
              </a:schemeClr>
            </a:solidFill>
            <a:prstDash val="dash"/>
            <a:headEnd type="triangle"/>
            <a:tailEnd type="triangle"/>
          </a:ln>
        </p:spPr>
        <p:style>
          <a:lnRef idx="1">
            <a:schemeClr val="accent6"/>
          </a:lnRef>
          <a:fillRef idx="0">
            <a:schemeClr val="accent6"/>
          </a:fillRef>
          <a:effectRef idx="0">
            <a:schemeClr val="accent6"/>
          </a:effectRef>
          <a:fontRef idx="minor">
            <a:schemeClr val="tx1"/>
          </a:fontRef>
        </p:style>
      </p:cxnSp>
      <p:pic>
        <p:nvPicPr>
          <p:cNvPr id="29" name="Graphic 28" descr="Close with solid fill">
            <a:extLst>
              <a:ext uri="{FF2B5EF4-FFF2-40B4-BE49-F238E27FC236}">
                <a16:creationId xmlns:a16="http://schemas.microsoft.com/office/drawing/2014/main" id="{BFA6A2C3-7D3B-4C88-8FBD-B6660A3F688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8141140">
            <a:off x="6772082" y="2432109"/>
            <a:ext cx="591123" cy="591123"/>
          </a:xfrm>
          <a:prstGeom prst="rect">
            <a:avLst/>
          </a:prstGeom>
        </p:spPr>
      </p:pic>
      <p:sp>
        <p:nvSpPr>
          <p:cNvPr id="30" name="TextBox 29">
            <a:extLst>
              <a:ext uri="{FF2B5EF4-FFF2-40B4-BE49-F238E27FC236}">
                <a16:creationId xmlns:a16="http://schemas.microsoft.com/office/drawing/2014/main" id="{628F3F10-EE9F-49E6-94D6-9581619E82E1}"/>
              </a:ext>
            </a:extLst>
          </p:cNvPr>
          <p:cNvSpPr txBox="1"/>
          <p:nvPr/>
        </p:nvSpPr>
        <p:spPr>
          <a:xfrm>
            <a:off x="2968565" y="6457275"/>
            <a:ext cx="196682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Oil Spill Incident</a:t>
            </a:r>
          </a:p>
        </p:txBody>
      </p:sp>
      <p:sp>
        <p:nvSpPr>
          <p:cNvPr id="31" name="TextBox 30">
            <a:extLst>
              <a:ext uri="{FF2B5EF4-FFF2-40B4-BE49-F238E27FC236}">
                <a16:creationId xmlns:a16="http://schemas.microsoft.com/office/drawing/2014/main" id="{20CEC704-9E13-4E8B-9936-977E45A45540}"/>
              </a:ext>
            </a:extLst>
          </p:cNvPr>
          <p:cNvSpPr txBox="1"/>
          <p:nvPr/>
        </p:nvSpPr>
        <p:spPr>
          <a:xfrm>
            <a:off x="7258520" y="2033828"/>
            <a:ext cx="19838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Cloud Datacenter</a:t>
            </a:r>
          </a:p>
        </p:txBody>
      </p:sp>
      <p:pic>
        <p:nvPicPr>
          <p:cNvPr id="14" name="Picture 13" descr="A picture containing text, computer&#10;&#10;Description automatically generated">
            <a:extLst>
              <a:ext uri="{FF2B5EF4-FFF2-40B4-BE49-F238E27FC236}">
                <a16:creationId xmlns:a16="http://schemas.microsoft.com/office/drawing/2014/main" id="{EBA78EE8-4324-CE40-AD67-F863605862F8}"/>
              </a:ext>
            </a:extLst>
          </p:cNvPr>
          <p:cNvPicPr>
            <a:picLocks noChangeAspect="1"/>
          </p:cNvPicPr>
          <p:nvPr/>
        </p:nvPicPr>
        <p:blipFill>
          <a:blip r:embed="rId14"/>
          <a:stretch>
            <a:fillRect/>
          </a:stretch>
        </p:blipFill>
        <p:spPr>
          <a:xfrm>
            <a:off x="7794703" y="1235257"/>
            <a:ext cx="1362450" cy="952067"/>
          </a:xfrm>
          <a:prstGeom prst="rect">
            <a:avLst/>
          </a:prstGeom>
        </p:spPr>
      </p:pic>
      <p:cxnSp>
        <p:nvCxnSpPr>
          <p:cNvPr id="32" name="Straight Arrow Connector 31">
            <a:extLst>
              <a:ext uri="{FF2B5EF4-FFF2-40B4-BE49-F238E27FC236}">
                <a16:creationId xmlns:a16="http://schemas.microsoft.com/office/drawing/2014/main" id="{7DC264F2-4FE1-3C4F-92D1-73D29E2BCB12}"/>
              </a:ext>
            </a:extLst>
          </p:cNvPr>
          <p:cNvCxnSpPr>
            <a:cxnSpLocks/>
          </p:cNvCxnSpPr>
          <p:nvPr/>
        </p:nvCxnSpPr>
        <p:spPr>
          <a:xfrm flipV="1">
            <a:off x="6419566" y="1756509"/>
            <a:ext cx="1275997" cy="16294"/>
          </a:xfrm>
          <a:prstGeom prst="straightConnector1">
            <a:avLst/>
          </a:prstGeom>
          <a:ln w="38100">
            <a:solidFill>
              <a:schemeClr val="accent6">
                <a:lumMod val="75000"/>
              </a:schemeClr>
            </a:solidFill>
            <a:prstDash val="dash"/>
            <a:headEnd type="triangle"/>
            <a:tailEnd type="triangle"/>
          </a:ln>
        </p:spPr>
        <p:style>
          <a:lnRef idx="1">
            <a:schemeClr val="accent6"/>
          </a:lnRef>
          <a:fillRef idx="0">
            <a:schemeClr val="accent6"/>
          </a:fillRef>
          <a:effectRef idx="0">
            <a:schemeClr val="accent6"/>
          </a:effectRef>
          <a:fontRef idx="minor">
            <a:schemeClr val="tx1"/>
          </a:fontRef>
        </p:style>
      </p:cxnSp>
      <p:sp>
        <p:nvSpPr>
          <p:cNvPr id="33" name="TextBox 32">
            <a:extLst>
              <a:ext uri="{FF2B5EF4-FFF2-40B4-BE49-F238E27FC236}">
                <a16:creationId xmlns:a16="http://schemas.microsoft.com/office/drawing/2014/main" id="{E9ECD593-3FCA-A846-A5F0-B838EBA93A64}"/>
              </a:ext>
            </a:extLst>
          </p:cNvPr>
          <p:cNvSpPr txBox="1"/>
          <p:nvPr/>
        </p:nvSpPr>
        <p:spPr>
          <a:xfrm>
            <a:off x="4666353" y="1875488"/>
            <a:ext cx="10207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Satellite</a:t>
            </a:r>
          </a:p>
        </p:txBody>
      </p:sp>
      <p:sp>
        <p:nvSpPr>
          <p:cNvPr id="20" name="TextBox 19">
            <a:extLst>
              <a:ext uri="{FF2B5EF4-FFF2-40B4-BE49-F238E27FC236}">
                <a16:creationId xmlns:a16="http://schemas.microsoft.com/office/drawing/2014/main" id="{1DA6D3F8-11F5-1B48-AF1D-6BD0A689D119}"/>
              </a:ext>
            </a:extLst>
          </p:cNvPr>
          <p:cNvSpPr txBox="1"/>
          <p:nvPr/>
        </p:nvSpPr>
        <p:spPr>
          <a:xfrm>
            <a:off x="3402439" y="2529243"/>
            <a:ext cx="1774298" cy="369332"/>
          </a:xfrm>
          <a:prstGeom prst="rect">
            <a:avLst/>
          </a:prstGeom>
          <a:solidFill>
            <a:schemeClr val="bg1"/>
          </a:solidFill>
          <a:ln>
            <a:solidFill>
              <a:srgbClr val="FF0000"/>
            </a:solidFill>
          </a:ln>
        </p:spPr>
        <p:txBody>
          <a:bodyPr wrap="square" rtlCol="0">
            <a:spAutoFit/>
          </a:bodyPr>
          <a:lstStyle/>
          <a:p>
            <a:r>
              <a:rPr lang="en-US" dirty="0">
                <a:solidFill>
                  <a:srgbClr val="FF0000"/>
                </a:solidFill>
              </a:rPr>
              <a:t>High Latency</a:t>
            </a:r>
          </a:p>
        </p:txBody>
      </p:sp>
      <p:grpSp>
        <p:nvGrpSpPr>
          <p:cNvPr id="6" name="Group 5">
            <a:extLst>
              <a:ext uri="{FF2B5EF4-FFF2-40B4-BE49-F238E27FC236}">
                <a16:creationId xmlns:a16="http://schemas.microsoft.com/office/drawing/2014/main" id="{BD4C47C6-6B3E-4350-9B22-9BFF8AA3BDF1}"/>
              </a:ext>
            </a:extLst>
          </p:cNvPr>
          <p:cNvGrpSpPr/>
          <p:nvPr/>
        </p:nvGrpSpPr>
        <p:grpSpPr>
          <a:xfrm>
            <a:off x="554966" y="4643368"/>
            <a:ext cx="1003542" cy="676773"/>
            <a:chOff x="554966" y="4643368"/>
            <a:chExt cx="1003542" cy="676773"/>
          </a:xfrm>
        </p:grpSpPr>
        <p:pic>
          <p:nvPicPr>
            <p:cNvPr id="5" name="Picture 5" descr="Logo, icon&#10;&#10;Description automatically generated">
              <a:extLst>
                <a:ext uri="{FF2B5EF4-FFF2-40B4-BE49-F238E27FC236}">
                  <a16:creationId xmlns:a16="http://schemas.microsoft.com/office/drawing/2014/main" id="{86EDA31E-923D-485A-9A24-18FABB0C5105}"/>
                </a:ext>
              </a:extLst>
            </p:cNvPr>
            <p:cNvPicPr>
              <a:picLocks noChangeAspect="1"/>
            </p:cNvPicPr>
            <p:nvPr/>
          </p:nvPicPr>
          <p:blipFill>
            <a:blip r:embed="rId15"/>
            <a:stretch>
              <a:fillRect/>
            </a:stretch>
          </p:blipFill>
          <p:spPr>
            <a:xfrm>
              <a:off x="986287" y="4643369"/>
              <a:ext cx="572221" cy="676772"/>
            </a:xfrm>
            <a:prstGeom prst="rect">
              <a:avLst/>
            </a:prstGeom>
          </p:spPr>
        </p:pic>
        <p:pic>
          <p:nvPicPr>
            <p:cNvPr id="28" name="Picture 5" descr="Logo, icon&#10;&#10;Description automatically generated">
              <a:extLst>
                <a:ext uri="{FF2B5EF4-FFF2-40B4-BE49-F238E27FC236}">
                  <a16:creationId xmlns:a16="http://schemas.microsoft.com/office/drawing/2014/main" id="{D409D94D-71CC-4B6D-BE32-2D5EC8591BA8}"/>
                </a:ext>
              </a:extLst>
            </p:cNvPr>
            <p:cNvPicPr>
              <a:picLocks noChangeAspect="1"/>
            </p:cNvPicPr>
            <p:nvPr/>
          </p:nvPicPr>
          <p:blipFill>
            <a:blip r:embed="rId15"/>
            <a:stretch>
              <a:fillRect/>
            </a:stretch>
          </p:blipFill>
          <p:spPr>
            <a:xfrm>
              <a:off x="554966" y="4643368"/>
              <a:ext cx="572221" cy="676772"/>
            </a:xfrm>
            <a:prstGeom prst="rect">
              <a:avLst/>
            </a:prstGeom>
          </p:spPr>
        </p:pic>
      </p:grpSp>
      <p:sp>
        <p:nvSpPr>
          <p:cNvPr id="11" name="TextBox 10">
            <a:extLst>
              <a:ext uri="{FF2B5EF4-FFF2-40B4-BE49-F238E27FC236}">
                <a16:creationId xmlns:a16="http://schemas.microsoft.com/office/drawing/2014/main" id="{FA646BA3-233B-4060-A5CB-94815FD6995B}"/>
              </a:ext>
            </a:extLst>
          </p:cNvPr>
          <p:cNvSpPr txBox="1"/>
          <p:nvPr/>
        </p:nvSpPr>
        <p:spPr>
          <a:xfrm>
            <a:off x="1762664" y="5414513"/>
            <a:ext cx="7016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Fire</a:t>
            </a:r>
          </a:p>
        </p:txBody>
      </p:sp>
    </p:spTree>
    <p:extLst>
      <p:ext uri="{BB962C8B-B14F-4D97-AF65-F5344CB8AC3E}">
        <p14:creationId xmlns:p14="http://schemas.microsoft.com/office/powerpoint/2010/main" val="314461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fill="hold"/>
                                        <p:tgtEl>
                                          <p:spTgt spid="13"/>
                                        </p:tgtEl>
                                        <p:attrNameLst>
                                          <p:attrName>ppt_x</p:attrName>
                                        </p:attrNameLst>
                                      </p:cBhvr>
                                      <p:tavLst>
                                        <p:tav tm="0">
                                          <p:val>
                                            <p:strVal val="#ppt_x"/>
                                          </p:val>
                                        </p:tav>
                                        <p:tav tm="100000">
                                          <p:val>
                                            <p:strVal val="#ppt_x"/>
                                          </p:val>
                                        </p:tav>
                                      </p:tavLst>
                                    </p:anim>
                                    <p:anim calcmode="lin" valueType="num">
                                      <p:cBhvr additive="base">
                                        <p:cTn id="6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ppt_x"/>
                                          </p:val>
                                        </p:tav>
                                        <p:tav tm="100000">
                                          <p:val>
                                            <p:strVal val="#ppt_x"/>
                                          </p:val>
                                        </p:tav>
                                      </p:tavLst>
                                    </p:anim>
                                    <p:anim calcmode="lin" valueType="num">
                                      <p:cBhvr additive="base">
                                        <p:cTn id="7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additive="base">
                                        <p:cTn id="84" dur="500" fill="hold"/>
                                        <p:tgtEl>
                                          <p:spTgt spid="18"/>
                                        </p:tgtEl>
                                        <p:attrNameLst>
                                          <p:attrName>ppt_x</p:attrName>
                                        </p:attrNameLst>
                                      </p:cBhvr>
                                      <p:tavLst>
                                        <p:tav tm="0">
                                          <p:val>
                                            <p:strVal val="0-#ppt_w/2"/>
                                          </p:val>
                                        </p:tav>
                                        <p:tav tm="100000">
                                          <p:val>
                                            <p:strVal val="#ppt_x"/>
                                          </p:val>
                                        </p:tav>
                                      </p:tavLst>
                                    </p:anim>
                                    <p:anim calcmode="lin" valueType="num">
                                      <p:cBhvr additive="base">
                                        <p:cTn id="8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2" fill="hold"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1+#ppt_w/2"/>
                                          </p:val>
                                        </p:tav>
                                        <p:tav tm="100000">
                                          <p:val>
                                            <p:strVal val="#ppt_x"/>
                                          </p:val>
                                        </p:tav>
                                      </p:tavLst>
                                    </p:anim>
                                    <p:anim calcmode="lin" valueType="num">
                                      <p:cBhvr additive="base">
                                        <p:cTn id="9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3" grpId="0"/>
      <p:bldP spid="2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DF7C10-CD5D-4DCC-AED2-7B0A97C5300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9</a:t>
            </a:fld>
            <a:endParaRPr lang="en"/>
          </a:p>
        </p:txBody>
      </p:sp>
      <p:sp>
        <p:nvSpPr>
          <p:cNvPr id="6" name="Google Shape;160;p13">
            <a:extLst>
              <a:ext uri="{FF2B5EF4-FFF2-40B4-BE49-F238E27FC236}">
                <a16:creationId xmlns:a16="http://schemas.microsoft.com/office/drawing/2014/main" id="{25FB9D84-6F8B-4A9D-97E1-67CB951C8F35}"/>
              </a:ext>
            </a:extLst>
          </p:cNvPr>
          <p:cNvSpPr txBox="1"/>
          <p:nvPr/>
        </p:nvSpPr>
        <p:spPr>
          <a:xfrm>
            <a:off x="131193" y="264579"/>
            <a:ext cx="8912732" cy="1050900"/>
          </a:xfrm>
          <a:prstGeom prst="rect">
            <a:avLst/>
          </a:prstGeom>
          <a:noFill/>
          <a:ln>
            <a:noFill/>
          </a:ln>
        </p:spPr>
        <p:txBody>
          <a:bodyPr spcFirstLastPara="1" wrap="square" lIns="91425" tIns="91425" rIns="91425" bIns="91425" anchor="t" anchorCtr="0">
            <a:noAutofit/>
          </a:bodyPr>
          <a:lstStyle/>
          <a:p>
            <a:pPr algn="ctr"/>
            <a:r>
              <a:rPr lang="en" sz="3600" dirty="0">
                <a:solidFill>
                  <a:schemeClr val="lt1"/>
                </a:solidFill>
                <a:cs typeface="Arial"/>
              </a:rPr>
              <a:t>Research challenges and our approach</a:t>
            </a:r>
            <a:endParaRPr lang="en-US" dirty="0">
              <a:solidFill>
                <a:schemeClr val="lt1"/>
              </a:solidFill>
            </a:endParaRPr>
          </a:p>
        </p:txBody>
      </p:sp>
      <p:pic>
        <p:nvPicPr>
          <p:cNvPr id="2" name="Picture 4" descr="Timeline&#10;&#10;Description automatically generated">
            <a:extLst>
              <a:ext uri="{FF2B5EF4-FFF2-40B4-BE49-F238E27FC236}">
                <a16:creationId xmlns:a16="http://schemas.microsoft.com/office/drawing/2014/main" id="{C221C530-6F2B-DDB1-7D9D-40A91E16DC52}"/>
              </a:ext>
            </a:extLst>
          </p:cNvPr>
          <p:cNvPicPr>
            <a:picLocks noChangeAspect="1"/>
          </p:cNvPicPr>
          <p:nvPr/>
        </p:nvPicPr>
        <p:blipFill rotWithShape="1">
          <a:blip r:embed="rId3"/>
          <a:srcRect l="-4070" t="488" r="3924" b="56352"/>
          <a:stretch/>
        </p:blipFill>
        <p:spPr>
          <a:xfrm>
            <a:off x="4631719" y="1339311"/>
            <a:ext cx="4809883" cy="1745452"/>
          </a:xfrm>
          <a:prstGeom prst="rect">
            <a:avLst/>
          </a:prstGeom>
        </p:spPr>
      </p:pic>
      <p:sp>
        <p:nvSpPr>
          <p:cNvPr id="5" name="TextBox 4">
            <a:extLst>
              <a:ext uri="{FF2B5EF4-FFF2-40B4-BE49-F238E27FC236}">
                <a16:creationId xmlns:a16="http://schemas.microsoft.com/office/drawing/2014/main" id="{0ECE677B-9076-AF4D-B6E4-DCD2650FD320}"/>
              </a:ext>
            </a:extLst>
          </p:cNvPr>
          <p:cNvSpPr txBox="1"/>
          <p:nvPr/>
        </p:nvSpPr>
        <p:spPr>
          <a:xfrm>
            <a:off x="2" y="1518374"/>
            <a:ext cx="4850368" cy="218777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36550" indent="-285750">
              <a:spcBef>
                <a:spcPts val="560"/>
              </a:spcBef>
              <a:buFont typeface="Arial"/>
              <a:buChar char="•"/>
            </a:pPr>
            <a:r>
              <a:rPr lang="en-US" sz="2400" dirty="0">
                <a:solidFill>
                  <a:srgbClr val="000000"/>
                </a:solidFill>
                <a:latin typeface="Calibri"/>
                <a:cs typeface="Calibri"/>
                <a:sym typeface="Calibri"/>
              </a:rPr>
              <a:t>What is the execution behaviors of Industry 4.0 applications?</a:t>
            </a:r>
            <a:endParaRPr lang="en-US" sz="2400">
              <a:solidFill>
                <a:srgbClr val="000000"/>
              </a:solidFill>
              <a:latin typeface="Calibri"/>
              <a:ea typeface="Calibri"/>
              <a:cs typeface="Calibri"/>
            </a:endParaRPr>
          </a:p>
          <a:p>
            <a:pPr marL="1308100" lvl="2" indent="-342900">
              <a:spcBef>
                <a:spcPts val="480"/>
              </a:spcBef>
              <a:buFont typeface="Wingdings,Sans-Serif"/>
              <a:buChar char="§"/>
            </a:pPr>
            <a:r>
              <a:rPr lang="en-US" sz="2000" dirty="0">
                <a:solidFill>
                  <a:srgbClr val="000000"/>
                </a:solidFill>
                <a:latin typeface="Calibri"/>
                <a:cs typeface="Calibri"/>
                <a:sym typeface="Calibri"/>
              </a:rPr>
              <a:t>We model the stochastic behavior of ML-based applications</a:t>
            </a:r>
            <a:endParaRPr lang="en-US" sz="2000" dirty="0">
              <a:solidFill>
                <a:srgbClr val="000000"/>
              </a:solidFill>
              <a:latin typeface="Calibri"/>
              <a:cs typeface="Calibri"/>
            </a:endParaRPr>
          </a:p>
          <a:p>
            <a:pPr marL="285750" indent="-285750" algn="l">
              <a:buFont typeface="Arial"/>
              <a:buChar char="•"/>
            </a:pPr>
            <a:endParaRPr lang="en-US" sz="2400" dirty="0">
              <a:solidFill>
                <a:srgbClr val="000000"/>
              </a:solidFill>
              <a:latin typeface="Calibri"/>
              <a:cs typeface="Calibri"/>
              <a:sym typeface="Calibri"/>
            </a:endParaRPr>
          </a:p>
        </p:txBody>
      </p:sp>
      <p:sp>
        <p:nvSpPr>
          <p:cNvPr id="7" name="TextBox 6">
            <a:extLst>
              <a:ext uri="{FF2B5EF4-FFF2-40B4-BE49-F238E27FC236}">
                <a16:creationId xmlns:a16="http://schemas.microsoft.com/office/drawing/2014/main" id="{79A6362C-FDE3-2271-F081-389064327EC0}"/>
              </a:ext>
            </a:extLst>
          </p:cNvPr>
          <p:cNvSpPr txBox="1"/>
          <p:nvPr/>
        </p:nvSpPr>
        <p:spPr>
          <a:xfrm>
            <a:off x="-1" y="3222332"/>
            <a:ext cx="5137172" cy="18800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36550" indent="-285750">
              <a:spcBef>
                <a:spcPts val="560"/>
              </a:spcBef>
              <a:buFont typeface="Arial"/>
              <a:buChar char="•"/>
            </a:pPr>
            <a:r>
              <a:rPr lang="en-US" sz="2400" dirty="0">
                <a:solidFill>
                  <a:srgbClr val="000000"/>
                </a:solidFill>
                <a:latin typeface="Calibri"/>
                <a:cs typeface="Calibri"/>
              </a:rPr>
              <a:t>How to enable cloud-like services without having cloud access?</a:t>
            </a:r>
            <a:endParaRPr lang="en-US"/>
          </a:p>
          <a:p>
            <a:pPr marL="1308100" lvl="2" indent="-342900">
              <a:spcBef>
                <a:spcPts val="480"/>
              </a:spcBef>
              <a:buFont typeface="Wingdings,Sans-Serif"/>
              <a:buChar char="§"/>
            </a:pPr>
            <a:r>
              <a:rPr lang="en-US" sz="2000" dirty="0">
                <a:solidFill>
                  <a:srgbClr val="000000"/>
                </a:solidFill>
                <a:latin typeface="Calibri"/>
                <a:cs typeface="Calibri"/>
              </a:rPr>
              <a:t>We develop the notion of federating fog systems</a:t>
            </a:r>
            <a:endParaRPr lang="en-US" sz="2000" dirty="0">
              <a:solidFill>
                <a:srgbClr val="000000"/>
              </a:solidFill>
              <a:latin typeface="Calibri"/>
              <a:ea typeface="Calibri"/>
              <a:cs typeface="Calibri"/>
            </a:endParaRPr>
          </a:p>
        </p:txBody>
      </p:sp>
      <p:sp>
        <p:nvSpPr>
          <p:cNvPr id="8" name="TextBox 7">
            <a:extLst>
              <a:ext uri="{FF2B5EF4-FFF2-40B4-BE49-F238E27FC236}">
                <a16:creationId xmlns:a16="http://schemas.microsoft.com/office/drawing/2014/main" id="{04A9D9AA-8071-424B-C838-E255EF0BB7E9}"/>
              </a:ext>
            </a:extLst>
          </p:cNvPr>
          <p:cNvSpPr txBox="1"/>
          <p:nvPr/>
        </p:nvSpPr>
        <p:spPr>
          <a:xfrm>
            <a:off x="0" y="5010642"/>
            <a:ext cx="5322751" cy="18056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93700" indent="-342900">
              <a:spcBef>
                <a:spcPts val="560"/>
              </a:spcBef>
              <a:buFont typeface="Arial,Sans-Serif"/>
              <a:buChar char="•"/>
            </a:pPr>
            <a:r>
              <a:rPr lang="en-US" sz="2400" dirty="0">
                <a:solidFill>
                  <a:srgbClr val="000000"/>
                </a:solidFill>
                <a:latin typeface="Calibri"/>
                <a:cs typeface="Calibri"/>
              </a:rPr>
              <a:t>How to provision resources for latency-sensitive smart applications?</a:t>
            </a:r>
            <a:endParaRPr lang="en-US" sz="2400">
              <a:solidFill>
                <a:srgbClr val="000000"/>
              </a:solidFill>
              <a:latin typeface="Calibri"/>
              <a:cs typeface="Calibri"/>
            </a:endParaRPr>
          </a:p>
          <a:p>
            <a:pPr marL="1370965" lvl="2" indent="-405765">
              <a:spcBef>
                <a:spcPts val="400"/>
              </a:spcBef>
              <a:spcAft>
                <a:spcPts val="400"/>
              </a:spcAft>
              <a:buFont typeface="Wingdings,Sans-Serif"/>
              <a:buChar char="§"/>
            </a:pPr>
            <a:r>
              <a:rPr lang="en-US" sz="2000" dirty="0">
                <a:solidFill>
                  <a:srgbClr val="000000"/>
                </a:solidFill>
                <a:latin typeface="Calibri"/>
                <a:cs typeface="Calibri"/>
              </a:rPr>
              <a:t>We develop resource allocation solutions for monolithic and micro-service applications</a:t>
            </a:r>
            <a:r>
              <a:rPr lang="en-US" sz="2000" dirty="0">
                <a:solidFill>
                  <a:srgbClr val="000000"/>
                </a:solidFill>
                <a:latin typeface="Arial"/>
                <a:cs typeface="Arial"/>
              </a:rPr>
              <a:t> </a:t>
            </a:r>
            <a:endParaRPr lang="en-US" sz="2000">
              <a:solidFill>
                <a:srgbClr val="000000"/>
              </a:solidFill>
              <a:latin typeface="Arial"/>
              <a:cs typeface="Arial"/>
            </a:endParaRPr>
          </a:p>
        </p:txBody>
      </p:sp>
      <p:pic>
        <p:nvPicPr>
          <p:cNvPr id="11" name="Picture 11" descr="Timeline&#10;&#10;Description automatically generated">
            <a:extLst>
              <a:ext uri="{FF2B5EF4-FFF2-40B4-BE49-F238E27FC236}">
                <a16:creationId xmlns:a16="http://schemas.microsoft.com/office/drawing/2014/main" id="{985BC5EF-5DB8-2160-26E5-071B736D7DDD}"/>
              </a:ext>
            </a:extLst>
          </p:cNvPr>
          <p:cNvPicPr>
            <a:picLocks noChangeAspect="1"/>
          </p:cNvPicPr>
          <p:nvPr/>
        </p:nvPicPr>
        <p:blipFill rotWithShape="1">
          <a:blip r:embed="rId3"/>
          <a:srcRect t="42453" r="-142" b="32075"/>
          <a:stretch/>
        </p:blipFill>
        <p:spPr>
          <a:xfrm>
            <a:off x="4184316" y="3086215"/>
            <a:ext cx="5653426" cy="1113293"/>
          </a:xfrm>
          <a:prstGeom prst="rect">
            <a:avLst/>
          </a:prstGeom>
        </p:spPr>
      </p:pic>
      <p:pic>
        <p:nvPicPr>
          <p:cNvPr id="12" name="Picture 12" descr="Timeline&#10;&#10;Description automatically generated">
            <a:extLst>
              <a:ext uri="{FF2B5EF4-FFF2-40B4-BE49-F238E27FC236}">
                <a16:creationId xmlns:a16="http://schemas.microsoft.com/office/drawing/2014/main" id="{5D9E4459-C5C8-B542-582E-EC602B556D85}"/>
              </a:ext>
            </a:extLst>
          </p:cNvPr>
          <p:cNvPicPr>
            <a:picLocks noChangeAspect="1"/>
          </p:cNvPicPr>
          <p:nvPr/>
        </p:nvPicPr>
        <p:blipFill rotWithShape="1">
          <a:blip r:embed="rId3"/>
          <a:srcRect t="68240" r="-128" b="215"/>
          <a:stretch/>
        </p:blipFill>
        <p:spPr>
          <a:xfrm>
            <a:off x="4187345" y="4357263"/>
            <a:ext cx="6142682" cy="1155428"/>
          </a:xfrm>
          <a:prstGeom prst="rect">
            <a:avLst/>
          </a:prstGeom>
        </p:spPr>
      </p:pic>
      <p:cxnSp>
        <p:nvCxnSpPr>
          <p:cNvPr id="3" name="Connector: Curved 2">
            <a:extLst>
              <a:ext uri="{FF2B5EF4-FFF2-40B4-BE49-F238E27FC236}">
                <a16:creationId xmlns:a16="http://schemas.microsoft.com/office/drawing/2014/main" id="{83E47235-00BB-C38B-4F1B-F461DD97DABE}"/>
              </a:ext>
            </a:extLst>
          </p:cNvPr>
          <p:cNvCxnSpPr/>
          <p:nvPr/>
        </p:nvCxnSpPr>
        <p:spPr>
          <a:xfrm flipH="1">
            <a:off x="8071834" y="2408349"/>
            <a:ext cx="115910" cy="890253"/>
          </a:xfrm>
          <a:prstGeom prst="curvedConnector3">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20D16C76-E867-AE12-4460-A6001A437E58}"/>
              </a:ext>
            </a:extLst>
          </p:cNvPr>
          <p:cNvCxnSpPr/>
          <p:nvPr/>
        </p:nvCxnSpPr>
        <p:spPr>
          <a:xfrm>
            <a:off x="6157310" y="2510977"/>
            <a:ext cx="624625" cy="1027089"/>
          </a:xfrm>
          <a:prstGeom prst="curvedConnector3">
            <a:avLst/>
          </a:prstGeom>
          <a:ln w="28575">
            <a:solidFill>
              <a:schemeClr val="accent3">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8698A1F6-CA0A-8EBC-7EDC-E185C885ED4C}"/>
              </a:ext>
            </a:extLst>
          </p:cNvPr>
          <p:cNvCxnSpPr/>
          <p:nvPr/>
        </p:nvCxnSpPr>
        <p:spPr>
          <a:xfrm flipH="1">
            <a:off x="5701315" y="2589458"/>
            <a:ext cx="1194517" cy="1059287"/>
          </a:xfrm>
          <a:prstGeom prst="curvedConnector3">
            <a:avLst/>
          </a:prstGeom>
          <a:ln w="28575">
            <a:solidFill>
              <a:schemeClr val="accent6">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64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17BD7E1-D773-425F-B25A-E3CB6301594F}">
  <we:reference id="WA200002290" version="1.0.0.3" store="en-US" storeType="omex"/>
  <we:alternateReferences/>
  <we:properties>
    <we:property name="nextMathId" value="&quot;12&quot;"/>
    <we:property name="mathList" value="[{&quot;id&quot;:&quot;7&quot;,&quot;code&quot;:&quot;$B_{2}^{k}$&quot;,&quot;font&quot;:{&quot;size&quot;:12,&quot;family&quot;:&quot;Arial&quot;,&quot;color&quot;:&quot;black&quot;},&quot;type&quot;:&quot;$&quot;},{&quot;id&quot;:&quot;8&quot;,&quot;code&quot;:&quot;$B_{N}^{k}$&quot;,&quot;font&quot;:{&quot;size&quot;:12,&quot;family&quot;:&quot;Arial&quot;,&quot;color&quot;:&quot;black&quot;},&quot;type&quot;:&quot;$&quot;},{&quot;id&quot;:&quot;9&quot;,&quot;code&quot;:&quot;$\\theta _{a}$&quot;,&quot;font&quot;:{&quot;size&quot;:18,&quot;family&quot;:&quot;Arial&quot;,&quot;color&quot;:&quot;black&quot;},&quot;type&quot;:&quot;$&quot;},{&quot;id&quot;:&quot;10&quot;,&quot;code&quot;:&quot;$\\delta_{n}^{\\max}$&quot;,&quot;font&quot;:{&quot;size&quot;:18,&quot;family&quot;:&quot;Arial&quot;,&quot;color&quot;:&quot;black&quot;},&quot;type&quot;:&quot;$&quot;},{&quot;id&quot;:&quot;11&quot;,&quot;code&quot;:&quot;$\\tau_{p}=\\,2.\\frac{d\\left(n,st\\right)}{S_{t}}$&quot;,&quot;font&quot;:{&quot;size&quot;:24,&quot;family&quot;:&quot;Arial&quot;,&quot;color&quot;:&quot;black&quot;},&quot;type&quot;:&quot;$&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15497</TotalTime>
  <Words>3288</Words>
  <Application>Microsoft Office PowerPoint</Application>
  <PresentationFormat>On-screen Show (4:3)</PresentationFormat>
  <Paragraphs>732</Paragraphs>
  <Slides>64</Slides>
  <Notes>22</Notes>
  <HiddenSlides>15</HiddenSlides>
  <MMClips>0</MMClip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1_Office Theme</vt:lpstr>
      <vt:lpstr>1_Office Theme</vt:lpstr>
      <vt:lpstr>Federated Fog Computing to Support Remote Industry 4.0 Applications </vt:lpstr>
      <vt:lpstr>Outline</vt:lpstr>
      <vt:lpstr>PowerPoint Presentation</vt:lpstr>
      <vt:lpstr>Edge-Fog-Cloud Continuum for Industry 4.0</vt:lpstr>
      <vt:lpstr>Challenges of Edge-Fog-Cloud continuum</vt:lpstr>
      <vt:lpstr>Outline</vt:lpstr>
      <vt:lpstr>PowerPoint Presentation</vt:lpstr>
      <vt:lpstr>Motivation: Coordinating activities to cope with disaster</vt:lpstr>
      <vt:lpstr>PowerPoint Presentation</vt:lpstr>
      <vt:lpstr>Research Roadmap &amp; Contributions</vt:lpstr>
      <vt:lpstr>Outline</vt:lpstr>
      <vt:lpstr>Identify the scope of edge-cloud &amp; smart solutions in remote Oil &amp; Gas</vt:lpstr>
      <vt:lpstr>Various use cases of smart solutions in remote Industry 4.0</vt:lpstr>
      <vt:lpstr>Computational Taxonomy of edge-cloud for Industry 4.0</vt:lpstr>
      <vt:lpstr>Publication for contribution 1</vt:lpstr>
      <vt:lpstr>Outline</vt:lpstr>
      <vt:lpstr>PowerPoint Presentation</vt:lpstr>
      <vt:lpstr>Various DNN-based applications for Industry 4.0</vt:lpstr>
      <vt:lpstr>AWS cloud and chameleon fog </vt:lpstr>
      <vt:lpstr>Motivation: Preliminary experiment</vt:lpstr>
      <vt:lpstr>Experimental setup for performance modeling</vt:lpstr>
      <vt:lpstr>Application-Centric analysis of inference time: Normality Test</vt:lpstr>
      <vt:lpstr>Application-Centric analysis of inference time: Insights</vt:lpstr>
      <vt:lpstr>Application-Centric analysis of inference time: Central tendency</vt:lpstr>
      <vt:lpstr>Resource-Centric analysis of inference time: Confidence interval</vt:lpstr>
      <vt:lpstr>Resource-Centric Analysis of Inference Time: cross-platform analysis</vt:lpstr>
      <vt:lpstr>Publications for contribution 2: Application level</vt:lpstr>
      <vt:lpstr>Outline</vt:lpstr>
      <vt:lpstr>Federated fog to support latency-sensitive tasks </vt:lpstr>
      <vt:lpstr>Estimating communication latency</vt:lpstr>
      <vt:lpstr>Estimating computing latency</vt:lpstr>
      <vt:lpstr>Estimating end-to-end latency</vt:lpstr>
      <vt:lpstr>Resource provisioning using ETC and ETT matrix in load balancer </vt:lpstr>
      <vt:lpstr>Task allocation algorithm to provision resources in load balancer</vt:lpstr>
      <vt:lpstr>Performance evaluation: Baseline heuristics</vt:lpstr>
      <vt:lpstr>Performance evaluation of load balancer: Deadline miss rate</vt:lpstr>
      <vt:lpstr>Analyzing communication overhead of federated fog</vt:lpstr>
      <vt:lpstr>Publications for contribution 3: System level</vt:lpstr>
      <vt:lpstr>Outline</vt:lpstr>
      <vt:lpstr>Micro-service workflow applications in Industry 4.0</vt:lpstr>
      <vt:lpstr>Provision micro-service workflows across federated fog</vt:lpstr>
      <vt:lpstr>Micro-service workflow partitioning method</vt:lpstr>
      <vt:lpstr>Performance evaluation: Baseline micro-service partitioning methods</vt:lpstr>
      <vt:lpstr>Performance evaluation: Partitioning smart applications</vt:lpstr>
      <vt:lpstr>Resource allocation comparison using "ProPart" partitioning</vt:lpstr>
      <vt:lpstr>Impact of fog federation scale up using "ProPart" &amp; "MR"</vt:lpstr>
      <vt:lpstr>Publications for contribution 4: System level </vt:lpstr>
      <vt:lpstr>Outline</vt:lpstr>
      <vt:lpstr>Conclusion</vt:lpstr>
      <vt:lpstr>Future Works</vt:lpstr>
      <vt:lpstr>Questions?</vt:lpstr>
      <vt:lpstr>PowerPoint Presentation</vt:lpstr>
      <vt:lpstr>Example of monolithic app</vt:lpstr>
      <vt:lpstr>Remaining Steps </vt:lpstr>
      <vt:lpstr>Future Works</vt:lpstr>
      <vt:lpstr>Motivation &amp; Problem Definition</vt:lpstr>
      <vt:lpstr>PowerPoint Presentation</vt:lpstr>
      <vt:lpstr>Class Imbalance Issue</vt:lpstr>
      <vt:lpstr>Appendix</vt:lpstr>
      <vt:lpstr>Intersection Over Union (IoU)</vt:lpstr>
      <vt:lpstr>Mask RCNN for Oil Spill Detection</vt:lpstr>
      <vt:lpstr>Use Case of Using Fog Federation in Industry 4.0</vt:lpstr>
      <vt:lpstr>Scopes of Fog Federation</vt:lpstr>
      <vt:lpstr>Summary &amp; Discussion of Performance Analysis </vt:lpstr>
    </vt:vector>
  </TitlesOfParts>
  <Company>4n6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RESeED</dc:title>
  <dc:creator>4n6 4n6</dc:creator>
  <cp:lastModifiedBy>Razin Farhan Hussain</cp:lastModifiedBy>
  <cp:revision>21040</cp:revision>
  <dcterms:created xsi:type="dcterms:W3CDTF">2014-07-23T09:35:07Z</dcterms:created>
  <dcterms:modified xsi:type="dcterms:W3CDTF">2022-12-20T18:26:16Z</dcterms:modified>
</cp:coreProperties>
</file>