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5"/>
  </p:notesMasterIdLst>
  <p:sldIdLst>
    <p:sldId id="363" r:id="rId2"/>
    <p:sldId id="364" r:id="rId3"/>
    <p:sldId id="391" r:id="rId4"/>
    <p:sldId id="407" r:id="rId5"/>
    <p:sldId id="641" r:id="rId6"/>
    <p:sldId id="624" r:id="rId7"/>
    <p:sldId id="635" r:id="rId8"/>
    <p:sldId id="561" r:id="rId9"/>
    <p:sldId id="610" r:id="rId10"/>
    <p:sldId id="645" r:id="rId11"/>
    <p:sldId id="655" r:id="rId12"/>
    <p:sldId id="656" r:id="rId13"/>
    <p:sldId id="657" r:id="rId14"/>
    <p:sldId id="658" r:id="rId15"/>
    <p:sldId id="649" r:id="rId16"/>
    <p:sldId id="659" r:id="rId17"/>
    <p:sldId id="729" r:id="rId18"/>
    <p:sldId id="643" r:id="rId19"/>
    <p:sldId id="410" r:id="rId20"/>
    <p:sldId id="506" r:id="rId21"/>
    <p:sldId id="404" r:id="rId22"/>
    <p:sldId id="560" r:id="rId23"/>
    <p:sldId id="564" r:id="rId24"/>
    <p:sldId id="585" r:id="rId25"/>
    <p:sldId id="660" r:id="rId26"/>
    <p:sldId id="406" r:id="rId27"/>
    <p:sldId id="646" r:id="rId28"/>
    <p:sldId id="661" r:id="rId29"/>
    <p:sldId id="662" r:id="rId30"/>
    <p:sldId id="562" r:id="rId31"/>
    <p:sldId id="592" r:id="rId32"/>
    <p:sldId id="593" r:id="rId33"/>
    <p:sldId id="594" r:id="rId34"/>
    <p:sldId id="508" r:id="rId35"/>
    <p:sldId id="584" r:id="rId36"/>
    <p:sldId id="509" r:id="rId37"/>
    <p:sldId id="430" r:id="rId38"/>
    <p:sldId id="595" r:id="rId39"/>
    <p:sldId id="728" r:id="rId40"/>
    <p:sldId id="521" r:id="rId41"/>
    <p:sldId id="522" r:id="rId42"/>
    <p:sldId id="632" r:id="rId43"/>
    <p:sldId id="523" r:id="rId44"/>
    <p:sldId id="731" r:id="rId45"/>
    <p:sldId id="730" r:id="rId46"/>
    <p:sldId id="493" r:id="rId47"/>
    <p:sldId id="502" r:id="rId48"/>
    <p:sldId id="494" r:id="rId49"/>
    <p:sldId id="442" r:id="rId50"/>
    <p:sldId id="647" r:id="rId51"/>
    <p:sldId id="505" r:id="rId52"/>
    <p:sldId id="644" r:id="rId53"/>
    <p:sldId id="50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0E0F30-AF67-892D-ADDC-4480B3D45990}" name="Pawissanutt Lertpongrujikorn" initials="PL" userId="e34723ad24002354" providerId="Windows Live"/>
  <p188:author id="{CE951969-C7CC-66D1-5502-36015A32CEF5}" name="Amini Salehi, Mohsen" initials="MA" userId="S::Mohsen.Aminisalehi@unt.edu::663647f7-bb6a-44b9-863d-7d389e7e8e8e" providerId="AD"/>
  <p188:author id="{C46F248A-1F95-64FA-C9C8-CAA54650DDDA}" name="Mokarram Dorri, Bahareh" initials="BM" userId="S::Bahareh.Mokarramdorri@unt.edu::b65613e7-b782-4797-afbc-3ac9b2e9b7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FA"/>
    <a:srgbClr val="B5DDE8"/>
    <a:srgbClr val="DCE6FD"/>
    <a:srgbClr val="2614AC"/>
    <a:srgbClr val="003665"/>
    <a:srgbClr val="1A3F6C"/>
    <a:srgbClr val="0E223A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C5C30-0D23-4959-878A-819BED6C4F1E}" v="27" dt="2023-02-14T16:04:39.468"/>
    <p1510:client id="{1FE68A39-7539-4C02-9AF0-CADDFE3700BE}" v="162" dt="2023-02-08T06:51:01.088"/>
    <p1510:client id="{42416F5A-017E-40E2-89D6-BBE1021655DD}" v="45" dt="2023-03-28T15:36:06.797"/>
    <p1510:client id="{4877568E-F2E9-4F5A-B035-5FF315F0002E}" v="278" dt="2023-02-09T07:19:47.969"/>
    <p1510:client id="{4B682C70-E0B3-4C4A-B0FB-303E4A36ADB2}" v="265" dt="2023-02-09T20:57:17.656"/>
    <p1510:client id="{585F2B53-A17A-4374-85B7-89A9252B4527}" v="7" dt="2022-07-08T05:16:51.094"/>
    <p1510:client id="{7063B175-7C56-4347-AE3D-F692D2C35468}" v="68" dt="2023-11-28T07:39:28.838"/>
    <p1510:client id="{79D731AB-47CE-4662-8820-4B9E0DFE12CF}" v="64" dt="2023-02-13T07:31:59.161"/>
    <p1510:client id="{982540BC-4997-48C0-A245-4757D9B46B99}" v="22" dt="2023-02-09T19:35:05.522"/>
    <p1510:client id="{A305DCEA-3A11-4BBF-B473-20A40FE36691}" v="186" dt="2023-02-15T08:03:38.499"/>
    <p1510:client id="{A7BF6035-5401-4110-AC5C-0E4F4923AB8C}" v="7" dt="2023-10-25T16:55:40.481"/>
    <p1510:client id="{B472AEC0-3E02-475B-943D-64224C0D8A01}" v="399" dt="2023-02-10T16:52:45.494"/>
    <p1510:client id="{BE87941A-65F9-4381-B346-1B177E952DDE}" v="665" dt="2023-02-05T07:55:31.936"/>
    <p1510:client id="{F487BA51-6FD2-4D42-BC5E-C7A327CE3868}" v="1" dt="2023-02-09T21:30:45.144"/>
    <p1510:client id="{FBC6A9ED-3510-4C84-877D-17CDEBCF07D4}" v="69" dt="2023-02-09T19:57:12.089"/>
    <p1510:client id="{FDB290AE-1644-4435-A86B-F92663746879}" v="284" dt="2023-02-14T07:35:1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67974" autoAdjust="0"/>
  </p:normalViewPr>
  <p:slideViewPr>
    <p:cSldViewPr snapToGrid="0" snapToObjects="1">
      <p:cViewPr varScale="1">
        <p:scale>
          <a:sx n="17" d="100"/>
          <a:sy n="17" d="100"/>
        </p:scale>
        <p:origin x="994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1171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sen Amini Salehi" clId="Web-{B472AEC0-3E02-475B-943D-64224C0D8A01}"/>
    <pc:docChg chg="addSld modSld sldOrd addMainMaster">
      <pc:chgData name="Mohsen Amini Salehi" userId="" providerId="" clId="Web-{B472AEC0-3E02-475B-943D-64224C0D8A01}" dt="2023-02-10T16:52:45.494" v="120" actId="20577"/>
      <pc:docMkLst>
        <pc:docMk/>
      </pc:docMkLst>
      <pc:sldChg chg="modSp">
        <pc:chgData name="Mohsen Amini Salehi" userId="" providerId="" clId="Web-{B472AEC0-3E02-475B-943D-64224C0D8A01}" dt="2023-02-10T16:35:13.291" v="60" actId="1076"/>
        <pc:sldMkLst>
          <pc:docMk/>
          <pc:sldMk cId="2338022676" sldId="549"/>
        </pc:sldMkLst>
        <pc:spChg chg="mod">
          <ac:chgData name="Mohsen Amini Salehi" userId="" providerId="" clId="Web-{B472AEC0-3E02-475B-943D-64224C0D8A01}" dt="2023-02-10T16:35:13.291" v="60" actId="1076"/>
          <ac:spMkLst>
            <pc:docMk/>
            <pc:sldMk cId="2338022676" sldId="549"/>
            <ac:spMk id="7" creationId="{46D4BC2C-9DF0-7F54-6D34-8D8647204CC0}"/>
          </ac:spMkLst>
        </pc:spChg>
      </pc:sldChg>
      <pc:sldChg chg="addSp modSp ord">
        <pc:chgData name="Mohsen Amini Salehi" userId="" providerId="" clId="Web-{B472AEC0-3E02-475B-943D-64224C0D8A01}" dt="2023-02-10T16:49:24.332" v="93" actId="14100"/>
        <pc:sldMkLst>
          <pc:docMk/>
          <pc:sldMk cId="484721283" sldId="551"/>
        </pc:sldMkLst>
        <pc:spChg chg="add mod">
          <ac:chgData name="Mohsen Amini Salehi" userId="" providerId="" clId="Web-{B472AEC0-3E02-475B-943D-64224C0D8A01}" dt="2023-02-10T16:49:24.332" v="93" actId="14100"/>
          <ac:spMkLst>
            <pc:docMk/>
            <pc:sldMk cId="484721283" sldId="551"/>
            <ac:spMk id="5" creationId="{B0663AF6-3A04-98F4-4BCC-220624A34EC2}"/>
          </ac:spMkLst>
        </pc:spChg>
      </pc:sldChg>
      <pc:sldChg chg="modSp">
        <pc:chgData name="Mohsen Amini Salehi" userId="" providerId="" clId="Web-{B472AEC0-3E02-475B-943D-64224C0D8A01}" dt="2023-02-10T16:52:45.494" v="120" actId="20577"/>
        <pc:sldMkLst>
          <pc:docMk/>
          <pc:sldMk cId="3952074367" sldId="614"/>
        </pc:sldMkLst>
        <pc:spChg chg="mod">
          <ac:chgData name="Mohsen Amini Salehi" userId="" providerId="" clId="Web-{B472AEC0-3E02-475B-943D-64224C0D8A01}" dt="2023-02-10T16:52:45.494" v="120" actId="20577"/>
          <ac:spMkLst>
            <pc:docMk/>
            <pc:sldMk cId="3952074367" sldId="614"/>
            <ac:spMk id="3" creationId="{18007BF2-0A7C-A7EF-14B8-663DD463F3BC}"/>
          </ac:spMkLst>
        </pc:spChg>
      </pc:sldChg>
      <pc:sldChg chg="modSp add">
        <pc:chgData name="Mohsen Amini Salehi" userId="" providerId="" clId="Web-{B472AEC0-3E02-475B-943D-64224C0D8A01}" dt="2023-02-10T16:43:03.758" v="71" actId="20577"/>
        <pc:sldMkLst>
          <pc:docMk/>
          <pc:sldMk cId="2336818753" sldId="620"/>
        </pc:sldMkLst>
        <pc:spChg chg="mod">
          <ac:chgData name="Mohsen Amini Salehi" userId="" providerId="" clId="Web-{B472AEC0-3E02-475B-943D-64224C0D8A01}" dt="2023-02-10T16:43:03.758" v="71" actId="20577"/>
          <ac:spMkLst>
            <pc:docMk/>
            <pc:sldMk cId="2336818753" sldId="620"/>
            <ac:spMk id="168" creationId="{00000000-0000-0000-0000-000000000000}"/>
          </ac:spMkLst>
        </pc:spChg>
        <pc:spChg chg="mod">
          <ac:chgData name="Mohsen Amini Salehi" userId="" providerId="" clId="Web-{B472AEC0-3E02-475B-943D-64224C0D8A01}" dt="2023-02-10T16:34:44.040" v="58"/>
          <ac:spMkLst>
            <pc:docMk/>
            <pc:sldMk cId="2336818753" sldId="620"/>
            <ac:spMk id="169" creationId="{00000000-0000-0000-0000-000000000000}"/>
          </ac:spMkLst>
        </pc:spChg>
      </pc:sldChg>
      <pc:sldChg chg="add">
        <pc:chgData name="Mohsen Amini Salehi" userId="" providerId="" clId="Web-{B472AEC0-3E02-475B-943D-64224C0D8A01}" dt="2023-02-10T16:23:07.286" v="1"/>
        <pc:sldMkLst>
          <pc:docMk/>
          <pc:sldMk cId="3519760076" sldId="621"/>
        </pc:sldMkLst>
      </pc:sldChg>
      <pc:sldChg chg="delSp modSp add delAnim">
        <pc:chgData name="Mohsen Amini Salehi" userId="" providerId="" clId="Web-{B472AEC0-3E02-475B-943D-64224C0D8A01}" dt="2023-02-10T16:41:05.708" v="62"/>
        <pc:sldMkLst>
          <pc:docMk/>
          <pc:sldMk cId="557282124" sldId="622"/>
        </pc:sldMkLst>
        <pc:spChg chg="mod">
          <ac:chgData name="Mohsen Amini Salehi" userId="" providerId="" clId="Web-{B472AEC0-3E02-475B-943D-64224C0D8A01}" dt="2023-02-10T16:32:41.364" v="31" actId="20577"/>
          <ac:spMkLst>
            <pc:docMk/>
            <pc:sldMk cId="557282124" sldId="622"/>
            <ac:spMk id="109" creationId="{00000000-0000-0000-0000-000000000000}"/>
          </ac:spMkLst>
        </pc:spChg>
        <pc:spChg chg="mod">
          <ac:chgData name="Mohsen Amini Salehi" userId="" providerId="" clId="Web-{B472AEC0-3E02-475B-943D-64224C0D8A01}" dt="2023-02-10T16:39:43.268" v="61"/>
          <ac:spMkLst>
            <pc:docMk/>
            <pc:sldMk cId="557282124" sldId="622"/>
            <ac:spMk id="110" creationId="{00000000-0000-0000-0000-000000000000}"/>
          </ac:spMkLst>
        </pc:spChg>
        <pc:spChg chg="del">
          <ac:chgData name="Mohsen Amini Salehi" userId="" providerId="" clId="Web-{B472AEC0-3E02-475B-943D-64224C0D8A01}" dt="2023-02-10T16:41:05.708" v="62"/>
          <ac:spMkLst>
            <pc:docMk/>
            <pc:sldMk cId="557282124" sldId="622"/>
            <ac:spMk id="118" creationId="{00000000-0000-0000-0000-000000000000}"/>
          </ac:spMkLst>
        </pc:spChg>
      </pc:sldChg>
      <pc:sldChg chg="modSp add ord addAnim modAnim">
        <pc:chgData name="Mohsen Amini Salehi" userId="" providerId="" clId="Web-{B472AEC0-3E02-475B-943D-64224C0D8A01}" dt="2023-02-10T16:47:53.032" v="89"/>
        <pc:sldMkLst>
          <pc:docMk/>
          <pc:sldMk cId="4280550735" sldId="623"/>
        </pc:sldMkLst>
        <pc:spChg chg="mod">
          <ac:chgData name="Mohsen Amini Salehi" userId="" providerId="" clId="Web-{B472AEC0-3E02-475B-943D-64224C0D8A01}" dt="2023-02-10T16:47:18.266" v="83" actId="20577"/>
          <ac:spMkLst>
            <pc:docMk/>
            <pc:sldMk cId="4280550735" sldId="623"/>
            <ac:spMk id="87" creationId="{00000000-0000-0000-0000-000000000000}"/>
          </ac:spMkLst>
        </pc:spChg>
      </pc:sldChg>
      <pc:sldMasterChg chg="add addSldLayout">
        <pc:chgData name="Mohsen Amini Salehi" userId="" providerId="" clId="Web-{B472AEC0-3E02-475B-943D-64224C0D8A01}" dt="2023-02-10T16:23:07.050" v="0"/>
        <pc:sldMasterMkLst>
          <pc:docMk/>
          <pc:sldMasterMk cId="0" sldId="2147483689"/>
        </pc:sldMasterMkLst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0"/>
          </pc:sldLayoutMkLst>
        </pc:sldLayoutChg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1"/>
          </pc:sldLayoutMkLst>
        </pc:sldLayoutChg>
      </pc:sldMasterChg>
    </pc:docChg>
  </pc:docChgLst>
  <pc:docChgLst>
    <pc:chgData name="Mohsen Amini Salehi" userId="COsP4yEdUVMwrbB5KYGaBXZ91ayXl7fvIS45BnlKwD8=" providerId="None" clId="Web-{79D731AB-47CE-4662-8820-4B9E0DFE12CF}"/>
    <pc:docChg chg="addSld delSld modSld">
      <pc:chgData name="Mohsen Amini Salehi" userId="COsP4yEdUVMwrbB5KYGaBXZ91ayXl7fvIS45BnlKwD8=" providerId="None" clId="Web-{79D731AB-47CE-4662-8820-4B9E0DFE12CF}" dt="2023-02-13T07:31:59.161" v="114" actId="1076"/>
      <pc:docMkLst>
        <pc:docMk/>
      </pc:docMkLst>
      <pc:sldChg chg="modSp">
        <pc:chgData name="Mohsen Amini Salehi" userId="COsP4yEdUVMwrbB5KYGaBXZ91ayXl7fvIS45BnlKwD8=" providerId="None" clId="Web-{79D731AB-47CE-4662-8820-4B9E0DFE12CF}" dt="2023-02-13T07:14:08.593" v="14"/>
        <pc:sldMkLst>
          <pc:docMk/>
          <pc:sldMk cId="0" sldId="268"/>
        </pc:sldMkLst>
        <pc:spChg chg="mod">
          <ac:chgData name="Mohsen Amini Salehi" userId="COsP4yEdUVMwrbB5KYGaBXZ91ayXl7fvIS45BnlKwD8=" providerId="None" clId="Web-{79D731AB-47CE-4662-8820-4B9E0DFE12CF}" dt="2023-02-13T07:14:08.593" v="14"/>
          <ac:spMkLst>
            <pc:docMk/>
            <pc:sldMk cId="0" sldId="268"/>
            <ac:spMk id="493" creationId="{00000000-0000-0000-0000-000000000000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0.798" v="107"/>
        <pc:sldMkLst>
          <pc:docMk/>
          <pc:sldMk cId="3978752082" sldId="548"/>
        </pc:sldMkLst>
      </pc:sldChg>
      <pc:sldChg chg="mod modShow">
        <pc:chgData name="Mohsen Amini Salehi" userId="COsP4yEdUVMwrbB5KYGaBXZ91ayXl7fvIS45BnlKwD8=" providerId="None" clId="Web-{79D731AB-47CE-4662-8820-4B9E0DFE12CF}" dt="2023-02-13T07:29:55.297" v="106"/>
        <pc:sldMkLst>
          <pc:docMk/>
          <pc:sldMk cId="2338022676" sldId="549"/>
        </pc:sldMkLst>
      </pc:sldChg>
      <pc:sldChg chg="mod modShow">
        <pc:chgData name="Mohsen Amini Salehi" userId="COsP4yEdUVMwrbB5KYGaBXZ91ayXl7fvIS45BnlKwD8=" providerId="None" clId="Web-{79D731AB-47CE-4662-8820-4B9E0DFE12CF}" dt="2023-02-13T07:29:40.703" v="105"/>
        <pc:sldMkLst>
          <pc:docMk/>
          <pc:sldMk cId="1486451808" sldId="550"/>
        </pc:sldMkLst>
      </pc:sldChg>
      <pc:sldChg chg="modSp mod modShow">
        <pc:chgData name="Mohsen Amini Salehi" userId="COsP4yEdUVMwrbB5KYGaBXZ91ayXl7fvIS45BnlKwD8=" providerId="None" clId="Web-{79D731AB-47CE-4662-8820-4B9E0DFE12CF}" dt="2023-02-13T07:29:33.734" v="104" actId="14100"/>
        <pc:sldMkLst>
          <pc:docMk/>
          <pc:sldMk cId="484721283" sldId="551"/>
        </pc:sldMkLst>
        <pc:spChg chg="mod">
          <ac:chgData name="Mohsen Amini Salehi" userId="COsP4yEdUVMwrbB5KYGaBXZ91ayXl7fvIS45BnlKwD8=" providerId="None" clId="Web-{79D731AB-47CE-4662-8820-4B9E0DFE12CF}" dt="2023-02-13T07:29:33.734" v="104" actId="14100"/>
          <ac:spMkLst>
            <pc:docMk/>
            <pc:sldMk cId="484721283" sldId="551"/>
            <ac:spMk id="2" creationId="{1DD4F924-162D-AE95-9FAC-2141C3167391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25:34.710" v="17"/>
        <pc:sldMkLst>
          <pc:docMk/>
          <pc:sldMk cId="2372156205" sldId="553"/>
        </pc:sldMkLst>
      </pc:sldChg>
      <pc:sldChg chg="mod modShow">
        <pc:chgData name="Mohsen Amini Salehi" userId="COsP4yEdUVMwrbB5KYGaBXZ91ayXl7fvIS45BnlKwD8=" providerId="None" clId="Web-{79D731AB-47CE-4662-8820-4B9E0DFE12CF}" dt="2023-02-13T07:25:07.006" v="15"/>
        <pc:sldMkLst>
          <pc:docMk/>
          <pc:sldMk cId="3940457928" sldId="554"/>
        </pc:sldMkLst>
      </pc:sldChg>
      <pc:sldChg chg="modSp">
        <pc:chgData name="Mohsen Amini Salehi" userId="COsP4yEdUVMwrbB5KYGaBXZ91ayXl7fvIS45BnlKwD8=" providerId="None" clId="Web-{79D731AB-47CE-4662-8820-4B9E0DFE12CF}" dt="2023-02-13T07:13:41.202" v="12" actId="20577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79D731AB-47CE-4662-8820-4B9E0DFE12CF}" dt="2023-02-13T07:13:41.202" v="12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33.900" v="2" actId="20577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59.479" v="5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79D731AB-47CE-4662-8820-4B9E0DFE12CF}" dt="2023-02-13T07:31:59.161" v="114" actId="1076"/>
        <pc:sldMkLst>
          <pc:docMk/>
          <pc:sldMk cId="3897900029" sldId="612"/>
        </pc:sldMkLst>
        <pc:spChg chg="mod">
          <ac:chgData name="Mohsen Amini Salehi" userId="COsP4yEdUVMwrbB5KYGaBXZ91ayXl7fvIS45BnlKwD8=" providerId="None" clId="Web-{79D731AB-47CE-4662-8820-4B9E0DFE12CF}" dt="2023-02-13T07:31:36.816" v="111" actId="1076"/>
          <ac:spMkLst>
            <pc:docMk/>
            <pc:sldMk cId="3897900029" sldId="612"/>
            <ac:spMk id="4" creationId="{61F32DB1-A49A-13F0-4ECC-2FF6F4807EC2}"/>
          </ac:spMkLst>
        </pc:spChg>
        <pc:spChg chg="mod">
          <ac:chgData name="Mohsen Amini Salehi" userId="COsP4yEdUVMwrbB5KYGaBXZ91ayXl7fvIS45BnlKwD8=" providerId="None" clId="Web-{79D731AB-47CE-4662-8820-4B9E0DFE12CF}" dt="2023-02-13T07:31:59.161" v="114" actId="1076"/>
          <ac:spMkLst>
            <pc:docMk/>
            <pc:sldMk cId="3897900029" sldId="612"/>
            <ac:spMk id="12" creationId="{8AE319DB-8E05-FF32-532A-0022A037CC6A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7.970" v="108"/>
        <pc:sldMkLst>
          <pc:docMk/>
          <pc:sldMk cId="1857701658" sldId="618"/>
        </pc:sldMkLst>
      </pc:sldChg>
      <pc:sldChg chg="mod modShow">
        <pc:chgData name="Mohsen Amini Salehi" userId="COsP4yEdUVMwrbB5KYGaBXZ91ayXl7fvIS45BnlKwD8=" providerId="None" clId="Web-{79D731AB-47CE-4662-8820-4B9E0DFE12CF}" dt="2023-02-13T07:28:10.824" v="73"/>
        <pc:sldMkLst>
          <pc:docMk/>
          <pc:sldMk cId="2336818753" sldId="620"/>
        </pc:sldMkLst>
      </pc:sldChg>
      <pc:sldChg chg="mod modShow">
        <pc:chgData name="Mohsen Amini Salehi" userId="COsP4yEdUVMwrbB5KYGaBXZ91ayXl7fvIS45BnlKwD8=" providerId="None" clId="Web-{79D731AB-47CE-4662-8820-4B9E0DFE12CF}" dt="2023-02-13T07:27:56.730" v="72"/>
        <pc:sldMkLst>
          <pc:docMk/>
          <pc:sldMk cId="3519760076" sldId="621"/>
        </pc:sldMkLst>
      </pc:sldChg>
      <pc:sldChg chg="mod modShow modNotes">
        <pc:chgData name="Mohsen Amini Salehi" userId="COsP4yEdUVMwrbB5KYGaBXZ91ayXl7fvIS45BnlKwD8=" providerId="None" clId="Web-{79D731AB-47CE-4662-8820-4B9E0DFE12CF}" dt="2023-02-13T07:27:38.776" v="71"/>
        <pc:sldMkLst>
          <pc:docMk/>
          <pc:sldMk cId="557282124" sldId="622"/>
        </pc:sldMkLst>
      </pc:sldChg>
      <pc:sldChg chg="mod modShow">
        <pc:chgData name="Mohsen Amini Salehi" userId="COsP4yEdUVMwrbB5KYGaBXZ91ayXl7fvIS45BnlKwD8=" providerId="None" clId="Web-{79D731AB-47CE-4662-8820-4B9E0DFE12CF}" dt="2023-02-13T07:25:38.491" v="18"/>
        <pc:sldMkLst>
          <pc:docMk/>
          <pc:sldMk cId="4280550735" sldId="623"/>
        </pc:sldMkLst>
      </pc:sldChg>
      <pc:sldChg chg="add del replId">
        <pc:chgData name="Mohsen Amini Salehi" userId="COsP4yEdUVMwrbB5KYGaBXZ91ayXl7fvIS45BnlKwD8=" providerId="None" clId="Web-{79D731AB-47CE-4662-8820-4B9E0DFE12CF}" dt="2023-02-13T07:30:56.690" v="110"/>
        <pc:sldMkLst>
          <pc:docMk/>
          <pc:sldMk cId="4135451285" sldId="624"/>
        </pc:sldMkLst>
      </pc:sldChg>
    </pc:docChg>
  </pc:docChgLst>
  <pc:docChgLst>
    <pc:chgData name="Mohsen Amini Salehi" userId="COsP4yEdUVMwrbB5KYGaBXZ91ayXl7fvIS45BnlKwD8=" providerId="None" clId="Web-{04AC5C30-0D23-4959-878A-819BED6C4F1E}"/>
    <pc:docChg chg="modSld">
      <pc:chgData name="Mohsen Amini Salehi" userId="COsP4yEdUVMwrbB5KYGaBXZ91ayXl7fvIS45BnlKwD8=" providerId="None" clId="Web-{04AC5C30-0D23-4959-878A-819BED6C4F1E}" dt="2023-02-14T16:04:38.155" v="20" actId="20577"/>
      <pc:docMkLst>
        <pc:docMk/>
      </pc:docMkLst>
      <pc:sldChg chg="mod modShow">
        <pc:chgData name="Mohsen Amini Salehi" userId="COsP4yEdUVMwrbB5KYGaBXZ91ayXl7fvIS45BnlKwD8=" providerId="None" clId="Web-{04AC5C30-0D23-4959-878A-819BED6C4F1E}" dt="2023-02-14T15:46:11.584" v="0"/>
        <pc:sldMkLst>
          <pc:docMk/>
          <pc:sldMk cId="2853103197" sldId="426"/>
        </pc:sldMkLst>
      </pc:sldChg>
      <pc:sldChg chg="modSp">
        <pc:chgData name="Mohsen Amini Salehi" userId="COsP4yEdUVMwrbB5KYGaBXZ91ayXl7fvIS45BnlKwD8=" providerId="None" clId="Web-{04AC5C30-0D23-4959-878A-819BED6C4F1E}" dt="2023-02-14T16:04:38.155" v="20" actId="20577"/>
        <pc:sldMkLst>
          <pc:docMk/>
          <pc:sldMk cId="2457026544" sldId="430"/>
        </pc:sldMkLst>
        <pc:spChg chg="mod">
          <ac:chgData name="Mohsen Amini Salehi" userId="COsP4yEdUVMwrbB5KYGaBXZ91ayXl7fvIS45BnlKwD8=" providerId="None" clId="Web-{04AC5C30-0D23-4959-878A-819BED6C4F1E}" dt="2023-02-14T16:04:38.155" v="20" actId="20577"/>
          <ac:spMkLst>
            <pc:docMk/>
            <pc:sldMk cId="2457026544" sldId="430"/>
            <ac:spMk id="11" creationId="{0563238F-AA51-44FB-9F17-0545672E0CD7}"/>
          </ac:spMkLst>
        </pc:spChg>
      </pc:sldChg>
    </pc:docChg>
  </pc:docChgLst>
  <pc:docChgLst>
    <pc:chgData name="Mohsen Amini Salehi" userId="COsP4yEdUVMwrbB5KYGaBXZ91ayXl7fvIS45BnlKwD8=" providerId="None" clId="Web-{F487BA51-6FD2-4D42-BC5E-C7A327CE3868}"/>
    <pc:docChg chg="delSld">
      <pc:chgData name="Mohsen Amini Salehi" userId="COsP4yEdUVMwrbB5KYGaBXZ91ayXl7fvIS45BnlKwD8=" providerId="None" clId="Web-{F487BA51-6FD2-4D42-BC5E-C7A327CE3868}" dt="2023-02-09T21:30:45.144" v="0"/>
      <pc:docMkLst>
        <pc:docMk/>
      </pc:docMkLst>
      <pc:sldChg chg="del">
        <pc:chgData name="Mohsen Amini Salehi" userId="COsP4yEdUVMwrbB5KYGaBXZ91ayXl7fvIS45BnlKwD8=" providerId="None" clId="Web-{F487BA51-6FD2-4D42-BC5E-C7A327CE3868}" dt="2023-02-09T21:30:45.144" v="0"/>
        <pc:sldMkLst>
          <pc:docMk/>
          <pc:sldMk cId="1196252703" sldId="574"/>
        </pc:sldMkLst>
      </pc:sldChg>
    </pc:docChg>
  </pc:docChgLst>
  <pc:docChgLst>
    <pc:chgData name="Mohsen Amini Salehi" userId="COsP4yEdUVMwrbB5KYGaBXZ91ayXl7fvIS45BnlKwD8=" providerId="None" clId="Web-{B472AEC0-3E02-475B-943D-64224C0D8A01}"/>
    <pc:docChg chg="modSld">
      <pc:chgData name="Mohsen Amini Salehi" userId="COsP4yEdUVMwrbB5KYGaBXZ91ayXl7fvIS45BnlKwD8=" providerId="None" clId="Web-{B472AEC0-3E02-475B-943D-64224C0D8A01}" dt="2023-02-10T15:50:14.832" v="365" actId="20577"/>
      <pc:docMkLst>
        <pc:docMk/>
      </pc:docMkLst>
      <pc:sldChg chg="modSp">
        <pc:chgData name="Mohsen Amini Salehi" userId="COsP4yEdUVMwrbB5KYGaBXZ91ayXl7fvIS45BnlKwD8=" providerId="None" clId="Web-{B472AEC0-3E02-475B-943D-64224C0D8A01}" dt="2023-02-10T15:23:47.263" v="284"/>
        <pc:sldMkLst>
          <pc:docMk/>
          <pc:sldMk cId="0" sldId="267"/>
        </pc:sldMkLst>
        <pc:spChg chg="mod">
          <ac:chgData name="Mohsen Amini Salehi" userId="COsP4yEdUVMwrbB5KYGaBXZ91ayXl7fvIS45BnlKwD8=" providerId="None" clId="Web-{B472AEC0-3E02-475B-943D-64224C0D8A01}" dt="2023-02-10T15:23:47.263" v="284"/>
          <ac:spMkLst>
            <pc:docMk/>
            <pc:sldMk cId="0" sldId="267"/>
            <ac:spMk id="491" creationId="{00000000-0000-0000-0000-000000000000}"/>
          </ac:spMkLst>
        </pc:spChg>
      </pc:sldChg>
      <pc:sldChg chg="modSp modNotes">
        <pc:chgData name="Mohsen Amini Salehi" userId="COsP4yEdUVMwrbB5KYGaBXZ91ayXl7fvIS45BnlKwD8=" providerId="None" clId="Web-{B472AEC0-3E02-475B-943D-64224C0D8A01}" dt="2023-02-10T14:56:53.131" v="180" actId="20577"/>
        <pc:sldMkLst>
          <pc:docMk/>
          <pc:sldMk cId="3386410792" sldId="391"/>
        </pc:sldMkLst>
        <pc:spChg chg="mod">
          <ac:chgData name="Mohsen Amini Salehi" userId="COsP4yEdUVMwrbB5KYGaBXZ91ayXl7fvIS45BnlKwD8=" providerId="None" clId="Web-{B472AEC0-3E02-475B-943D-64224C0D8A01}" dt="2023-02-10T14:56:53.131" v="180" actId="20577"/>
          <ac:spMkLst>
            <pc:docMk/>
            <pc:sldMk cId="3386410792" sldId="391"/>
            <ac:spMk id="4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4:52:40.826" v="150" actId="1076"/>
        <pc:sldMkLst>
          <pc:docMk/>
          <pc:sldMk cId="4267806120" sldId="414"/>
        </pc:sldMkLst>
        <pc:picChg chg="mod">
          <ac:chgData name="Mohsen Amini Salehi" userId="COsP4yEdUVMwrbB5KYGaBXZ91ayXl7fvIS45BnlKwD8=" providerId="None" clId="Web-{B472AEC0-3E02-475B-943D-64224C0D8A01}" dt="2023-02-10T14:52:40.826" v="150" actId="1076"/>
          <ac:picMkLst>
            <pc:docMk/>
            <pc:sldMk cId="4267806120" sldId="414"/>
            <ac:picMk id="20" creationId="{C4A54392-EEC1-49EA-92E0-B9ABB039B851}"/>
          </ac:picMkLst>
        </pc:picChg>
      </pc:sldChg>
      <pc:sldChg chg="modSp">
        <pc:chgData name="Mohsen Amini Salehi" userId="COsP4yEdUVMwrbB5KYGaBXZ91ayXl7fvIS45BnlKwD8=" providerId="None" clId="Web-{B472AEC0-3E02-475B-943D-64224C0D8A01}" dt="2023-02-10T15:50:14.832" v="365" actId="20577"/>
        <pc:sldMkLst>
          <pc:docMk/>
          <pc:sldMk cId="645947812" sldId="552"/>
        </pc:sldMkLst>
        <pc:spChg chg="mod">
          <ac:chgData name="Mohsen Amini Salehi" userId="COsP4yEdUVMwrbB5KYGaBXZ91ayXl7fvIS45BnlKwD8=" providerId="None" clId="Web-{B472AEC0-3E02-475B-943D-64224C0D8A01}" dt="2023-02-10T15:50:14.832" v="365" actId="20577"/>
          <ac:spMkLst>
            <pc:docMk/>
            <pc:sldMk cId="645947812" sldId="552"/>
            <ac:spMk id="334" creationId="{00000000-0000-0000-0000-000000000000}"/>
          </ac:spMkLst>
        </pc:spChg>
      </pc:sldChg>
      <pc:sldChg chg="modSp addAnim modAnim">
        <pc:chgData name="Mohsen Amini Salehi" userId="COsP4yEdUVMwrbB5KYGaBXZ91ayXl7fvIS45BnlKwD8=" providerId="None" clId="Web-{B472AEC0-3E02-475B-943D-64224C0D8A01}" dt="2023-02-10T15:48:38.126" v="316"/>
        <pc:sldMkLst>
          <pc:docMk/>
          <pc:sldMk cId="2372156205" sldId="553"/>
        </pc:sldMkLst>
        <pc:spChg chg="mod">
          <ac:chgData name="Mohsen Amini Salehi" userId="COsP4yEdUVMwrbB5KYGaBXZ91ayXl7fvIS45BnlKwD8=" providerId="None" clId="Web-{B472AEC0-3E02-475B-943D-64224C0D8A01}" dt="2023-02-10T15:48:34.876" v="314" actId="20577"/>
          <ac:spMkLst>
            <pc:docMk/>
            <pc:sldMk cId="2372156205" sldId="553"/>
            <ac:spMk id="2" creationId="{80134A95-DA9A-92B0-6EED-7F56B6CE8593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40:38.813" v="288" actId="20577"/>
        <pc:sldMkLst>
          <pc:docMk/>
          <pc:sldMk cId="3940457928" sldId="554"/>
        </pc:sldMkLst>
        <pc:spChg chg="mod">
          <ac:chgData name="Mohsen Amini Salehi" userId="COsP4yEdUVMwrbB5KYGaBXZ91ayXl7fvIS45BnlKwD8=" providerId="None" clId="Web-{B472AEC0-3E02-475B-943D-64224C0D8A01}" dt="2023-02-10T15:40:38.813" v="288" actId="20577"/>
          <ac:spMkLst>
            <pc:docMk/>
            <pc:sldMk cId="3940457928" sldId="554"/>
            <ac:spMk id="2" creationId="{C8CC02D9-0A95-1A89-FEF9-9944E1A09AF9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22:37.667" v="283" actId="14100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B472AEC0-3E02-475B-943D-64224C0D8A01}" dt="2023-02-10T15:21:49.541" v="274" actId="1076"/>
          <ac:spMkLst>
            <pc:docMk/>
            <pc:sldMk cId="2488533233" sldId="557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21.831" v="247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22:37.667" v="283" actId="14100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42.581" v="250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15:22.200" v="195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B472AEC0-3E02-475B-943D-64224C0D8A01}" dt="2023-02-10T15:15:22.200" v="195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B472AEC0-3E02-475B-943D-64224C0D8A01}" dt="2023-02-10T15:13:10.352" v="190" actId="20577"/>
          <ac:spMkLst>
            <pc:docMk/>
            <pc:sldMk cId="3840987595" sldId="560"/>
            <ac:spMk id="3" creationId="{300DB3E9-ADAD-4EA0-8FFA-5D7874376A38}"/>
          </ac:spMkLst>
        </pc:spChg>
        <pc:spChg chg="mod">
          <ac:chgData name="Mohsen Amini Salehi" userId="COsP4yEdUVMwrbB5KYGaBXZ91ayXl7fvIS45BnlKwD8=" providerId="None" clId="Web-{B472AEC0-3E02-475B-943D-64224C0D8A01}" dt="2023-02-10T15:14:43.792" v="193"/>
          <ac:spMkLst>
            <pc:docMk/>
            <pc:sldMk cId="3840987595" sldId="560"/>
            <ac:spMk id="5" creationId="{72BD85FA-04CF-46F8-A914-60B7D52D41B1}"/>
          </ac:spMkLst>
        </pc:spChg>
        <pc:picChg chg="ord">
          <ac:chgData name="Mohsen Amini Salehi" userId="COsP4yEdUVMwrbB5KYGaBXZ91ayXl7fvIS45BnlKwD8=" providerId="None" clId="Web-{B472AEC0-3E02-475B-943D-64224C0D8A01}" dt="2023-02-10T15:14:53.121" v="194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 addAnim delAnim">
        <pc:chgData name="Mohsen Amini Salehi" userId="COsP4yEdUVMwrbB5KYGaBXZ91ayXl7fvIS45BnlKwD8=" providerId="None" clId="Web-{B472AEC0-3E02-475B-943D-64224C0D8A01}" dt="2023-02-10T14:57:34.992" v="181" actId="1076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B472AEC0-3E02-475B-943D-64224C0D8A01}" dt="2023-02-10T14:57:34.992" v="181" actId="1076"/>
          <ac:spMkLst>
            <pc:docMk/>
            <pc:sldMk cId="2243883194" sldId="561"/>
            <ac:spMk id="3" creationId="{4099F65F-C73C-4904-91D1-9262786BAA2E}"/>
          </ac:spMkLst>
        </pc:spChg>
      </pc:sldChg>
      <pc:sldChg chg="delSp">
        <pc:chgData name="Mohsen Amini Salehi" userId="COsP4yEdUVMwrbB5KYGaBXZ91ayXl7fvIS45BnlKwD8=" providerId="None" clId="Web-{B472AEC0-3E02-475B-943D-64224C0D8A01}" dt="2023-02-10T15:28:31.320" v="285"/>
        <pc:sldMkLst>
          <pc:docMk/>
          <pc:sldMk cId="2232585636" sldId="611"/>
        </pc:sldMkLst>
        <pc:spChg chg="del">
          <ac:chgData name="Mohsen Amini Salehi" userId="COsP4yEdUVMwrbB5KYGaBXZ91ayXl7fvIS45BnlKwD8=" providerId="None" clId="Web-{B472AEC0-3E02-475B-943D-64224C0D8A01}" dt="2023-02-10T15:28:31.320" v="285"/>
          <ac:spMkLst>
            <pc:docMk/>
            <pc:sldMk cId="2232585636" sldId="611"/>
            <ac:spMk id="3" creationId="{5B512845-CC96-45F2-3640-2C522434384B}"/>
          </ac:spMkLst>
        </pc:spChg>
      </pc:sldChg>
    </pc:docChg>
  </pc:docChgLst>
  <pc:docChgLst>
    <pc:chgData clId="Web-{585F2B53-A17A-4374-85B7-89A9252B4527}"/>
    <pc:docChg chg="addSld delSld">
      <pc:chgData name="" userId="" providerId="" clId="Web-{585F2B53-A17A-4374-85B7-89A9252B4527}" dt="2022-07-08T05:11:21.474" v="5"/>
      <pc:docMkLst>
        <pc:docMk/>
      </pc:docMkLst>
      <pc:sldChg chg="del">
        <pc:chgData name="" userId="" providerId="" clId="Web-{585F2B53-A17A-4374-85B7-89A9252B4527}" dt="2022-07-08T05:11:21.474" v="5"/>
        <pc:sldMkLst>
          <pc:docMk/>
          <pc:sldMk cId="2727247379" sldId="408"/>
        </pc:sldMkLst>
      </pc:sldChg>
      <pc:sldChg chg="del">
        <pc:chgData name="" userId="" providerId="" clId="Web-{585F2B53-A17A-4374-85B7-89A9252B4527}" dt="2022-07-08T05:10:07.800" v="1"/>
        <pc:sldMkLst>
          <pc:docMk/>
          <pc:sldMk cId="4002800693" sldId="409"/>
        </pc:sldMkLst>
      </pc:sldChg>
      <pc:sldChg chg="add del">
        <pc:chgData name="" userId="" providerId="" clId="Web-{585F2B53-A17A-4374-85B7-89A9252B4527}" dt="2022-07-08T05:11:21.474" v="4"/>
        <pc:sldMkLst>
          <pc:docMk/>
          <pc:sldMk cId="1327336266" sldId="417"/>
        </pc:sldMkLst>
      </pc:sldChg>
      <pc:sldChg chg="del">
        <pc:chgData name="" userId="" providerId="" clId="Web-{585F2B53-A17A-4374-85B7-89A9252B4527}" dt="2022-07-08T05:09:53.925" v="0"/>
        <pc:sldMkLst>
          <pc:docMk/>
          <pc:sldMk cId="3384429656" sldId="439"/>
        </pc:sldMkLst>
      </pc:sldChg>
    </pc:docChg>
  </pc:docChgLst>
  <pc:docChgLst>
    <pc:chgData name="Mohsen Amini Salehi" userId="COsP4yEdUVMwrbB5KYGaBXZ91ayXl7fvIS45BnlKwD8=" providerId="None" clId="Web-{42416F5A-017E-40E2-89D6-BBE1021655DD}"/>
    <pc:docChg chg="modSld">
      <pc:chgData name="Mohsen Amini Salehi" userId="COsP4yEdUVMwrbB5KYGaBXZ91ayXl7fvIS45BnlKwD8=" providerId="None" clId="Web-{42416F5A-017E-40E2-89D6-BBE1021655DD}" dt="2023-03-28T15:36:06.797" v="29" actId="14100"/>
      <pc:docMkLst>
        <pc:docMk/>
      </pc:docMkLst>
      <pc:sldChg chg="modSp">
        <pc:chgData name="Mohsen Amini Salehi" userId="COsP4yEdUVMwrbB5KYGaBXZ91ayXl7fvIS45BnlKwD8=" providerId="None" clId="Web-{42416F5A-017E-40E2-89D6-BBE1021655DD}" dt="2023-03-28T15:36:06.797" v="29" actId="14100"/>
        <pc:sldMkLst>
          <pc:docMk/>
          <pc:sldMk cId="2577680330" sldId="523"/>
        </pc:sldMkLst>
        <pc:spChg chg="mod">
          <ac:chgData name="Mohsen Amini Salehi" userId="COsP4yEdUVMwrbB5KYGaBXZ91ayXl7fvIS45BnlKwD8=" providerId="None" clId="Web-{42416F5A-017E-40E2-89D6-BBE1021655DD}" dt="2023-03-28T15:35:09.030" v="23" actId="20577"/>
          <ac:spMkLst>
            <pc:docMk/>
            <pc:sldMk cId="2577680330" sldId="523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5:56.484" v="27" actId="20577"/>
          <ac:spMkLst>
            <pc:docMk/>
            <pc:sldMk cId="2577680330" sldId="523"/>
            <ac:spMk id="13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6:06.797" v="29" actId="14100"/>
          <ac:spMkLst>
            <pc:docMk/>
            <pc:sldMk cId="2577680330" sldId="523"/>
            <ac:spMk id="18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DB290AE-1644-4435-A86B-F92663746879}"/>
    <pc:docChg chg="modSld">
      <pc:chgData name="Mohsen Amini Salehi" userId="COsP4yEdUVMwrbB5KYGaBXZ91ayXl7fvIS45BnlKwD8=" providerId="None" clId="Web-{FDB290AE-1644-4435-A86B-F92663746879}" dt="2023-02-14T07:35:18.939" v="276" actId="14100"/>
      <pc:docMkLst>
        <pc:docMk/>
      </pc:docMkLst>
      <pc:sldChg chg="addSp delSp modSp addAnim delAnim">
        <pc:chgData name="Mohsen Amini Salehi" userId="COsP4yEdUVMwrbB5KYGaBXZ91ayXl7fvIS45BnlKwD8=" providerId="None" clId="Web-{FDB290AE-1644-4435-A86B-F92663746879}" dt="2023-02-14T07:35:18.939" v="276" actId="14100"/>
        <pc:sldMkLst>
          <pc:docMk/>
          <pc:sldMk cId="2488533233" sldId="557"/>
        </pc:sldMkLst>
        <pc:spChg chg="del">
          <ac:chgData name="Mohsen Amini Salehi" userId="COsP4yEdUVMwrbB5KYGaBXZ91ayXl7fvIS45BnlKwD8=" providerId="None" clId="Web-{FDB290AE-1644-4435-A86B-F92663746879}" dt="2023-02-14T07:07:16.786" v="201"/>
          <ac:spMkLst>
            <pc:docMk/>
            <pc:sldMk cId="2488533233" sldId="557"/>
            <ac:spMk id="6" creationId="{00000000-0000-0000-0000-000000000000}"/>
          </ac:spMkLst>
        </pc:spChg>
        <pc:spChg chg="del mod">
          <ac:chgData name="Mohsen Amini Salehi" userId="COsP4yEdUVMwrbB5KYGaBXZ91ayXl7fvIS45BnlKwD8=" providerId="None" clId="Web-{FDB290AE-1644-4435-A86B-F92663746879}" dt="2023-02-14T07:07:22.098" v="203"/>
          <ac:spMkLst>
            <pc:docMk/>
            <pc:sldMk cId="2488533233" sldId="557"/>
            <ac:spMk id="7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200"/>
          <ac:spMkLst>
            <pc:docMk/>
            <pc:sldMk cId="2488533233" sldId="557"/>
            <ac:spMk id="8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9"/>
          <ac:spMkLst>
            <pc:docMk/>
            <pc:sldMk cId="2488533233" sldId="557"/>
            <ac:spMk id="9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8"/>
          <ac:spMkLst>
            <pc:docMk/>
            <pc:sldMk cId="2488533233" sldId="557"/>
            <ac:spMk id="10" creationId="{00000000-0000-0000-0000-00000000000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3" creationId="{507CC034-7ACD-C154-FB4A-076EA7B16B66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4" creationId="{1E7610E8-903C-69BC-B94C-93AE3888995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5" creationId="{E8343EAF-CD78-2213-A512-960CD3FEBFEA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7" creationId="{EF8374D0-AF06-6FAB-BD24-0B9EB8B2E172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8" creationId="{FDBAAB81-3FF8-805B-00E4-26C4B341C70B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3" creationId="{07B0D99E-55B2-BF37-D131-719440A3967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6" creationId="{4B070929-BB60-12B0-9D0A-C859EAAD55A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7" creationId="{21D85FB3-F446-F087-A2D4-7766323D755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8" creationId="{EB4CEA02-D9AC-60B2-60E6-BC83663F998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9" creationId="{841DD4C0-DDA8-97B2-F8C0-CC2FBF0BBA0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0" creationId="{070D238C-F4AE-4EDB-64CD-91BA01B84D2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1" creationId="{17110E63-E3AC-9FD1-D3CA-367974C0E484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2" creationId="{00DE0A4F-F5FD-86BE-D24D-A7D42DEE51C8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3" creationId="{52B990DB-A313-79BB-C787-28874F8E830E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4" creationId="{6F85E0D0-8615-F80C-316D-9C7DCF1C71FC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5" creationId="{951800E6-AEA2-E0A6-D1B5-12996CEC0DE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6" creationId="{063A1639-9DBB-D2FC-D391-D34602D42D0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7" creationId="{7CC677F5-C01F-C7AA-9139-AF9E3CAA34CF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8" creationId="{22D6EABD-C26B-87CC-98AA-45180474B69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9" creationId="{58B0A030-6C81-56C5-202B-9F5D0748A0AC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2" creationId="{C7C2EA3F-FD98-C31A-F68F-B5F8E9777B29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3" creationId="{995A3394-40FA-D14E-196B-EF44C8B980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" creationId="{60B1618B-F5BA-CEC6-FF69-4EF27D048A7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6" creationId="{40200840-7242-74B7-358B-21CF399BAD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7" creationId="{68FA377C-E2DF-B2D2-6415-9A6472051178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2" creationId="{80DE7597-8C36-3AE4-A316-2FF61818E2E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5" creationId="{85FCE20E-1FF7-CF82-C16A-92FBCE1E7A6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6" creationId="{67C8A8AE-4422-ED86-88C3-6761CD56EA1A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7" creationId="{DC5A36FC-2BC9-7F32-A879-272B482159A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8" creationId="{0072E587-0528-189B-4CC3-8E0FB6F583A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9" creationId="{E906D0F3-614A-4791-F5DF-4970AA3D0AAB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0" creationId="{7504120A-E466-5E45-D905-12F71BEAA39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1" creationId="{9EB4398B-F086-BBB9-41F7-26527215DF3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2" creationId="{22586AB6-F9F6-814F-DEB0-D9BD3E77F9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3" creationId="{5BF21669-AEAD-851C-D7A6-35E05CA8FBF5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8" creationId="{7D515131-181E-10A7-5646-52A33E2FA7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9" creationId="{0356C957-56F1-794B-32BC-E4683226F65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0" creationId="{3119BF98-EA1B-5640-F7B8-B063A22D1512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1" creationId="{0AE87BF6-1C74-F4BA-D443-310D21EF1D5F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2" creationId="{4A116A42-6072-7AEF-9726-4A2E6D3A3CB5}"/>
          </ac:spMkLst>
        </pc:spChg>
        <pc:spChg chg="add del">
          <ac:chgData name="Mohsen Amini Salehi" userId="COsP4yEdUVMwrbB5KYGaBXZ91ayXl7fvIS45BnlKwD8=" providerId="None" clId="Web-{FDB290AE-1644-4435-A86B-F92663746879}" dt="2023-02-14T07:32:35.746" v="240"/>
          <ac:spMkLst>
            <pc:docMk/>
            <pc:sldMk cId="2488533233" sldId="557"/>
            <ac:spMk id="456" creationId="{9F353155-7E22-C406-A439-CF7392B768A2}"/>
          </ac:spMkLst>
        </pc:spChg>
        <pc:spChg chg="add del">
          <ac:chgData name="Mohsen Amini Salehi" userId="COsP4yEdUVMwrbB5KYGaBXZ91ayXl7fvIS45BnlKwD8=" providerId="None" clId="Web-{FDB290AE-1644-4435-A86B-F92663746879}" dt="2023-02-14T07:32:48.075" v="245"/>
          <ac:spMkLst>
            <pc:docMk/>
            <pc:sldMk cId="2488533233" sldId="557"/>
            <ac:spMk id="458" creationId="{049CEDF3-2CEA-A444-C99F-B02A99035A88}"/>
          </ac:spMkLst>
        </pc:spChg>
        <pc:spChg chg="add del">
          <ac:chgData name="Mohsen Amini Salehi" userId="COsP4yEdUVMwrbB5KYGaBXZ91ayXl7fvIS45BnlKwD8=" providerId="None" clId="Web-{FDB290AE-1644-4435-A86B-F92663746879}" dt="2023-02-14T07:32:46.590" v="244"/>
          <ac:spMkLst>
            <pc:docMk/>
            <pc:sldMk cId="2488533233" sldId="557"/>
            <ac:spMk id="460" creationId="{FAFEF4F5-D135-B4E5-2C0E-B228776B504D}"/>
          </ac:spMkLst>
        </pc:spChg>
        <pc:spChg chg="mod">
          <ac:chgData name="Mohsen Amini Salehi" userId="COsP4yEdUVMwrbB5KYGaBXZ91ayXl7fvIS45BnlKwD8=" providerId="None" clId="Web-{FDB290AE-1644-4435-A86B-F92663746879}" dt="2023-02-14T07:00:00.079" v="76" actId="1076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FDB290AE-1644-4435-A86B-F92663746879}" dt="2023-02-14T07:07:03.629" v="197" actId="20577"/>
          <ac:spMkLst>
            <pc:docMk/>
            <pc:sldMk cId="2488533233" sldId="557"/>
            <ac:spMk id="472" creationId="{00000000-0000-0000-0000-000000000000}"/>
          </ac:spMkLst>
        </pc:spChg>
        <pc:spChg chg="add mod">
          <ac:chgData name="Mohsen Amini Salehi" userId="COsP4yEdUVMwrbB5KYGaBXZ91ayXl7fvIS45BnlKwD8=" providerId="None" clId="Web-{FDB290AE-1644-4435-A86B-F92663746879}" dt="2023-02-14T07:34:55.110" v="271" actId="1076"/>
          <ac:spMkLst>
            <pc:docMk/>
            <pc:sldMk cId="2488533233" sldId="557"/>
            <ac:spMk id="475" creationId="{83430468-FDE8-21E6-FF71-DC53086308D1}"/>
          </ac:spMkLst>
        </pc:spChg>
        <pc:spChg chg="add del">
          <ac:chgData name="Mohsen Amini Salehi" userId="COsP4yEdUVMwrbB5KYGaBXZ91ayXl7fvIS45BnlKwD8=" providerId="None" clId="Web-{FDB290AE-1644-4435-A86B-F92663746879}" dt="2023-02-14T07:32:43.121" v="243"/>
          <ac:spMkLst>
            <pc:docMk/>
            <pc:sldMk cId="2488533233" sldId="557"/>
            <ac:spMk id="477" creationId="{B1C04442-28ED-AD63-A4B4-BC7FB4BEC793}"/>
          </ac:spMkLst>
        </pc:spChg>
        <pc:spChg chg="add del">
          <ac:chgData name="Mohsen Amini Salehi" userId="COsP4yEdUVMwrbB5KYGaBXZ91ayXl7fvIS45BnlKwD8=" providerId="None" clId="Web-{FDB290AE-1644-4435-A86B-F92663746879}" dt="2023-02-14T07:32:21.668" v="237"/>
          <ac:spMkLst>
            <pc:docMk/>
            <pc:sldMk cId="2488533233" sldId="557"/>
            <ac:spMk id="479" creationId="{78482E19-EC71-B0E9-3985-8410CAB8250A}"/>
          </ac:spMkLst>
        </pc:spChg>
        <pc:spChg chg="add del">
          <ac:chgData name="Mohsen Amini Salehi" userId="COsP4yEdUVMwrbB5KYGaBXZ91ayXl7fvIS45BnlKwD8=" providerId="None" clId="Web-{FDB290AE-1644-4435-A86B-F92663746879}" dt="2023-02-14T07:32:39.403" v="242"/>
          <ac:spMkLst>
            <pc:docMk/>
            <pc:sldMk cId="2488533233" sldId="557"/>
            <ac:spMk id="481" creationId="{8F4BE3D4-C295-BF2F-CE1C-D68317CFDE26}"/>
          </ac:spMkLst>
        </pc:spChg>
        <pc:spChg chg="add del">
          <ac:chgData name="Mohsen Amini Salehi" userId="COsP4yEdUVMwrbB5KYGaBXZ91ayXl7fvIS45BnlKwD8=" providerId="None" clId="Web-{FDB290AE-1644-4435-A86B-F92663746879}" dt="2023-02-14T07:32:55.372" v="247"/>
          <ac:spMkLst>
            <pc:docMk/>
            <pc:sldMk cId="2488533233" sldId="557"/>
            <ac:spMk id="483" creationId="{0B1EC66A-9A7A-6EEA-3D6A-2D7B693ED3CB}"/>
          </ac:spMkLst>
        </pc:spChg>
        <pc:grpChg chg="add del mod">
          <ac:chgData name="Mohsen Amini Salehi" userId="COsP4yEdUVMwrbB5KYGaBXZ91ayXl7fvIS45BnlKwD8=" providerId="None" clId="Web-{FDB290AE-1644-4435-A86B-F92663746879}" dt="2023-02-14T07:28:57.192" v="224"/>
          <ac:grpSpMkLst>
            <pc:docMk/>
            <pc:sldMk cId="2488533233" sldId="557"/>
            <ac:grpSpMk id="11" creationId="{82C83C1B-EE7D-C689-CD99-EA5AD74EC9A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6" creationId="{FED1F635-F545-3007-67DD-EF11403D91D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9" creationId="{2C57B4A0-1A0E-9F48-330C-B08AF838040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0" creationId="{0AAA3C0F-9976-CE5B-7FF6-E4A7343861C9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1" creationId="{6BDBF339-C2E9-FB24-A13E-6D49DD5E4AA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2" creationId="{5118FE96-40FD-C61D-6090-B9857AC2F23C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4" creationId="{A258BDFB-040F-2E39-AAB8-7645756B224D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5" creationId="{20C46E1B-8B44-A8CD-8125-19B9A3111F08}"/>
          </ac:grpSpMkLst>
        </pc:grpChg>
        <pc:grpChg chg="add del">
          <ac:chgData name="Mohsen Amini Salehi" userId="COsP4yEdUVMwrbB5KYGaBXZ91ayXl7fvIS45BnlKwD8=" providerId="None" clId="Web-{FDB290AE-1644-4435-A86B-F92663746879}" dt="2023-02-14T07:29:30.552" v="226"/>
          <ac:grpSpMkLst>
            <pc:docMk/>
            <pc:sldMk cId="2488533233" sldId="557"/>
            <ac:grpSpMk id="40" creationId="{D1CA7C90-0DCD-316F-A7EC-2AF83E8D3DA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5" creationId="{A845D96E-7600-9524-A90D-0851520C61F7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8" creationId="{C903F29D-FC3B-54AC-9447-F68A225C50D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9" creationId="{1995D007-F4E2-BBBC-1AEA-5E6AE40EA55C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0" creationId="{32057B96-0E83-F3C3-075A-7C7607EB942E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1" creationId="{31597C8F-18DF-9875-7B62-7029E8984EC9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3" creationId="{F8B3CAB3-F34C-85AD-0293-82A984FA652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4" creationId="{268B1B61-0C40-7DB1-DD18-D6CFA2C9CA9C}"/>
          </ac:grpSpMkLst>
        </pc:grpChg>
        <pc:grpChg chg="add del">
          <ac:chgData name="Mohsen Amini Salehi" userId="COsP4yEdUVMwrbB5KYGaBXZ91ayXl7fvIS45BnlKwD8=" providerId="None" clId="Web-{FDB290AE-1644-4435-A86B-F92663746879}" dt="2023-02-14T07:32:49.778" v="246"/>
          <ac:grpSpMkLst>
            <pc:docMk/>
            <pc:sldMk cId="2488533233" sldId="557"/>
            <ac:grpSpMk id="470" creationId="{B876011E-C5D5-40F6-B27C-25CA03F659C0}"/>
          </ac:grpSpMkLst>
        </pc:grpChg>
        <pc:picChg chg="add mod">
          <ac:chgData name="Mohsen Amini Salehi" userId="COsP4yEdUVMwrbB5KYGaBXZ91ayXl7fvIS45BnlKwD8=" providerId="None" clId="Web-{FDB290AE-1644-4435-A86B-F92663746879}" dt="2023-02-14T07:35:06.861" v="273" actId="1076"/>
          <ac:picMkLst>
            <pc:docMk/>
            <pc:sldMk cId="2488533233" sldId="557"/>
            <ac:picMk id="2" creationId="{08945F2B-95B5-7FDF-369D-AFD6AE84BB31}"/>
          </ac:picMkLst>
        </pc:picChg>
        <pc:picChg chg="add mod">
          <ac:chgData name="Mohsen Amini Salehi" userId="COsP4yEdUVMwrbB5KYGaBXZ91ayXl7fvIS45BnlKwD8=" providerId="None" clId="Web-{FDB290AE-1644-4435-A86B-F92663746879}" dt="2023-02-14T07:35:04.767" v="272" actId="1076"/>
          <ac:picMkLst>
            <pc:docMk/>
            <pc:sldMk cId="2488533233" sldId="557"/>
            <ac:picMk id="3" creationId="{37D114FA-C2F2-AB01-1E89-9CAFC2D0E0E3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8.939" v="276" actId="14100"/>
          <ac:picMkLst>
            <pc:docMk/>
            <pc:sldMk cId="2488533233" sldId="557"/>
            <ac:picMk id="4" creationId="{B9C687D6-D515-D222-FAD7-5BD7E2AFFBB2}"/>
          </ac:picMkLst>
        </pc:picChg>
        <pc:picChg chg="del">
          <ac:chgData name="Mohsen Amini Salehi" userId="COsP4yEdUVMwrbB5KYGaBXZ91ayXl7fvIS45BnlKwD8=" providerId="None" clId="Web-{FDB290AE-1644-4435-A86B-F92663746879}" dt="2023-02-14T07:19:21.171" v="211"/>
          <ac:picMkLst>
            <pc:docMk/>
            <pc:sldMk cId="2488533233" sldId="557"/>
            <ac:picMk id="5" creationId="{00000000-0000-0000-0000-000000000000}"/>
          </ac:picMkLst>
        </pc:picChg>
        <pc:picChg chg="add">
          <ac:chgData name="Mohsen Amini Salehi" userId="COsP4yEdUVMwrbB5KYGaBXZ91ayXl7fvIS45BnlKwD8=" providerId="None" clId="Web-{FDB290AE-1644-4435-A86B-F92663746879}" dt="2023-02-14T07:28:35.488" v="219"/>
          <ac:picMkLst>
            <pc:docMk/>
            <pc:sldMk cId="2488533233" sldId="557"/>
            <ac:picMk id="12" creationId="{0324B3CF-D0E0-3D23-21BC-E552F9F2A68D}"/>
          </ac:picMkLst>
        </pc:picChg>
        <pc:picChg chg="add">
          <ac:chgData name="Mohsen Amini Salehi" userId="COsP4yEdUVMwrbB5KYGaBXZ91ayXl7fvIS45BnlKwD8=" providerId="None" clId="Web-{FDB290AE-1644-4435-A86B-F92663746879}" dt="2023-02-14T07:29:21.067" v="225"/>
          <ac:picMkLst>
            <pc:docMk/>
            <pc:sldMk cId="2488533233" sldId="557"/>
            <ac:picMk id="41" creationId="{7A53BB76-446B-69B8-CC40-504496776626}"/>
          </ac:picMkLst>
        </pc:picChg>
        <pc:picChg chg="add del">
          <ac:chgData name="Mohsen Amini Salehi" userId="COsP4yEdUVMwrbB5KYGaBXZ91ayXl7fvIS45BnlKwD8=" providerId="None" clId="Web-{FDB290AE-1644-4435-A86B-F92663746879}" dt="2023-02-14T07:32:37.481" v="241"/>
          <ac:picMkLst>
            <pc:docMk/>
            <pc:sldMk cId="2488533233" sldId="557"/>
            <ac:picMk id="454" creationId="{3EB0D2D5-681F-1DC5-F08B-D0FB86FCCC71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0.220" v="274" actId="14100"/>
          <ac:picMkLst>
            <pc:docMk/>
            <pc:sldMk cId="2488533233" sldId="557"/>
            <ac:picMk id="485" creationId="{F292D161-E102-DD63-4DE0-FB1BFAB6EB45}"/>
          </ac:picMkLst>
        </pc:picChg>
        <pc:picChg chg="add mod">
          <ac:chgData name="Mohsen Amini Salehi" userId="COsP4yEdUVMwrbB5KYGaBXZ91ayXl7fvIS45BnlKwD8=" providerId="None" clId="Web-{FDB290AE-1644-4435-A86B-F92663746879}" dt="2023-02-14T07:34:49.579" v="270" actId="1076"/>
          <ac:picMkLst>
            <pc:docMk/>
            <pc:sldMk cId="2488533233" sldId="557"/>
            <ac:picMk id="487" creationId="{314FEB7D-D6D8-7310-B9F0-1BEE13F23F6C}"/>
          </ac:picMkLst>
        </pc:picChg>
      </pc:sldChg>
      <pc:sldChg chg="modSp">
        <pc:chgData name="Mohsen Amini Salehi" userId="COsP4yEdUVMwrbB5KYGaBXZ91ayXl7fvIS45BnlKwD8=" providerId="None" clId="Web-{FDB290AE-1644-4435-A86B-F92663746879}" dt="2023-02-14T06:53:07.312" v="0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FDB290AE-1644-4435-A86B-F92663746879}" dt="2023-02-14T06:53:07.312" v="0" actId="20577"/>
          <ac:spMkLst>
            <pc:docMk/>
            <pc:sldMk cId="3080248838" sldId="559"/>
            <ac:spMk id="346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BC6A9ED-3510-4C84-877D-17CDEBCF07D4}"/>
    <pc:docChg chg="addSld modSld sldOrd">
      <pc:chgData name="Mohsen Amini Salehi" userId="COsP4yEdUVMwrbB5KYGaBXZ91ayXl7fvIS45BnlKwD8=" providerId="None" clId="Web-{FBC6A9ED-3510-4C84-877D-17CDEBCF07D4}" dt="2023-02-09T19:57:12.089" v="68" actId="20577"/>
      <pc:docMkLst>
        <pc:docMk/>
      </pc:docMkLst>
      <pc:sldChg chg="modSp">
        <pc:chgData name="Mohsen Amini Salehi" userId="COsP4yEdUVMwrbB5KYGaBXZ91ayXl7fvIS45BnlKwD8=" providerId="None" clId="Web-{FBC6A9ED-3510-4C84-877D-17CDEBCF07D4}" dt="2023-02-09T19:39:19.197" v="13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FBC6A9ED-3510-4C84-877D-17CDEBCF07D4}" dt="2023-02-09T19:39:19.197" v="13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3:05.160" v="43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FBC6A9ED-3510-4C84-877D-17CDEBCF07D4}" dt="2023-02-09T19:53:05.160" v="43" actId="20577"/>
          <ac:spMkLst>
            <pc:docMk/>
            <pc:sldMk cId="1166028587" sldId="565"/>
            <ac:spMk id="3" creationId="{DAF7443D-4241-23A9-67C8-FA04DC664F46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7:12.089" v="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FBC6A9ED-3510-4C84-877D-17CDEBCF07D4}" dt="2023-02-09T19:57:12.089" v="68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36.481" v="14" actId="1076"/>
        <pc:sldMkLst>
          <pc:docMk/>
          <pc:sldMk cId="103901768" sldId="567"/>
        </pc:sldMkLst>
        <pc:spChg chg="mod">
          <ac:chgData name="Mohsen Amini Salehi" userId="COsP4yEdUVMwrbB5KYGaBXZ91ayXl7fvIS45BnlKwD8=" providerId="None" clId="Web-{FBC6A9ED-3510-4C84-877D-17CDEBCF07D4}" dt="2023-02-09T19:40:36.481" v="14" actId="1076"/>
          <ac:spMkLst>
            <pc:docMk/>
            <pc:sldMk cId="103901768" sldId="567"/>
            <ac:spMk id="2" creationId="{E7FFD57F-9587-FB1A-ABE8-40CB1348B4AD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55.232" v="15" actId="1076"/>
        <pc:sldMkLst>
          <pc:docMk/>
          <pc:sldMk cId="3814305322" sldId="579"/>
        </pc:sldMkLst>
        <pc:spChg chg="mod">
          <ac:chgData name="Mohsen Amini Salehi" userId="COsP4yEdUVMwrbB5KYGaBXZ91ayXl7fvIS45BnlKwD8=" providerId="None" clId="Web-{FBC6A9ED-3510-4C84-877D-17CDEBCF07D4}" dt="2023-02-09T19:40:55.232" v="15" actId="1076"/>
          <ac:spMkLst>
            <pc:docMk/>
            <pc:sldMk cId="3814305322" sldId="579"/>
            <ac:spMk id="2" creationId="{1582F603-B391-E1F9-B7C2-D8039C964AE3}"/>
          </ac:spMkLst>
        </pc:spChg>
      </pc:sldChg>
      <pc:sldChg chg="add ord replId">
        <pc:chgData name="Mohsen Amini Salehi" userId="COsP4yEdUVMwrbB5KYGaBXZ91ayXl7fvIS45BnlKwD8=" providerId="None" clId="Web-{FBC6A9ED-3510-4C84-877D-17CDEBCF07D4}" dt="2023-02-09T19:45:26.646" v="17"/>
        <pc:sldMkLst>
          <pc:docMk/>
          <pc:sldMk cId="3897900029" sldId="612"/>
        </pc:sldMkLst>
      </pc:sldChg>
    </pc:docChg>
  </pc:docChgLst>
  <pc:docChgLst>
    <pc:chgData name="Mohsen Amini Salehi" userId="COsP4yEdUVMwrbB5KYGaBXZ91ayXl7fvIS45BnlKwD8=" providerId="None" clId="Web-{4877568E-F2E9-4F5A-B035-5FF315F0002E}"/>
    <pc:docChg chg="addSld delSld modSld sldOrd">
      <pc:chgData name="Mohsen Amini Salehi" userId="COsP4yEdUVMwrbB5KYGaBXZ91ayXl7fvIS45BnlKwD8=" providerId="None" clId="Web-{4877568E-F2E9-4F5A-B035-5FF315F0002E}" dt="2023-02-09T07:19:47.516" v="270" actId="20577"/>
      <pc:docMkLst>
        <pc:docMk/>
      </pc:docMkLst>
      <pc:sldChg chg="modSp">
        <pc:chgData name="Mohsen Amini Salehi" userId="COsP4yEdUVMwrbB5KYGaBXZ91ayXl7fvIS45BnlKwD8=" providerId="None" clId="Web-{4877568E-F2E9-4F5A-B035-5FF315F0002E}" dt="2023-02-09T06:58:36.596" v="195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4877568E-F2E9-4F5A-B035-5FF315F0002E}" dt="2023-02-09T06:58:36.596" v="195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7:18:09.654" v="220"/>
        <pc:sldMkLst>
          <pc:docMk/>
          <pc:sldMk cId="3456180277" sldId="547"/>
        </pc:sldMkLst>
      </pc:sldChg>
      <pc:sldChg chg="ord">
        <pc:chgData name="Mohsen Amini Salehi" userId="COsP4yEdUVMwrbB5KYGaBXZ91ayXl7fvIS45BnlKwD8=" providerId="None" clId="Web-{4877568E-F2E9-4F5A-B035-5FF315F0002E}" dt="2023-02-09T07:18:09.654" v="221"/>
        <pc:sldMkLst>
          <pc:docMk/>
          <pc:sldMk cId="3978752082" sldId="548"/>
        </pc:sldMkLst>
      </pc:sldChg>
      <pc:sldChg chg="ord">
        <pc:chgData name="Mohsen Amini Salehi" userId="COsP4yEdUVMwrbB5KYGaBXZ91ayXl7fvIS45BnlKwD8=" providerId="None" clId="Web-{4877568E-F2E9-4F5A-B035-5FF315F0002E}" dt="2023-02-09T07:18:09.654" v="222"/>
        <pc:sldMkLst>
          <pc:docMk/>
          <pc:sldMk cId="2338022676" sldId="549"/>
        </pc:sldMkLst>
      </pc:sldChg>
      <pc:sldChg chg="ord">
        <pc:chgData name="Mohsen Amini Salehi" userId="COsP4yEdUVMwrbB5KYGaBXZ91ayXl7fvIS45BnlKwD8=" providerId="None" clId="Web-{4877568E-F2E9-4F5A-B035-5FF315F0002E}" dt="2023-02-09T07:18:09.654" v="223"/>
        <pc:sldMkLst>
          <pc:docMk/>
          <pc:sldMk cId="1486451808" sldId="550"/>
        </pc:sldMkLst>
      </pc:sldChg>
      <pc:sldChg chg="ord">
        <pc:chgData name="Mohsen Amini Salehi" userId="COsP4yEdUVMwrbB5KYGaBXZ91ayXl7fvIS45BnlKwD8=" providerId="None" clId="Web-{4877568E-F2E9-4F5A-B035-5FF315F0002E}" dt="2023-02-09T07:18:09.654" v="224"/>
        <pc:sldMkLst>
          <pc:docMk/>
          <pc:sldMk cId="484721283" sldId="551"/>
        </pc:sldMkLst>
      </pc:sldChg>
      <pc:sldChg chg="ord">
        <pc:chgData name="Mohsen Amini Salehi" userId="COsP4yEdUVMwrbB5KYGaBXZ91ayXl7fvIS45BnlKwD8=" providerId="None" clId="Web-{4877568E-F2E9-4F5A-B035-5FF315F0002E}" dt="2023-02-09T07:18:09.654" v="225"/>
        <pc:sldMkLst>
          <pc:docMk/>
          <pc:sldMk cId="645947812" sldId="552"/>
        </pc:sldMkLst>
      </pc:sldChg>
      <pc:sldChg chg="ord">
        <pc:chgData name="Mohsen Amini Salehi" userId="COsP4yEdUVMwrbB5KYGaBXZ91ayXl7fvIS45BnlKwD8=" providerId="None" clId="Web-{4877568E-F2E9-4F5A-B035-5FF315F0002E}" dt="2023-02-09T07:18:09.654" v="226"/>
        <pc:sldMkLst>
          <pc:docMk/>
          <pc:sldMk cId="2372156205" sldId="553"/>
        </pc:sldMkLst>
      </pc:sldChg>
      <pc:sldChg chg="ord">
        <pc:chgData name="Mohsen Amini Salehi" userId="COsP4yEdUVMwrbB5KYGaBXZ91ayXl7fvIS45BnlKwD8=" providerId="None" clId="Web-{4877568E-F2E9-4F5A-B035-5FF315F0002E}" dt="2023-02-09T07:18:09.670" v="227"/>
        <pc:sldMkLst>
          <pc:docMk/>
          <pc:sldMk cId="3940457928" sldId="554"/>
        </pc:sldMkLst>
      </pc:sldChg>
      <pc:sldChg chg="modSp ord">
        <pc:chgData name="Mohsen Amini Salehi" userId="COsP4yEdUVMwrbB5KYGaBXZ91ayXl7fvIS45BnlKwD8=" providerId="None" clId="Web-{4877568E-F2E9-4F5A-B035-5FF315F0002E}" dt="2023-02-09T07:19:47.516" v="270" actId="20577"/>
        <pc:sldMkLst>
          <pc:docMk/>
          <pc:sldMk cId="1813870897" sldId="555"/>
        </pc:sldMkLst>
        <pc:spChg chg="mod">
          <ac:chgData name="Mohsen Amini Salehi" userId="COsP4yEdUVMwrbB5KYGaBXZ91ayXl7fvIS45BnlKwD8=" providerId="None" clId="Web-{4877568E-F2E9-4F5A-B035-5FF315F0002E}" dt="2023-02-09T07:19:47.516" v="270" actId="20577"/>
          <ac:spMkLst>
            <pc:docMk/>
            <pc:sldMk cId="1813870897" sldId="555"/>
            <ac:spMk id="2" creationId="{76E1EA0A-2A99-70D9-CE47-0058810D6E0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6:46:02.865" v="136"/>
        <pc:sldMkLst>
          <pc:docMk/>
          <pc:sldMk cId="2488533233" sldId="557"/>
        </pc:sldMkLst>
      </pc:sldChg>
      <pc:sldChg chg="delSp modSp">
        <pc:chgData name="Mohsen Amini Salehi" userId="COsP4yEdUVMwrbB5KYGaBXZ91ayXl7fvIS45BnlKwD8=" providerId="None" clId="Web-{4877568E-F2E9-4F5A-B035-5FF315F0002E}" dt="2023-02-09T06:44:59.739" v="135" actId="20577"/>
        <pc:sldMkLst>
          <pc:docMk/>
          <pc:sldMk cId="2635359185" sldId="558"/>
        </pc:sldMkLst>
        <pc:spChg chg="mod">
          <ac:chgData name="Mohsen Amini Salehi" userId="COsP4yEdUVMwrbB5KYGaBXZ91ayXl7fvIS45BnlKwD8=" providerId="None" clId="Web-{4877568E-F2E9-4F5A-B035-5FF315F0002E}" dt="2023-02-09T06:44:59.739" v="135" actId="20577"/>
          <ac:spMkLst>
            <pc:docMk/>
            <pc:sldMk cId="2635359185" sldId="558"/>
            <ac:spMk id="2" creationId="{E43DCB3D-6BDC-48B3-8BFF-A7FFED6FCBB9}"/>
          </ac:spMkLst>
        </pc:spChg>
        <pc:spChg chg="del mod">
          <ac:chgData name="Mohsen Amini Salehi" userId="COsP4yEdUVMwrbB5KYGaBXZ91ayXl7fvIS45BnlKwD8=" providerId="None" clId="Web-{4877568E-F2E9-4F5A-B035-5FF315F0002E}" dt="2023-02-09T06:44:45.426" v="132"/>
          <ac:spMkLst>
            <pc:docMk/>
            <pc:sldMk cId="2635359185" sldId="558"/>
            <ac:spMk id="5" creationId="{72BD85FA-04CF-46F8-A914-60B7D52D41B1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2:00.015" v="81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4877568E-F2E9-4F5A-B035-5FF315F0002E}" dt="2023-02-09T06:42:00.015" v="81" actId="20577"/>
          <ac:spMkLst>
            <pc:docMk/>
            <pc:sldMk cId="3080248838" sldId="559"/>
            <ac:spMk id="340" creationId="{00000000-0000-0000-0000-000000000000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0:45.654" v="67" actId="20577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4877568E-F2E9-4F5A-B035-5FF315F0002E}" dt="2023-02-09T06:38:04.259" v="26" actId="20577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4877568E-F2E9-4F5A-B035-5FF315F0002E}" dt="2023-02-09T06:40:45.654" v="67" actId="20577"/>
          <ac:spMkLst>
            <pc:docMk/>
            <pc:sldMk cId="3840987595" sldId="560"/>
            <ac:spMk id="3" creationId="{300DB3E9-ADAD-4EA0-8FFA-5D7874376A38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51:27.409" v="174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4877568E-F2E9-4F5A-B035-5FF315F0002E}" dt="2023-02-09T06:51:27.409" v="174" actId="20577"/>
          <ac:spMkLst>
            <pc:docMk/>
            <pc:sldMk cId="2243883194" sldId="561"/>
            <ac:spMk id="3" creationId="{4099F65F-C73C-4904-91D1-9262786BAA2E}"/>
          </ac:spMkLst>
        </pc:spChg>
      </pc:sldChg>
      <pc:sldChg chg="modSp mod modShow">
        <pc:chgData name="Mohsen Amini Salehi" userId="COsP4yEdUVMwrbB5KYGaBXZ91ayXl7fvIS45BnlKwD8=" providerId="None" clId="Web-{4877568E-F2E9-4F5A-B035-5FF315F0002E}" dt="2023-02-09T06:53:55.198" v="175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4877568E-F2E9-4F5A-B035-5FF315F0002E}" dt="2023-02-09T06:48:19.135" v="142" actId="14100"/>
          <ac:spMkLst>
            <pc:docMk/>
            <pc:sldMk cId="2335337557" sldId="564"/>
            <ac:spMk id="2" creationId="{29D92E71-E827-EBFA-FD0B-EC8DC2F5FD69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7:02:44.544" v="219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877568E-F2E9-4F5A-B035-5FF315F0002E}" dt="2023-02-09T07:02:36.461" v="218" actId="20577"/>
          <ac:spMkLst>
            <pc:docMk/>
            <pc:sldMk cId="1166028587" sldId="565"/>
            <ac:spMk id="3" creationId="{DAF7443D-4241-23A9-67C8-FA04DC664F46}"/>
          </ac:spMkLst>
        </pc:spChg>
        <pc:spChg chg="mod">
          <ac:chgData name="Mohsen Amini Salehi" userId="COsP4yEdUVMwrbB5KYGaBXZ91ayXl7fvIS45BnlKwD8=" providerId="None" clId="Web-{4877568E-F2E9-4F5A-B035-5FF315F0002E}" dt="2023-02-09T07:02:08.289" v="214"/>
          <ac:spMkLst>
            <pc:docMk/>
            <pc:sldMk cId="1166028587" sldId="565"/>
            <ac:spMk id="4" creationId="{63E2F0DC-81BE-88BE-9717-62229D61256C}"/>
          </ac:spMkLst>
        </pc:spChg>
        <pc:graphicFrameChg chg="mod">
          <ac:chgData name="Mohsen Amini Salehi" userId="COsP4yEdUVMwrbB5KYGaBXZ91ayXl7fvIS45BnlKwD8=" providerId="None" clId="Web-{4877568E-F2E9-4F5A-B035-5FF315F0002E}" dt="2023-02-09T07:02:44.544" v="219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">
        <pc:chgData name="Mohsen Amini Salehi" userId="COsP4yEdUVMwrbB5KYGaBXZ91ayXl7fvIS45BnlKwD8=" providerId="None" clId="Web-{4877568E-F2E9-4F5A-B035-5FF315F0002E}" dt="2023-02-09T06:36:11.756" v="18" actId="20577"/>
        <pc:sldMkLst>
          <pc:docMk/>
          <pc:sldMk cId="3056674586" sldId="610"/>
        </pc:sldMkLst>
        <pc:spChg chg="mod">
          <ac:chgData name="Mohsen Amini Salehi" userId="COsP4yEdUVMwrbB5KYGaBXZ91ayXl7fvIS45BnlKwD8=" providerId="None" clId="Web-{4877568E-F2E9-4F5A-B035-5FF315F0002E}" dt="2023-02-09T06:34:54.926" v="0" actId="20577"/>
          <ac:spMkLst>
            <pc:docMk/>
            <pc:sldMk cId="3056674586" sldId="610"/>
            <ac:spMk id="6" creationId="{3CE021B3-1E2B-27D1-2114-6BAB940B75DF}"/>
          </ac:spMkLst>
        </pc:spChg>
        <pc:spChg chg="mod">
          <ac:chgData name="Mohsen Amini Salehi" userId="COsP4yEdUVMwrbB5KYGaBXZ91ayXl7fvIS45BnlKwD8=" providerId="None" clId="Web-{4877568E-F2E9-4F5A-B035-5FF315F0002E}" dt="2023-02-09T06:36:11.756" v="18" actId="20577"/>
          <ac:spMkLst>
            <pc:docMk/>
            <pc:sldMk cId="3056674586" sldId="610"/>
            <ac:spMk id="7" creationId="{14F42A80-0E3C-BE9A-CE3F-CF87329C8337}"/>
          </ac:spMkLst>
        </pc:spChg>
        <pc:spChg chg="mod">
          <ac:chgData name="Mohsen Amini Salehi" userId="COsP4yEdUVMwrbB5KYGaBXZ91ayXl7fvIS45BnlKwD8=" providerId="None" clId="Web-{4877568E-F2E9-4F5A-B035-5FF315F0002E}" dt="2023-02-09T06:35:25.864" v="7" actId="20577"/>
          <ac:spMkLst>
            <pc:docMk/>
            <pc:sldMk cId="3056674586" sldId="610"/>
            <ac:spMk id="8" creationId="{F2718711-2B0F-F82C-8098-999393666016}"/>
          </ac:spMkLst>
        </pc:spChg>
        <pc:spChg chg="mod">
          <ac:chgData name="Mohsen Amini Salehi" userId="COsP4yEdUVMwrbB5KYGaBXZ91ayXl7fvIS45BnlKwD8=" providerId="None" clId="Web-{4877568E-F2E9-4F5A-B035-5FF315F0002E}" dt="2023-02-09T06:35:23.255" v="6" actId="20577"/>
          <ac:spMkLst>
            <pc:docMk/>
            <pc:sldMk cId="3056674586" sldId="610"/>
            <ac:spMk id="9" creationId="{148AB2D3-611C-13B5-AEAE-2C3318DE1B9F}"/>
          </ac:spMkLst>
        </pc:spChg>
      </pc:sldChg>
      <pc:sldChg chg="add ord replId">
        <pc:chgData name="Mohsen Amini Salehi" userId="COsP4yEdUVMwrbB5KYGaBXZ91ayXl7fvIS45BnlKwD8=" providerId="None" clId="Web-{4877568E-F2E9-4F5A-B035-5FF315F0002E}" dt="2023-02-09T06:54:29.636" v="177"/>
        <pc:sldMkLst>
          <pc:docMk/>
          <pc:sldMk cId="2232585636" sldId="611"/>
        </pc:sldMkLst>
      </pc:sldChg>
      <pc:sldChg chg="new del">
        <pc:chgData name="Mohsen Amini Salehi" userId="COsP4yEdUVMwrbB5KYGaBXZ91ayXl7fvIS45BnlKwD8=" providerId="None" clId="Web-{4877568E-F2E9-4F5A-B035-5FF315F0002E}" dt="2023-02-09T06:39:18.464" v="28"/>
        <pc:sldMkLst>
          <pc:docMk/>
          <pc:sldMk cId="2397409930" sldId="611"/>
        </pc:sldMkLst>
      </pc:sldChg>
    </pc:docChg>
  </pc:docChgLst>
  <pc:docChgLst>
    <pc:chgData name="Mohsen Amini Salehi" userId="COsP4yEdUVMwrbB5KYGaBXZ91ayXl7fvIS45BnlKwD8=" providerId="None" clId="Web-{BE87941A-65F9-4381-B346-1B177E952DDE}"/>
    <pc:docChg chg="addSld delSld modSld sldOrd">
      <pc:chgData name="Mohsen Amini Salehi" userId="COsP4yEdUVMwrbB5KYGaBXZ91ayXl7fvIS45BnlKwD8=" providerId="None" clId="Web-{BE87941A-65F9-4381-B346-1B177E952DDE}" dt="2023-02-05T07:55:31.936" v="680" actId="20577"/>
      <pc:docMkLst>
        <pc:docMk/>
      </pc:docMkLst>
      <pc:sldChg chg="ord">
        <pc:chgData name="Mohsen Amini Salehi" userId="COsP4yEdUVMwrbB5KYGaBXZ91ayXl7fvIS45BnlKwD8=" providerId="None" clId="Web-{BE87941A-65F9-4381-B346-1B177E952DDE}" dt="2023-02-05T07:27:54.742" v="46"/>
        <pc:sldMkLst>
          <pc:docMk/>
          <pc:sldMk cId="920541068" sldId="402"/>
        </pc:sldMkLst>
      </pc:sldChg>
      <pc:sldChg chg="del">
        <pc:chgData name="Mohsen Amini Salehi" userId="COsP4yEdUVMwrbB5KYGaBXZ91ayXl7fvIS45BnlKwD8=" providerId="None" clId="Web-{BE87941A-65F9-4381-B346-1B177E952DDE}" dt="2023-02-05T07:26:42.881" v="19"/>
        <pc:sldMkLst>
          <pc:docMk/>
          <pc:sldMk cId="184788814" sldId="422"/>
        </pc:sldMkLst>
      </pc:sldChg>
      <pc:sldChg chg="del">
        <pc:chgData name="Mohsen Amini Salehi" userId="COsP4yEdUVMwrbB5KYGaBXZ91ayXl7fvIS45BnlKwD8=" providerId="None" clId="Web-{BE87941A-65F9-4381-B346-1B177E952DDE}" dt="2023-02-05T07:26:42.881" v="18"/>
        <pc:sldMkLst>
          <pc:docMk/>
          <pc:sldMk cId="4230882159" sldId="503"/>
        </pc:sldMkLst>
      </pc:sldChg>
      <pc:sldChg chg="del">
        <pc:chgData name="Mohsen Amini Salehi" userId="COsP4yEdUVMwrbB5KYGaBXZ91ayXl7fvIS45BnlKwD8=" providerId="None" clId="Web-{BE87941A-65F9-4381-B346-1B177E952DDE}" dt="2023-02-05T07:26:42.881" v="17"/>
        <pc:sldMkLst>
          <pc:docMk/>
          <pc:sldMk cId="2057736325" sldId="524"/>
        </pc:sldMkLst>
      </pc:sldChg>
      <pc:sldChg chg="del">
        <pc:chgData name="Mohsen Amini Salehi" userId="COsP4yEdUVMwrbB5KYGaBXZ91ayXl7fvIS45BnlKwD8=" providerId="None" clId="Web-{BE87941A-65F9-4381-B346-1B177E952DDE}" dt="2023-02-05T07:26:42.881" v="15"/>
        <pc:sldMkLst>
          <pc:docMk/>
          <pc:sldMk cId="4291075138" sldId="525"/>
        </pc:sldMkLst>
      </pc:sldChg>
      <pc:sldChg chg="del">
        <pc:chgData name="Mohsen Amini Salehi" userId="COsP4yEdUVMwrbB5KYGaBXZ91ayXl7fvIS45BnlKwD8=" providerId="None" clId="Web-{BE87941A-65F9-4381-B346-1B177E952DDE}" dt="2023-02-05T07:26:42.850" v="3"/>
        <pc:sldMkLst>
          <pc:docMk/>
          <pc:sldMk cId="3281136494" sldId="526"/>
        </pc:sldMkLst>
      </pc:sldChg>
      <pc:sldChg chg="del">
        <pc:chgData name="Mohsen Amini Salehi" userId="COsP4yEdUVMwrbB5KYGaBXZ91ayXl7fvIS45BnlKwD8=" providerId="None" clId="Web-{BE87941A-65F9-4381-B346-1B177E952DDE}" dt="2023-02-05T07:26:42.850" v="1"/>
        <pc:sldMkLst>
          <pc:docMk/>
          <pc:sldMk cId="2149931153" sldId="528"/>
        </pc:sldMkLst>
      </pc:sldChg>
      <pc:sldChg chg="del">
        <pc:chgData name="Mohsen Amini Salehi" userId="COsP4yEdUVMwrbB5KYGaBXZ91ayXl7fvIS45BnlKwD8=" providerId="None" clId="Web-{BE87941A-65F9-4381-B346-1B177E952DDE}" dt="2023-02-05T07:26:42.850" v="2"/>
        <pc:sldMkLst>
          <pc:docMk/>
          <pc:sldMk cId="2835548913" sldId="530"/>
        </pc:sldMkLst>
      </pc:sldChg>
      <pc:sldChg chg="del">
        <pc:chgData name="Mohsen Amini Salehi" userId="COsP4yEdUVMwrbB5KYGaBXZ91ayXl7fvIS45BnlKwD8=" providerId="None" clId="Web-{BE87941A-65F9-4381-B346-1B177E952DDE}" dt="2023-02-05T07:26:42.881" v="16"/>
        <pc:sldMkLst>
          <pc:docMk/>
          <pc:sldMk cId="2474249744" sldId="531"/>
        </pc:sldMkLst>
      </pc:sldChg>
      <pc:sldChg chg="del">
        <pc:chgData name="Mohsen Amini Salehi" userId="COsP4yEdUVMwrbB5KYGaBXZ91ayXl7fvIS45BnlKwD8=" providerId="None" clId="Web-{BE87941A-65F9-4381-B346-1B177E952DDE}" dt="2023-02-05T07:26:42.865" v="14"/>
        <pc:sldMkLst>
          <pc:docMk/>
          <pc:sldMk cId="100637865" sldId="532"/>
        </pc:sldMkLst>
      </pc:sldChg>
      <pc:sldChg chg="del">
        <pc:chgData name="Mohsen Amini Salehi" userId="COsP4yEdUVMwrbB5KYGaBXZ91ayXl7fvIS45BnlKwD8=" providerId="None" clId="Web-{BE87941A-65F9-4381-B346-1B177E952DDE}" dt="2023-02-05T07:26:42.865" v="13"/>
        <pc:sldMkLst>
          <pc:docMk/>
          <pc:sldMk cId="3215245349" sldId="533"/>
        </pc:sldMkLst>
      </pc:sldChg>
      <pc:sldChg chg="del">
        <pc:chgData name="Mohsen Amini Salehi" userId="COsP4yEdUVMwrbB5KYGaBXZ91ayXl7fvIS45BnlKwD8=" providerId="None" clId="Web-{BE87941A-65F9-4381-B346-1B177E952DDE}" dt="2023-02-05T07:26:42.865" v="12"/>
        <pc:sldMkLst>
          <pc:docMk/>
          <pc:sldMk cId="1883165335" sldId="534"/>
        </pc:sldMkLst>
      </pc:sldChg>
      <pc:sldChg chg="del">
        <pc:chgData name="Mohsen Amini Salehi" userId="COsP4yEdUVMwrbB5KYGaBXZ91ayXl7fvIS45BnlKwD8=" providerId="None" clId="Web-{BE87941A-65F9-4381-B346-1B177E952DDE}" dt="2023-02-05T07:26:42.865" v="10"/>
        <pc:sldMkLst>
          <pc:docMk/>
          <pc:sldMk cId="369837439" sldId="535"/>
        </pc:sldMkLst>
      </pc:sldChg>
      <pc:sldChg chg="del">
        <pc:chgData name="Mohsen Amini Salehi" userId="COsP4yEdUVMwrbB5KYGaBXZ91ayXl7fvIS45BnlKwD8=" providerId="None" clId="Web-{BE87941A-65F9-4381-B346-1B177E952DDE}" dt="2023-02-05T07:26:42.865" v="9"/>
        <pc:sldMkLst>
          <pc:docMk/>
          <pc:sldMk cId="1762111701" sldId="536"/>
        </pc:sldMkLst>
      </pc:sldChg>
      <pc:sldChg chg="del">
        <pc:chgData name="Mohsen Amini Salehi" userId="COsP4yEdUVMwrbB5KYGaBXZ91ayXl7fvIS45BnlKwD8=" providerId="None" clId="Web-{BE87941A-65F9-4381-B346-1B177E952DDE}" dt="2023-02-05T07:26:42.865" v="8"/>
        <pc:sldMkLst>
          <pc:docMk/>
          <pc:sldMk cId="3766186330" sldId="537"/>
        </pc:sldMkLst>
      </pc:sldChg>
      <pc:sldChg chg="del">
        <pc:chgData name="Mohsen Amini Salehi" userId="COsP4yEdUVMwrbB5KYGaBXZ91ayXl7fvIS45BnlKwD8=" providerId="None" clId="Web-{BE87941A-65F9-4381-B346-1B177E952DDE}" dt="2023-02-05T07:26:42.865" v="7"/>
        <pc:sldMkLst>
          <pc:docMk/>
          <pc:sldMk cId="841851460" sldId="538"/>
        </pc:sldMkLst>
      </pc:sldChg>
      <pc:sldChg chg="del">
        <pc:chgData name="Mohsen Amini Salehi" userId="COsP4yEdUVMwrbB5KYGaBXZ91ayXl7fvIS45BnlKwD8=" providerId="None" clId="Web-{BE87941A-65F9-4381-B346-1B177E952DDE}" dt="2023-02-05T07:26:42.865" v="6"/>
        <pc:sldMkLst>
          <pc:docMk/>
          <pc:sldMk cId="2878714985" sldId="539"/>
        </pc:sldMkLst>
      </pc:sldChg>
      <pc:sldChg chg="del">
        <pc:chgData name="Mohsen Amini Salehi" userId="COsP4yEdUVMwrbB5KYGaBXZ91ayXl7fvIS45BnlKwD8=" providerId="None" clId="Web-{BE87941A-65F9-4381-B346-1B177E952DDE}" dt="2023-02-05T07:26:42.850" v="5"/>
        <pc:sldMkLst>
          <pc:docMk/>
          <pc:sldMk cId="4154533266" sldId="540"/>
        </pc:sldMkLst>
      </pc:sldChg>
      <pc:sldChg chg="del">
        <pc:chgData name="Mohsen Amini Salehi" userId="COsP4yEdUVMwrbB5KYGaBXZ91ayXl7fvIS45BnlKwD8=" providerId="None" clId="Web-{BE87941A-65F9-4381-B346-1B177E952DDE}" dt="2023-02-05T07:26:42.850" v="4"/>
        <pc:sldMkLst>
          <pc:docMk/>
          <pc:sldMk cId="3921042537" sldId="541"/>
        </pc:sldMkLst>
      </pc:sldChg>
      <pc:sldChg chg="del">
        <pc:chgData name="Mohsen Amini Salehi" userId="COsP4yEdUVMwrbB5KYGaBXZ91ayXl7fvIS45BnlKwD8=" providerId="None" clId="Web-{BE87941A-65F9-4381-B346-1B177E952DDE}" dt="2023-02-05T07:26:42.865" v="11"/>
        <pc:sldMkLst>
          <pc:docMk/>
          <pc:sldMk cId="1293404726" sldId="542"/>
        </pc:sldMkLst>
      </pc:sldChg>
      <pc:sldChg chg="new">
        <pc:chgData name="Mohsen Amini Salehi" userId="COsP4yEdUVMwrbB5KYGaBXZ91ayXl7fvIS45BnlKwD8=" providerId="None" clId="Web-{BE87941A-65F9-4381-B346-1B177E952DDE}" dt="2023-02-05T07:23:33.516" v="0"/>
        <pc:sldMkLst>
          <pc:docMk/>
          <pc:sldMk cId="1493336108" sldId="543"/>
        </pc:sldMkLst>
      </pc:sldChg>
      <pc:sldChg chg="add">
        <pc:chgData name="Mohsen Amini Salehi" userId="COsP4yEdUVMwrbB5KYGaBXZ91ayXl7fvIS45BnlKwD8=" providerId="None" clId="Web-{BE87941A-65F9-4381-B346-1B177E952DDE}" dt="2023-02-05T07:27:03.053" v="20"/>
        <pc:sldMkLst>
          <pc:docMk/>
          <pc:sldMk cId="1800982677" sldId="544"/>
        </pc:sldMkLst>
      </pc:sldChg>
      <pc:sldChg chg="add">
        <pc:chgData name="Mohsen Amini Salehi" userId="COsP4yEdUVMwrbB5KYGaBXZ91ayXl7fvIS45BnlKwD8=" providerId="None" clId="Web-{BE87941A-65F9-4381-B346-1B177E952DDE}" dt="2023-02-05T07:27:03.131" v="21"/>
        <pc:sldMkLst>
          <pc:docMk/>
          <pc:sldMk cId="2615169303" sldId="545"/>
        </pc:sldMkLst>
      </pc:sldChg>
      <pc:sldChg chg="add">
        <pc:chgData name="Mohsen Amini Salehi" userId="COsP4yEdUVMwrbB5KYGaBXZ91ayXl7fvIS45BnlKwD8=" providerId="None" clId="Web-{BE87941A-65F9-4381-B346-1B177E952DDE}" dt="2023-02-05T07:27:03.241" v="22"/>
        <pc:sldMkLst>
          <pc:docMk/>
          <pc:sldMk cId="903356419" sldId="546"/>
        </pc:sldMkLst>
      </pc:sldChg>
      <pc:sldChg chg="add">
        <pc:chgData name="Mohsen Amini Salehi" userId="COsP4yEdUVMwrbB5KYGaBXZ91ayXl7fvIS45BnlKwD8=" providerId="None" clId="Web-{BE87941A-65F9-4381-B346-1B177E952DDE}" dt="2023-02-05T07:27:03.288" v="23"/>
        <pc:sldMkLst>
          <pc:docMk/>
          <pc:sldMk cId="3456180277" sldId="547"/>
        </pc:sldMkLst>
      </pc:sldChg>
      <pc:sldChg chg="add">
        <pc:chgData name="Mohsen Amini Salehi" userId="COsP4yEdUVMwrbB5KYGaBXZ91ayXl7fvIS45BnlKwD8=" providerId="None" clId="Web-{BE87941A-65F9-4381-B346-1B177E952DDE}" dt="2023-02-05T07:27:03.366" v="24"/>
        <pc:sldMkLst>
          <pc:docMk/>
          <pc:sldMk cId="3978752082" sldId="548"/>
        </pc:sldMkLst>
      </pc:sldChg>
      <pc:sldChg chg="add">
        <pc:chgData name="Mohsen Amini Salehi" userId="COsP4yEdUVMwrbB5KYGaBXZ91ayXl7fvIS45BnlKwD8=" providerId="None" clId="Web-{BE87941A-65F9-4381-B346-1B177E952DDE}" dt="2023-02-05T07:27:03.444" v="25"/>
        <pc:sldMkLst>
          <pc:docMk/>
          <pc:sldMk cId="2338022676" sldId="549"/>
        </pc:sldMkLst>
      </pc:sldChg>
      <pc:sldChg chg="add">
        <pc:chgData name="Mohsen Amini Salehi" userId="COsP4yEdUVMwrbB5KYGaBXZ91ayXl7fvIS45BnlKwD8=" providerId="None" clId="Web-{BE87941A-65F9-4381-B346-1B177E952DDE}" dt="2023-02-05T07:27:03.522" v="26"/>
        <pc:sldMkLst>
          <pc:docMk/>
          <pc:sldMk cId="1486451808" sldId="550"/>
        </pc:sldMkLst>
      </pc:sldChg>
      <pc:sldChg chg="add">
        <pc:chgData name="Mohsen Amini Salehi" userId="COsP4yEdUVMwrbB5KYGaBXZ91ayXl7fvIS45BnlKwD8=" providerId="None" clId="Web-{BE87941A-65F9-4381-B346-1B177E952DDE}" dt="2023-02-05T07:27:03.632" v="27"/>
        <pc:sldMkLst>
          <pc:docMk/>
          <pc:sldMk cId="484721283" sldId="551"/>
        </pc:sldMkLst>
      </pc:sldChg>
      <pc:sldChg chg="add">
        <pc:chgData name="Mohsen Amini Salehi" userId="COsP4yEdUVMwrbB5KYGaBXZ91ayXl7fvIS45BnlKwD8=" providerId="None" clId="Web-{BE87941A-65F9-4381-B346-1B177E952DDE}" dt="2023-02-05T07:27:03.710" v="28"/>
        <pc:sldMkLst>
          <pc:docMk/>
          <pc:sldMk cId="645947812" sldId="552"/>
        </pc:sldMkLst>
      </pc:sldChg>
      <pc:sldChg chg="add">
        <pc:chgData name="Mohsen Amini Salehi" userId="COsP4yEdUVMwrbB5KYGaBXZ91ayXl7fvIS45BnlKwD8=" providerId="None" clId="Web-{BE87941A-65F9-4381-B346-1B177E952DDE}" dt="2023-02-05T07:27:03.803" v="29"/>
        <pc:sldMkLst>
          <pc:docMk/>
          <pc:sldMk cId="2372156205" sldId="553"/>
        </pc:sldMkLst>
      </pc:sldChg>
      <pc:sldChg chg="add">
        <pc:chgData name="Mohsen Amini Salehi" userId="COsP4yEdUVMwrbB5KYGaBXZ91ayXl7fvIS45BnlKwD8=" providerId="None" clId="Web-{BE87941A-65F9-4381-B346-1B177E952DDE}" dt="2023-02-05T07:27:03.850" v="30"/>
        <pc:sldMkLst>
          <pc:docMk/>
          <pc:sldMk cId="3940457928" sldId="554"/>
        </pc:sldMkLst>
      </pc:sldChg>
      <pc:sldChg chg="add">
        <pc:chgData name="Mohsen Amini Salehi" userId="COsP4yEdUVMwrbB5KYGaBXZ91ayXl7fvIS45BnlKwD8=" providerId="None" clId="Web-{BE87941A-65F9-4381-B346-1B177E952DDE}" dt="2023-02-05T07:27:04.038" v="31"/>
        <pc:sldMkLst>
          <pc:docMk/>
          <pc:sldMk cId="1813870897" sldId="555"/>
        </pc:sldMkLst>
      </pc:sldChg>
      <pc:sldChg chg="add">
        <pc:chgData name="Mohsen Amini Salehi" userId="COsP4yEdUVMwrbB5KYGaBXZ91ayXl7fvIS45BnlKwD8=" providerId="None" clId="Web-{BE87941A-65F9-4381-B346-1B177E952DDE}" dt="2023-02-05T07:27:04.163" v="32"/>
        <pc:sldMkLst>
          <pc:docMk/>
          <pc:sldMk cId="2053743145" sldId="556"/>
        </pc:sldMkLst>
      </pc:sldChg>
      <pc:sldChg chg="add">
        <pc:chgData name="Mohsen Amini Salehi" userId="COsP4yEdUVMwrbB5KYGaBXZ91ayXl7fvIS45BnlKwD8=" providerId="None" clId="Web-{BE87941A-65F9-4381-B346-1B177E952DDE}" dt="2023-02-05T07:27:04.225" v="33"/>
        <pc:sldMkLst>
          <pc:docMk/>
          <pc:sldMk cId="2488533233" sldId="557"/>
        </pc:sldMkLst>
      </pc:sldChg>
      <pc:sldChg chg="add">
        <pc:chgData name="Mohsen Amini Salehi" userId="COsP4yEdUVMwrbB5KYGaBXZ91ayXl7fvIS45BnlKwD8=" providerId="None" clId="Web-{BE87941A-65F9-4381-B346-1B177E952DDE}" dt="2023-02-05T07:27:04.303" v="34"/>
        <pc:sldMkLst>
          <pc:docMk/>
          <pc:sldMk cId="2635359185" sldId="558"/>
        </pc:sldMkLst>
      </pc:sldChg>
      <pc:sldChg chg="add">
        <pc:chgData name="Mohsen Amini Salehi" userId="COsP4yEdUVMwrbB5KYGaBXZ91ayXl7fvIS45BnlKwD8=" providerId="None" clId="Web-{BE87941A-65F9-4381-B346-1B177E952DDE}" dt="2023-02-05T07:27:04.397" v="35"/>
        <pc:sldMkLst>
          <pc:docMk/>
          <pc:sldMk cId="3080248838" sldId="559"/>
        </pc:sldMkLst>
      </pc:sldChg>
      <pc:sldChg chg="add">
        <pc:chgData name="Mohsen Amini Salehi" userId="COsP4yEdUVMwrbB5KYGaBXZ91ayXl7fvIS45BnlKwD8=" providerId="None" clId="Web-{BE87941A-65F9-4381-B346-1B177E952DDE}" dt="2023-02-05T07:27:04.475" v="36"/>
        <pc:sldMkLst>
          <pc:docMk/>
          <pc:sldMk cId="3840987595" sldId="560"/>
        </pc:sldMkLst>
      </pc:sldChg>
      <pc:sldChg chg="add">
        <pc:chgData name="Mohsen Amini Salehi" userId="COsP4yEdUVMwrbB5KYGaBXZ91ayXl7fvIS45BnlKwD8=" providerId="None" clId="Web-{BE87941A-65F9-4381-B346-1B177E952DDE}" dt="2023-02-05T07:27:04.569" v="37"/>
        <pc:sldMkLst>
          <pc:docMk/>
          <pc:sldMk cId="2243883194" sldId="561"/>
        </pc:sldMkLst>
      </pc:sldChg>
      <pc:sldChg chg="add">
        <pc:chgData name="Mohsen Amini Salehi" userId="COsP4yEdUVMwrbB5KYGaBXZ91ayXl7fvIS45BnlKwD8=" providerId="None" clId="Web-{BE87941A-65F9-4381-B346-1B177E952DDE}" dt="2023-02-05T07:27:04.850" v="38"/>
        <pc:sldMkLst>
          <pc:docMk/>
          <pc:sldMk cId="4184384078" sldId="562"/>
        </pc:sldMkLst>
      </pc:sldChg>
      <pc:sldChg chg="modSp new ord">
        <pc:chgData name="Mohsen Amini Salehi" userId="COsP4yEdUVMwrbB5KYGaBXZ91ayXl7fvIS45BnlKwD8=" providerId="None" clId="Web-{BE87941A-65F9-4381-B346-1B177E952DDE}" dt="2023-02-05T07:55:31.936" v="680" actId="20577"/>
        <pc:sldMkLst>
          <pc:docMk/>
          <pc:sldMk cId="2665084862" sldId="563"/>
        </pc:sldMkLst>
        <pc:spChg chg="mod">
          <ac:chgData name="Mohsen Amini Salehi" userId="COsP4yEdUVMwrbB5KYGaBXZ91ayXl7fvIS45BnlKwD8=" providerId="None" clId="Web-{BE87941A-65F9-4381-B346-1B177E952DDE}" dt="2023-02-05T07:42:42.508" v="413" actId="20577"/>
          <ac:spMkLst>
            <pc:docMk/>
            <pc:sldMk cId="2665084862" sldId="563"/>
            <ac:spMk id="2" creationId="{C8F14EF7-23E0-0BA0-2C82-2FEE685C486E}"/>
          </ac:spMkLst>
        </pc:spChg>
        <pc:spChg chg="mod">
          <ac:chgData name="Mohsen Amini Salehi" userId="COsP4yEdUVMwrbB5KYGaBXZ91ayXl7fvIS45BnlKwD8=" providerId="None" clId="Web-{BE87941A-65F9-4381-B346-1B177E952DDE}" dt="2023-02-05T07:55:31.936" v="680" actId="20577"/>
          <ac:spMkLst>
            <pc:docMk/>
            <pc:sldMk cId="2665084862" sldId="563"/>
            <ac:spMk id="3" creationId="{05ABBF0E-5077-38A3-9D81-CF694A987AB2}"/>
          </ac:spMkLst>
        </pc:spChg>
        <pc:spChg chg="mod">
          <ac:chgData name="Mohsen Amini Salehi" userId="COsP4yEdUVMwrbB5KYGaBXZ91ayXl7fvIS45BnlKwD8=" providerId="None" clId="Web-{BE87941A-65F9-4381-B346-1B177E952DDE}" dt="2023-02-05T07:38:46.231" v="366"/>
          <ac:spMkLst>
            <pc:docMk/>
            <pc:sldMk cId="2665084862" sldId="563"/>
            <ac:spMk id="4" creationId="{7C56B5C7-BA07-B18F-A8E8-DB39394DF55A}"/>
          </ac:spMkLst>
        </pc:spChg>
      </pc:sldChg>
      <pc:sldChg chg="modSp new">
        <pc:chgData name="Mohsen Amini Salehi" userId="COsP4yEdUVMwrbB5KYGaBXZ91ayXl7fvIS45BnlKwD8=" providerId="None" clId="Web-{BE87941A-65F9-4381-B346-1B177E952DDE}" dt="2023-02-05T07:48:44.721" v="511" actId="20577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BE87941A-65F9-4381-B346-1B177E952DDE}" dt="2023-02-05T07:44:30.401" v="447" actId="20577"/>
          <ac:spMkLst>
            <pc:docMk/>
            <pc:sldMk cId="2335337557" sldId="564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BE87941A-65F9-4381-B346-1B177E952DDE}" dt="2023-02-05T07:48:44.721" v="511" actId="20577"/>
          <ac:spMkLst>
            <pc:docMk/>
            <pc:sldMk cId="2335337557" sldId="564"/>
            <ac:spMk id="3" creationId="{EC3EB777-1863-657F-F91B-9532BA582AA7}"/>
          </ac:spMkLst>
        </pc:spChg>
        <pc:spChg chg="mod">
          <ac:chgData name="Mohsen Amini Salehi" userId="COsP4yEdUVMwrbB5KYGaBXZ91ayXl7fvIS45BnlKwD8=" providerId="None" clId="Web-{BE87941A-65F9-4381-B346-1B177E952DDE}" dt="2023-02-05T07:45:37.997" v="451"/>
          <ac:spMkLst>
            <pc:docMk/>
            <pc:sldMk cId="2335337557" sldId="564"/>
            <ac:spMk id="4" creationId="{12E12ECA-957B-C304-2BAB-1AA80D7CCA2F}"/>
          </ac:spMkLst>
        </pc:spChg>
      </pc:sldChg>
    </pc:docChg>
  </pc:docChgLst>
  <pc:docChgLst>
    <pc:chgData name="Mohsen Amini Salehi" userId="COsP4yEdUVMwrbB5KYGaBXZ91ayXl7fvIS45BnlKwD8=" providerId="None" clId="Web-{4B682C70-E0B3-4C4A-B0FB-303E4A36ADB2}"/>
    <pc:docChg chg="addSld modSld">
      <pc:chgData name="Mohsen Amini Salehi" userId="COsP4yEdUVMwrbB5KYGaBXZ91ayXl7fvIS45BnlKwD8=" providerId="None" clId="Web-{4B682C70-E0B3-4C4A-B0FB-303E4A36ADB2}" dt="2023-02-09T20:57:17.656" v="271"/>
      <pc:docMkLst>
        <pc:docMk/>
      </pc:docMkLst>
      <pc:sldChg chg="delSp modSp">
        <pc:chgData name="Mohsen Amini Salehi" userId="COsP4yEdUVMwrbB5KYGaBXZ91ayXl7fvIS45BnlKwD8=" providerId="None" clId="Web-{4B682C70-E0B3-4C4A-B0FB-303E4A36ADB2}" dt="2023-02-09T20:18:24.401" v="41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B682C70-E0B3-4C4A-B0FB-303E4A36ADB2}" dt="2023-02-09T20:18:24.401" v="41" actId="20577"/>
          <ac:spMkLst>
            <pc:docMk/>
            <pc:sldMk cId="1166028587" sldId="565"/>
            <ac:spMk id="3" creationId="{DAF7443D-4241-23A9-67C8-FA04DC664F46}"/>
          </ac:spMkLst>
        </pc:spChg>
        <pc:graphicFrameChg chg="del">
          <ac:chgData name="Mohsen Amini Salehi" userId="COsP4yEdUVMwrbB5KYGaBXZ91ayXl7fvIS45BnlKwD8=" providerId="None" clId="Web-{4B682C70-E0B3-4C4A-B0FB-303E4A36ADB2}" dt="2023-02-09T20:03:24.520" v="8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addSp delSp modSp">
        <pc:chgData name="Mohsen Amini Salehi" userId="COsP4yEdUVMwrbB5KYGaBXZ91ayXl7fvIS45BnlKwD8=" providerId="None" clId="Web-{4B682C70-E0B3-4C4A-B0FB-303E4A36ADB2}" dt="2023-02-09T20:40:39.879" v="2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4B682C70-E0B3-4C4A-B0FB-303E4A36ADB2}" dt="2023-02-09T20:19:39.608" v="58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4B682C70-E0B3-4C4A-B0FB-303E4A36ADB2}" dt="2023-02-09T20:40:39.879" v="268" actId="20577"/>
          <ac:spMkLst>
            <pc:docMk/>
            <pc:sldMk cId="2736508648" sldId="566"/>
            <ac:spMk id="3" creationId="{18007BF2-0A7C-A7EF-14B8-663DD463F3BC}"/>
          </ac:spMkLst>
        </pc:spChg>
        <pc:spChg chg="mod">
          <ac:chgData name="Mohsen Amini Salehi" userId="COsP4yEdUVMwrbB5KYGaBXZ91ayXl7fvIS45BnlKwD8=" providerId="None" clId="Web-{4B682C70-E0B3-4C4A-B0FB-303E4A36ADB2}" dt="2023-02-09T20:28:44.037" v="142"/>
          <ac:spMkLst>
            <pc:docMk/>
            <pc:sldMk cId="2736508648" sldId="566"/>
            <ac:spMk id="4" creationId="{305ACEF5-5DEE-2E29-514F-97892BD0A532}"/>
          </ac:spMkLst>
        </pc:spChg>
        <pc:graphicFrameChg chg="add del mod">
          <ac:chgData name="Mohsen Amini Salehi" userId="COsP4yEdUVMwrbB5KYGaBXZ91ayXl7fvIS45BnlKwD8=" providerId="None" clId="Web-{4B682C70-E0B3-4C4A-B0FB-303E4A36ADB2}" dt="2023-02-09T20:20:14.672" v="70"/>
          <ac:graphicFrameMkLst>
            <pc:docMk/>
            <pc:sldMk cId="2736508648" sldId="566"/>
            <ac:graphicFrameMk id="5" creationId="{AC5D420F-40B4-14AF-EFC8-578AB5D50DDE}"/>
          </ac:graphicFrameMkLst>
        </pc:graphicFrameChg>
        <pc:picChg chg="add mod ord modCrop">
          <ac:chgData name="Mohsen Amini Salehi" userId="COsP4yEdUVMwrbB5KYGaBXZ91ayXl7fvIS45BnlKwD8=" providerId="None" clId="Web-{4B682C70-E0B3-4C4A-B0FB-303E4A36ADB2}" dt="2023-02-09T20:40:29.113" v="265" actId="1076"/>
          <ac:picMkLst>
            <pc:docMk/>
            <pc:sldMk cId="2736508648" sldId="566"/>
            <ac:picMk id="25" creationId="{C101A2DC-6181-8BDA-443D-9F03EE2276E6}"/>
          </ac:picMkLst>
        </pc:picChg>
      </pc:sldChg>
      <pc:sldChg chg="mod modShow">
        <pc:chgData name="Mohsen Amini Salehi" userId="COsP4yEdUVMwrbB5KYGaBXZ91ayXl7fvIS45BnlKwD8=" providerId="None" clId="Web-{4B682C70-E0B3-4C4A-B0FB-303E4A36ADB2}" dt="2023-02-09T20:57:17.656" v="271"/>
        <pc:sldMkLst>
          <pc:docMk/>
          <pc:sldMk cId="103901768" sldId="567"/>
        </pc:sldMkLst>
      </pc:sldChg>
      <pc:sldChg chg="mod modShow">
        <pc:chgData name="Mohsen Amini Salehi" userId="COsP4yEdUVMwrbB5KYGaBXZ91ayXl7fvIS45BnlKwD8=" providerId="None" clId="Web-{4B682C70-E0B3-4C4A-B0FB-303E4A36ADB2}" dt="2023-02-09T20:41:31.053" v="270"/>
        <pc:sldMkLst>
          <pc:docMk/>
          <pc:sldMk cId="4041085528" sldId="568"/>
        </pc:sldMkLst>
      </pc:sldChg>
      <pc:sldChg chg="mod modShow">
        <pc:chgData name="Mohsen Amini Salehi" userId="COsP4yEdUVMwrbB5KYGaBXZ91ayXl7fvIS45BnlKwD8=" providerId="None" clId="Web-{4B682C70-E0B3-4C4A-B0FB-303E4A36ADB2}" dt="2023-02-09T20:41:19.193" v="269"/>
        <pc:sldMkLst>
          <pc:docMk/>
          <pc:sldMk cId="1056190717" sldId="569"/>
        </pc:sldMkLst>
      </pc:sldChg>
      <pc:sldChg chg="mod modShow">
        <pc:chgData name="Mohsen Amini Salehi" userId="COsP4yEdUVMwrbB5KYGaBXZ91ayXl7fvIS45BnlKwD8=" providerId="None" clId="Web-{4B682C70-E0B3-4C4A-B0FB-303E4A36ADB2}" dt="2023-02-09T20:39:37.705" v="243"/>
        <pc:sldMkLst>
          <pc:docMk/>
          <pc:sldMk cId="863869075" sldId="570"/>
        </pc:sldMkLst>
      </pc:sldChg>
      <pc:sldChg chg="addSp delSp modSp">
        <pc:chgData name="Mohsen Amini Salehi" userId="COsP4yEdUVMwrbB5KYGaBXZ91ayXl7fvIS45BnlKwD8=" providerId="None" clId="Web-{4B682C70-E0B3-4C4A-B0FB-303E4A36ADB2}" dt="2023-02-09T20:30:17.338" v="170"/>
        <pc:sldMkLst>
          <pc:docMk/>
          <pc:sldMk cId="1196252703" sldId="574"/>
        </pc:sldMkLst>
        <pc:spChg chg="add mod">
          <ac:chgData name="Mohsen Amini Salehi" userId="COsP4yEdUVMwrbB5KYGaBXZ91ayXl7fvIS45BnlKwD8=" providerId="None" clId="Web-{4B682C70-E0B3-4C4A-B0FB-303E4A36ADB2}" dt="2023-02-09T20:30:17.338" v="170"/>
          <ac:spMkLst>
            <pc:docMk/>
            <pc:sldMk cId="1196252703" sldId="574"/>
            <ac:spMk id="6" creationId="{2E5B9BF2-33D7-582C-5CBC-9F1478FA9B3C}"/>
          </ac:spMkLst>
        </pc:spChg>
        <pc:picChg chg="del">
          <ac:chgData name="Mohsen Amini Salehi" userId="COsP4yEdUVMwrbB5KYGaBXZ91ayXl7fvIS45BnlKwD8=" providerId="None" clId="Web-{4B682C70-E0B3-4C4A-B0FB-303E4A36ADB2}" dt="2023-02-09T20:30:17.338" v="170"/>
          <ac:picMkLst>
            <pc:docMk/>
            <pc:sldMk cId="1196252703" sldId="574"/>
            <ac:picMk id="5" creationId="{7EFF4B60-9946-86DF-5D4A-9DCCE753F0B2}"/>
          </ac:picMkLst>
        </pc:picChg>
      </pc:sldChg>
      <pc:sldChg chg="addSp modSp add replId">
        <pc:chgData name="Mohsen Amini Salehi" userId="COsP4yEdUVMwrbB5KYGaBXZ91ayXl7fvIS45BnlKwD8=" providerId="None" clId="Web-{4B682C70-E0B3-4C4A-B0FB-303E4A36ADB2}" dt="2023-02-09T20:39:32.189" v="242" actId="1076"/>
        <pc:sldMkLst>
          <pc:docMk/>
          <pc:sldMk cId="2868059022" sldId="613"/>
        </pc:sldMkLst>
        <pc:spChg chg="mod">
          <ac:chgData name="Mohsen Amini Salehi" userId="COsP4yEdUVMwrbB5KYGaBXZ91ayXl7fvIS45BnlKwD8=" providerId="None" clId="Web-{4B682C70-E0B3-4C4A-B0FB-303E4A36ADB2}" dt="2023-02-09T20:39:25.548" v="241" actId="20577"/>
          <ac:spMkLst>
            <pc:docMk/>
            <pc:sldMk cId="2868059022" sldId="613"/>
            <ac:spMk id="3" creationId="{18007BF2-0A7C-A7EF-14B8-663DD463F3BC}"/>
          </ac:spMkLst>
        </pc:spChg>
        <pc:spChg chg="add mod">
          <ac:chgData name="Mohsen Amini Salehi" userId="COsP4yEdUVMwrbB5KYGaBXZ91ayXl7fvIS45BnlKwD8=" providerId="None" clId="Web-{4B682C70-E0B3-4C4A-B0FB-303E4A36ADB2}" dt="2023-02-09T20:38:01.732" v="229"/>
          <ac:spMkLst>
            <pc:docMk/>
            <pc:sldMk cId="2868059022" sldId="613"/>
            <ac:spMk id="61" creationId="{5C237B21-82C1-FC51-7A08-B470D46F2B17}"/>
          </ac:spMkLst>
        </pc:spChg>
        <pc:graphicFrameChg chg="mod">
          <ac:chgData name="Mohsen Amini Salehi" userId="COsP4yEdUVMwrbB5KYGaBXZ91ayXl7fvIS45BnlKwD8=" providerId="None" clId="Web-{4B682C70-E0B3-4C4A-B0FB-303E4A36ADB2}" dt="2023-02-09T20:39:32.189" v="242" actId="1076"/>
          <ac:graphicFrameMkLst>
            <pc:docMk/>
            <pc:sldMk cId="2868059022" sldId="613"/>
            <ac:graphicFrameMk id="5" creationId="{AC5D420F-40B4-14AF-EFC8-578AB5D50DDE}"/>
          </ac:graphicFrameMkLst>
        </pc:graphicFrameChg>
        <pc:picChg chg="add mod">
          <ac:chgData name="Mohsen Amini Salehi" userId="COsP4yEdUVMwrbB5KYGaBXZ91ayXl7fvIS45BnlKwD8=" providerId="None" clId="Web-{4B682C70-E0B3-4C4A-B0FB-303E4A36ADB2}" dt="2023-02-09T20:32:17.374" v="196" actId="1076"/>
          <ac:picMkLst>
            <pc:docMk/>
            <pc:sldMk cId="2868059022" sldId="613"/>
            <ac:picMk id="18" creationId="{9D084F87-C8CB-F23A-948A-47D88D816034}"/>
          </ac:picMkLst>
        </pc:picChg>
      </pc:sldChg>
    </pc:docChg>
  </pc:docChgLst>
  <pc:docChgLst>
    <pc:chgData name="Mohsen Amini Salehi" userId="COsP4yEdUVMwrbB5KYGaBXZ91ayXl7fvIS45BnlKwD8=" providerId="None" clId="Web-{A305DCEA-3A11-4BBF-B473-20A40FE36691}"/>
    <pc:docChg chg="addSld delSld modSld sldOrd">
      <pc:chgData name="Mohsen Amini Salehi" userId="COsP4yEdUVMwrbB5KYGaBXZ91ayXl7fvIS45BnlKwD8=" providerId="None" clId="Web-{A305DCEA-3A11-4BBF-B473-20A40FE36691}" dt="2023-02-15T08:03:38.499" v="244" actId="1076"/>
      <pc:docMkLst>
        <pc:docMk/>
      </pc:docMkLst>
      <pc:sldChg chg="addSp delSp addAnim delAnim">
        <pc:chgData name="Mohsen Amini Salehi" userId="COsP4yEdUVMwrbB5KYGaBXZ91ayXl7fvIS45BnlKwD8=" providerId="None" clId="Web-{A305DCEA-3A11-4BBF-B473-20A40FE36691}" dt="2023-02-15T08:03:27.280" v="240"/>
        <pc:sldMkLst>
          <pc:docMk/>
          <pc:sldMk cId="1800982677" sldId="544"/>
        </pc:sldMkLst>
        <pc:picChg chg="add del">
          <ac:chgData name="Mohsen Amini Salehi" userId="COsP4yEdUVMwrbB5KYGaBXZ91ayXl7fvIS45BnlKwD8=" providerId="None" clId="Web-{A305DCEA-3A11-4BBF-B473-20A40FE36691}" dt="2023-02-15T08:03:27.280" v="240"/>
          <ac:picMkLst>
            <pc:docMk/>
            <pc:sldMk cId="1800982677" sldId="544"/>
            <ac:picMk id="8" creationId="{8EF91568-ED51-4DFA-BFC1-7E94754AEA5E}"/>
          </ac:picMkLst>
        </pc:picChg>
        <pc:picChg chg="add del">
          <ac:chgData name="Mohsen Amini Salehi" userId="COsP4yEdUVMwrbB5KYGaBXZ91ayXl7fvIS45BnlKwD8=" providerId="None" clId="Web-{A305DCEA-3A11-4BBF-B473-20A40FE36691}" dt="2023-02-15T08:03:27.264" v="239"/>
          <ac:picMkLst>
            <pc:docMk/>
            <pc:sldMk cId="1800982677" sldId="544"/>
            <ac:picMk id="2050" creationId="{B952FB94-0F07-46D9-9D65-3D4029BEB811}"/>
          </ac:picMkLst>
        </pc:picChg>
      </pc:sldChg>
      <pc:sldChg chg="delSp delAnim">
        <pc:chgData name="Mohsen Amini Salehi" userId="COsP4yEdUVMwrbB5KYGaBXZ91ayXl7fvIS45BnlKwD8=" providerId="None" clId="Web-{A305DCEA-3A11-4BBF-B473-20A40FE36691}" dt="2023-02-15T07:57:53.425" v="230"/>
        <pc:sldMkLst>
          <pc:docMk/>
          <pc:sldMk cId="2615169303" sldId="545"/>
        </pc:sldMkLst>
        <pc:picChg chg="del">
          <ac:chgData name="Mohsen Amini Salehi" userId="COsP4yEdUVMwrbB5KYGaBXZ91ayXl7fvIS45BnlKwD8=" providerId="None" clId="Web-{A305DCEA-3A11-4BBF-B473-20A40FE36691}" dt="2023-02-15T07:57:53.425" v="230"/>
          <ac:picMkLst>
            <pc:docMk/>
            <pc:sldMk cId="2615169303" sldId="545"/>
            <ac:picMk id="8" creationId="{C8AB0E21-01C7-4A66-B693-CB7B7F3A930B}"/>
          </ac:picMkLst>
        </pc:picChg>
      </pc:sldChg>
      <pc:sldChg chg="del">
        <pc:chgData name="Mohsen Amini Salehi" userId="COsP4yEdUVMwrbB5KYGaBXZ91ayXl7fvIS45BnlKwD8=" providerId="None" clId="Web-{A305DCEA-3A11-4BBF-B473-20A40FE36691}" dt="2023-02-15T07:44:46.742" v="0"/>
        <pc:sldMkLst>
          <pc:docMk/>
          <pc:sldMk cId="2335337557" sldId="564"/>
        </pc:sldMkLst>
      </pc:sldChg>
      <pc:sldChg chg="del ord">
        <pc:chgData name="Mohsen Amini Salehi" userId="COsP4yEdUVMwrbB5KYGaBXZ91ayXl7fvIS45BnlKwD8=" providerId="None" clId="Web-{A305DCEA-3A11-4BBF-B473-20A40FE36691}" dt="2023-02-15T07:46:03.979" v="5"/>
        <pc:sldMkLst>
          <pc:docMk/>
          <pc:sldMk cId="425235746" sldId="619"/>
        </pc:sldMkLst>
      </pc:sldChg>
      <pc:sldChg chg="addSp modSp add mod addAnim modShow modNotes">
        <pc:chgData name="Mohsen Amini Salehi" userId="COsP4yEdUVMwrbB5KYGaBXZ91ayXl7fvIS45BnlKwD8=" providerId="None" clId="Web-{A305DCEA-3A11-4BBF-B473-20A40FE36691}" dt="2023-02-15T08:03:38.499" v="244" actId="1076"/>
        <pc:sldMkLst>
          <pc:docMk/>
          <pc:sldMk cId="1761719997" sldId="626"/>
        </pc:sldMkLst>
        <pc:spChg chg="mod">
          <ac:chgData name="Mohsen Amini Salehi" userId="COsP4yEdUVMwrbB5KYGaBXZ91ayXl7fvIS45BnlKwD8=" providerId="None" clId="Web-{A305DCEA-3A11-4BBF-B473-20A40FE36691}" dt="2023-02-15T07:56:36.250" v="214" actId="20577"/>
          <ac:spMkLst>
            <pc:docMk/>
            <pc:sldMk cId="1761719997" sldId="626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A305DCEA-3A11-4BBF-B473-20A40FE36691}" dt="2023-02-15T07:58:28.473" v="236" actId="20577"/>
          <ac:spMkLst>
            <pc:docMk/>
            <pc:sldMk cId="1761719997" sldId="626"/>
            <ac:spMk id="3" creationId="{EC3EB777-1863-657F-F91B-9532BA582AA7}"/>
          </ac:spMkLst>
        </pc:spChg>
        <pc:picChg chg="add mod">
          <ac:chgData name="Mohsen Amini Salehi" userId="COsP4yEdUVMwrbB5KYGaBXZ91ayXl7fvIS45BnlKwD8=" providerId="None" clId="Web-{A305DCEA-3A11-4BBF-B473-20A40FE36691}" dt="2023-02-15T07:58:11.895" v="232" actId="1076"/>
          <ac:picMkLst>
            <pc:docMk/>
            <pc:sldMk cId="1761719997" sldId="626"/>
            <ac:picMk id="5" creationId="{F332FB85-A382-F891-1AB3-C7EEF6797737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3" actId="1076"/>
          <ac:picMkLst>
            <pc:docMk/>
            <pc:sldMk cId="1761719997" sldId="626"/>
            <ac:picMk id="7" creationId="{7089C12A-736B-E12A-B885-3A14FA7CA8A0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4" actId="1076"/>
          <ac:picMkLst>
            <pc:docMk/>
            <pc:sldMk cId="1761719997" sldId="626"/>
            <ac:picMk id="9" creationId="{481F2698-8406-C7E0-1428-B29D5AA06F3F}"/>
          </ac:picMkLst>
        </pc:picChg>
      </pc:sldChg>
      <pc:sldChg chg="add del ord">
        <pc:chgData name="Mohsen Amini Salehi" userId="COsP4yEdUVMwrbB5KYGaBXZ91ayXl7fvIS45BnlKwD8=" providerId="None" clId="Web-{A305DCEA-3A11-4BBF-B473-20A40FE36691}" dt="2023-02-15T07:46:03.979" v="4"/>
        <pc:sldMkLst>
          <pc:docMk/>
          <pc:sldMk cId="2408717362" sldId="626"/>
        </pc:sldMkLst>
      </pc:sldChg>
      <pc:sldChg chg="modSp add">
        <pc:chgData name="Mohsen Amini Salehi" userId="COsP4yEdUVMwrbB5KYGaBXZ91ayXl7fvIS45BnlKwD8=" providerId="None" clId="Web-{A305DCEA-3A11-4BBF-B473-20A40FE36691}" dt="2023-02-15T07:49:53.096" v="12" actId="20577"/>
        <pc:sldMkLst>
          <pc:docMk/>
          <pc:sldMk cId="3071801995" sldId="627"/>
        </pc:sldMkLst>
        <pc:spChg chg="mod">
          <ac:chgData name="Mohsen Amini Salehi" userId="COsP4yEdUVMwrbB5KYGaBXZ91ayXl7fvIS45BnlKwD8=" providerId="None" clId="Web-{A305DCEA-3A11-4BBF-B473-20A40FE36691}" dt="2023-02-15T07:49:53.096" v="12" actId="20577"/>
          <ac:spMkLst>
            <pc:docMk/>
            <pc:sldMk cId="3071801995" sldId="627"/>
            <ac:spMk id="2" creationId="{01F2A287-6B14-0D35-E8B4-A74528E2BEA8}"/>
          </ac:spMkLst>
        </pc:spChg>
      </pc:sldChg>
    </pc:docChg>
  </pc:docChgLst>
  <pc:docChgLst>
    <pc:chgData name="Mohsen Amini Salehi" clId="Web-{A7BF6035-5401-4110-AC5C-0E4F4923AB8C}"/>
    <pc:docChg chg="modSld">
      <pc:chgData name="Mohsen Amini Salehi" userId="" providerId="" clId="Web-{A7BF6035-5401-4110-AC5C-0E4F4923AB8C}" dt="2023-10-25T16:55:40.481" v="6" actId="20577"/>
      <pc:docMkLst>
        <pc:docMk/>
      </pc:docMkLst>
      <pc:sldChg chg="modSp">
        <pc:chgData name="Mohsen Amini Salehi" userId="" providerId="" clId="Web-{A7BF6035-5401-4110-AC5C-0E4F4923AB8C}" dt="2023-10-25T16:55:40.481" v="6" actId="20577"/>
        <pc:sldMkLst>
          <pc:docMk/>
          <pc:sldMk cId="1147549751" sldId="640"/>
        </pc:sldMkLst>
        <pc:spChg chg="mod">
          <ac:chgData name="Mohsen Amini Salehi" userId="" providerId="" clId="Web-{A7BF6035-5401-4110-AC5C-0E4F4923AB8C}" dt="2023-10-25T16:55:40.481" v="6" actId="20577"/>
          <ac:spMkLst>
            <pc:docMk/>
            <pc:sldMk cId="1147549751" sldId="640"/>
            <ac:spMk id="8" creationId="{B54F2897-6CE3-0FDB-6EA6-6694D14E08C1}"/>
          </ac:spMkLst>
        </pc:spChg>
      </pc:sldChg>
    </pc:docChg>
  </pc:docChgLst>
  <pc:docChgLst>
    <pc:chgData name="Mohsen Amini Salehi" userId="COsP4yEdUVMwrbB5KYGaBXZ91ayXl7fvIS45BnlKwD8=" providerId="None" clId="Web-{982540BC-4997-48C0-A245-4757D9B46B99}"/>
    <pc:docChg chg="modSld">
      <pc:chgData name="Mohsen Amini Salehi" userId="COsP4yEdUVMwrbB5KYGaBXZ91ayXl7fvIS45BnlKwD8=" providerId="None" clId="Web-{982540BC-4997-48C0-A245-4757D9B46B99}" dt="2023-02-09T16:52:00.706" v="20" actId="1076"/>
      <pc:docMkLst>
        <pc:docMk/>
      </pc:docMkLst>
      <pc:sldChg chg="modSp">
        <pc:chgData name="Mohsen Amini Salehi" userId="COsP4yEdUVMwrbB5KYGaBXZ91ayXl7fvIS45BnlKwD8=" providerId="None" clId="Web-{982540BC-4997-48C0-A245-4757D9B46B99}" dt="2023-02-09T16:45:32.117" v="18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982540BC-4997-48C0-A245-4757D9B46B99}" dt="2023-02-09T16:45:32.117" v="18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2:00.706" v="20" actId="1076"/>
        <pc:sldMkLst>
          <pc:docMk/>
          <pc:sldMk cId="179947295" sldId="577"/>
        </pc:sldMkLst>
        <pc:spChg chg="mod">
          <ac:chgData name="Mohsen Amini Salehi" userId="COsP4yEdUVMwrbB5KYGaBXZ91ayXl7fvIS45BnlKwD8=" providerId="None" clId="Web-{982540BC-4997-48C0-A245-4757D9B46B99}" dt="2023-02-09T16:52:00.706" v="20" actId="1076"/>
          <ac:spMkLst>
            <pc:docMk/>
            <pc:sldMk cId="179947295" sldId="577"/>
            <ac:spMk id="2" creationId="{1582F603-B391-E1F9-B7C2-D8039C964AE3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0:04.984" v="19" actId="1076"/>
        <pc:sldMkLst>
          <pc:docMk/>
          <pc:sldMk cId="3826228975" sldId="581"/>
        </pc:sldMkLst>
        <pc:spChg chg="mod">
          <ac:chgData name="Mohsen Amini Salehi" userId="COsP4yEdUVMwrbB5KYGaBXZ91ayXl7fvIS45BnlKwD8=" providerId="None" clId="Web-{982540BC-4997-48C0-A245-4757D9B46B99}" dt="2023-02-09T16:50:04.984" v="19" actId="1076"/>
          <ac:spMkLst>
            <pc:docMk/>
            <pc:sldMk cId="3826228975" sldId="581"/>
            <ac:spMk id="3" creationId="{10CFA71C-526B-F9EB-A9E8-8913543AD3DF}"/>
          </ac:spMkLst>
        </pc:spChg>
      </pc:sldChg>
    </pc:docChg>
  </pc:docChgLst>
  <pc:docChgLst>
    <pc:chgData name="Mohsen Amini Salehi" clId="Web-{982540BC-4997-48C0-A245-4757D9B46B99}"/>
    <pc:docChg chg="delSld">
      <pc:chgData name="Mohsen Amini Salehi" userId="" providerId="" clId="Web-{982540BC-4997-48C0-A245-4757D9B46B99}" dt="2023-02-09T19:35:05.522" v="0"/>
      <pc:docMkLst>
        <pc:docMk/>
      </pc:docMkLst>
      <pc:sldChg chg="del">
        <pc:chgData name="Mohsen Amini Salehi" userId="" providerId="" clId="Web-{982540BC-4997-48C0-A245-4757D9B46B99}" dt="2023-02-09T19:35:05.522" v="0"/>
        <pc:sldMkLst>
          <pc:docMk/>
          <pc:sldMk cId="1493336108" sldId="543"/>
        </pc:sldMkLst>
      </pc:sldChg>
    </pc:docChg>
  </pc:docChgLst>
  <pc:docChgLst>
    <pc:chgData name="Mohsen Amini Salehi" userId="COsP4yEdUVMwrbB5KYGaBXZ91ayXl7fvIS45BnlKwD8=" providerId="None" clId="Web-{1FE68A39-7539-4C02-9AF0-CADDFE3700BE}"/>
    <pc:docChg chg="addSld delSld modSld sldOrd addMainMaster delMainMaster modMainMaster">
      <pc:chgData name="Mohsen Amini Salehi" userId="COsP4yEdUVMwrbB5KYGaBXZ91ayXl7fvIS45BnlKwD8=" providerId="None" clId="Web-{1FE68A39-7539-4C02-9AF0-CADDFE3700BE}" dt="2023-02-08T06:51:01.088" v="159"/>
      <pc:docMkLst>
        <pc:docMk/>
      </pc:docMkLst>
      <pc:sldChg chg="modSp">
        <pc:chgData name="Mohsen Amini Salehi" userId="COsP4yEdUVMwrbB5KYGaBXZ91ayXl7fvIS45BnlKwD8=" providerId="None" clId="Web-{1FE68A39-7539-4C02-9AF0-CADDFE3700BE}" dt="2023-02-08T05:53:40.922" v="8" actId="1076"/>
        <pc:sldMkLst>
          <pc:docMk/>
          <pc:sldMk cId="2383574042" sldId="363"/>
        </pc:sldMkLst>
        <pc:spChg chg="mod">
          <ac:chgData name="Mohsen Amini Salehi" userId="COsP4yEdUVMwrbB5KYGaBXZ91ayXl7fvIS45BnlKwD8=" providerId="None" clId="Web-{1FE68A39-7539-4C02-9AF0-CADDFE3700BE}" dt="2023-02-08T05:53:40.922" v="8" actId="1076"/>
          <ac:spMkLst>
            <pc:docMk/>
            <pc:sldMk cId="2383574042" sldId="363"/>
            <ac:spMk id="2" creationId="{00000000-0000-0000-0000-000000000000}"/>
          </ac:spMkLst>
        </pc:spChg>
      </pc:sldChg>
      <pc:sldChg chg="modSp">
        <pc:chgData name="Mohsen Amini Salehi" userId="COsP4yEdUVMwrbB5KYGaBXZ91ayXl7fvIS45BnlKwD8=" providerId="None" clId="Web-{1FE68A39-7539-4C02-9AF0-CADDFE3700BE}" dt="2023-02-08T05:55:32.675" v="25" actId="20577"/>
        <pc:sldMkLst>
          <pc:docMk/>
          <pc:sldMk cId="4267806120" sldId="414"/>
        </pc:sldMkLst>
        <pc:spChg chg="mod">
          <ac:chgData name="Mohsen Amini Salehi" userId="COsP4yEdUVMwrbB5KYGaBXZ91ayXl7fvIS45BnlKwD8=" providerId="None" clId="Web-{1FE68A39-7539-4C02-9AF0-CADDFE3700BE}" dt="2023-02-08T05:55:19.409" v="22" actId="1076"/>
          <ac:spMkLst>
            <pc:docMk/>
            <pc:sldMk cId="4267806120" sldId="414"/>
            <ac:spMk id="5" creationId="{00000000-0000-0000-0000-000000000000}"/>
          </ac:spMkLst>
        </pc:spChg>
        <pc:spChg chg="mod">
          <ac:chgData name="Mohsen Amini Salehi" userId="COsP4yEdUVMwrbB5KYGaBXZ91ayXl7fvIS45BnlKwD8=" providerId="None" clId="Web-{1FE68A39-7539-4C02-9AF0-CADDFE3700BE}" dt="2023-02-08T05:55:32.675" v="25" actId="20577"/>
          <ac:spMkLst>
            <pc:docMk/>
            <pc:sldMk cId="4267806120" sldId="414"/>
            <ac:spMk id="103" creationId="{AEB802C5-66AC-4486-BD08-888EDDADBC2C}"/>
          </ac:spMkLst>
        </pc:spChg>
        <pc:picChg chg="mod">
          <ac:chgData name="Mohsen Amini Salehi" userId="COsP4yEdUVMwrbB5KYGaBXZ91ayXl7fvIS45BnlKwD8=" providerId="None" clId="Web-{1FE68A39-7539-4C02-9AF0-CADDFE3700BE}" dt="2023-02-08T05:55:24.144" v="23" actId="1076"/>
          <ac:picMkLst>
            <pc:docMk/>
            <pc:sldMk cId="4267806120" sldId="414"/>
            <ac:picMk id="20" creationId="{C4A54392-EEC1-49EA-92E0-B9ABB039B851}"/>
          </ac:picMkLst>
        </pc:picChg>
        <pc:picChg chg="mod">
          <ac:chgData name="Mohsen Amini Salehi" userId="COsP4yEdUVMwrbB5KYGaBXZ91ayXl7fvIS45BnlKwD8=" providerId="None" clId="Web-{1FE68A39-7539-4C02-9AF0-CADDFE3700BE}" dt="2023-02-08T05:55:12.628" v="21" actId="14100"/>
          <ac:picMkLst>
            <pc:docMk/>
            <pc:sldMk cId="4267806120" sldId="414"/>
            <ac:picMk id="21" creationId="{0C06C8B4-9F36-42D8-B5FA-0CA5D8D9AACA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0:47.869" v="158"/>
        <pc:sldMkLst>
          <pc:docMk/>
          <pc:sldMk cId="2615169303" sldId="545"/>
        </pc:sldMkLst>
      </pc:sldChg>
      <pc:sldChg chg="addSp delSp modSp ord">
        <pc:chgData name="Mohsen Amini Salehi" userId="COsP4yEdUVMwrbB5KYGaBXZ91ayXl7fvIS45BnlKwD8=" providerId="None" clId="Web-{1FE68A39-7539-4C02-9AF0-CADDFE3700BE}" dt="2023-02-08T06:13:14.145" v="100" actId="20577"/>
        <pc:sldMkLst>
          <pc:docMk/>
          <pc:sldMk cId="903356419" sldId="546"/>
        </pc:sldMkLst>
        <pc:spChg chg="add mod">
          <ac:chgData name="Mohsen Amini Salehi" userId="COsP4yEdUVMwrbB5KYGaBXZ91ayXl7fvIS45BnlKwD8=" providerId="None" clId="Web-{1FE68A39-7539-4C02-9AF0-CADDFE3700BE}" dt="2023-02-08T06:11:05.094" v="88" actId="1076"/>
          <ac:spMkLst>
            <pc:docMk/>
            <pc:sldMk cId="903356419" sldId="546"/>
            <ac:spMk id="6" creationId="{5D8B7819-02E5-A685-7B99-9BAE306DC864}"/>
          </ac:spMkLst>
        </pc:spChg>
        <pc:spChg chg="add mod">
          <ac:chgData name="Mohsen Amini Salehi" userId="COsP4yEdUVMwrbB5KYGaBXZ91ayXl7fvIS45BnlKwD8=" providerId="None" clId="Web-{1FE68A39-7539-4C02-9AF0-CADDFE3700BE}" dt="2023-02-08T06:11:19.720" v="90" actId="1076"/>
          <ac:spMkLst>
            <pc:docMk/>
            <pc:sldMk cId="903356419" sldId="546"/>
            <ac:spMk id="8" creationId="{E051A725-445F-8579-95AE-4DDF09CFAFAF}"/>
          </ac:spMkLst>
        </pc:spChg>
        <pc:spChg chg="add mod">
          <ac:chgData name="Mohsen Amini Salehi" userId="COsP4yEdUVMwrbB5KYGaBXZ91ayXl7fvIS45BnlKwD8=" providerId="None" clId="Web-{1FE68A39-7539-4C02-9AF0-CADDFE3700BE}" dt="2023-02-08T06:13:14.145" v="100" actId="20577"/>
          <ac:spMkLst>
            <pc:docMk/>
            <pc:sldMk cId="903356419" sldId="546"/>
            <ac:spMk id="9" creationId="{60565FAE-7F52-F8FA-4C9F-F74981DE4222}"/>
          </ac:spMkLst>
        </pc:spChg>
        <pc:picChg chg="add mod">
          <ac:chgData name="Mohsen Amini Salehi" userId="COsP4yEdUVMwrbB5KYGaBXZ91ayXl7fvIS45BnlKwD8=" providerId="None" clId="Web-{1FE68A39-7539-4C02-9AF0-CADDFE3700BE}" dt="2023-02-08T06:11:08.344" v="89" actId="1076"/>
          <ac:picMkLst>
            <pc:docMk/>
            <pc:sldMk cId="903356419" sldId="546"/>
            <ac:picMk id="5" creationId="{DA749591-3703-3C96-2AA0-D3A17C98E8FC}"/>
          </ac:picMkLst>
        </pc:picChg>
        <pc:picChg chg="del">
          <ac:chgData name="Mohsen Amini Salehi" userId="COsP4yEdUVMwrbB5KYGaBXZ91ayXl7fvIS45BnlKwD8=" providerId="None" clId="Web-{1FE68A39-7539-4C02-9AF0-CADDFE3700BE}" dt="2023-02-08T06:08:58.965" v="75"/>
          <ac:picMkLst>
            <pc:docMk/>
            <pc:sldMk cId="903356419" sldId="546"/>
            <ac:picMk id="7" creationId="{8EAE9E1C-9F89-74E5-C878-5138A09D1FDB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1:01.088" v="159"/>
        <pc:sldMkLst>
          <pc:docMk/>
          <pc:sldMk cId="2372156205" sldId="553"/>
        </pc:sldMkLst>
      </pc:sldChg>
      <pc:sldChg chg="modSp">
        <pc:chgData name="Mohsen Amini Salehi" userId="COsP4yEdUVMwrbB5KYGaBXZ91ayXl7fvIS45BnlKwD8=" providerId="None" clId="Web-{1FE68A39-7539-4C02-9AF0-CADDFE3700BE}" dt="2023-02-08T06:05:17.943" v="49" actId="1076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1FE68A39-7539-4C02-9AF0-CADDFE3700BE}" dt="2023-02-08T06:04:42.754" v="46" actId="1076"/>
          <ac:spMkLst>
            <pc:docMk/>
            <pc:sldMk cId="3840987595" sldId="560"/>
            <ac:spMk id="3" creationId="{300DB3E9-ADAD-4EA0-8FFA-5D7874376A38}"/>
          </ac:spMkLst>
        </pc:spChg>
        <pc:picChg chg="mod modCrop">
          <ac:chgData name="Mohsen Amini Salehi" userId="COsP4yEdUVMwrbB5KYGaBXZ91ayXl7fvIS45BnlKwD8=" providerId="None" clId="Web-{1FE68A39-7539-4C02-9AF0-CADDFE3700BE}" dt="2023-02-08T06:05:17.943" v="49" actId="1076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">
        <pc:chgData name="Mohsen Amini Salehi" userId="COsP4yEdUVMwrbB5KYGaBXZ91ayXl7fvIS45BnlKwD8=" providerId="None" clId="Web-{1FE68A39-7539-4C02-9AF0-CADDFE3700BE}" dt="2023-02-08T05:56:11.333" v="27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1FE68A39-7539-4C02-9AF0-CADDFE3700BE}" dt="2023-02-08T05:56:11.333" v="27" actId="20577"/>
          <ac:spMkLst>
            <pc:docMk/>
            <pc:sldMk cId="2243883194" sldId="561"/>
            <ac:spMk id="2" creationId="{56C40ACA-4259-4AE6-95E1-D14954D5F986}"/>
          </ac:spMkLst>
        </pc:spChg>
      </pc:sldChg>
      <pc:sldChg chg="ord">
        <pc:chgData name="Mohsen Amini Salehi" userId="COsP4yEdUVMwrbB5KYGaBXZ91ayXl7fvIS45BnlKwD8=" providerId="None" clId="Web-{1FE68A39-7539-4C02-9AF0-CADDFE3700BE}" dt="2023-02-08T05:59:18.166" v="30"/>
        <pc:sldMkLst>
          <pc:docMk/>
          <pc:sldMk cId="2335337557" sldId="564"/>
        </pc:sldMkLst>
      </pc:sldChg>
      <pc:sldChg chg="addSp modSp new ord">
        <pc:chgData name="Mohsen Amini Salehi" userId="COsP4yEdUVMwrbB5KYGaBXZ91ayXl7fvIS45BnlKwD8=" providerId="None" clId="Web-{1FE68A39-7539-4C02-9AF0-CADDFE3700BE}" dt="2023-02-08T06:15:23.446" v="107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1FE68A39-7539-4C02-9AF0-CADDFE3700BE}" dt="2023-02-08T06:05:59.679" v="60" actId="20577"/>
          <ac:spMkLst>
            <pc:docMk/>
            <pc:sldMk cId="1166028587" sldId="565"/>
            <ac:spMk id="2" creationId="{2F9AE7BD-35A0-A7D1-829C-8FD4CFDA63FE}"/>
          </ac:spMkLst>
        </pc:spChg>
        <pc:spChg chg="mod">
          <ac:chgData name="Mohsen Amini Salehi" userId="COsP4yEdUVMwrbB5KYGaBXZ91ayXl7fvIS45BnlKwD8=" providerId="None" clId="Web-{1FE68A39-7539-4C02-9AF0-CADDFE3700BE}" dt="2023-02-08T06:14:41.163" v="103" actId="20577"/>
          <ac:spMkLst>
            <pc:docMk/>
            <pc:sldMk cId="1166028587" sldId="565"/>
            <ac:spMk id="3" creationId="{DAF7443D-4241-23A9-67C8-FA04DC664F46}"/>
          </ac:spMkLst>
        </pc:spChg>
        <pc:graphicFrameChg chg="add mod">
          <ac:chgData name="Mohsen Amini Salehi" userId="COsP4yEdUVMwrbB5KYGaBXZ91ayXl7fvIS45BnlKwD8=" providerId="None" clId="Web-{1FE68A39-7539-4C02-9AF0-CADDFE3700BE}" dt="2023-02-08T06:15:23.446" v="107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 new">
        <pc:chgData name="Mohsen Amini Salehi" userId="COsP4yEdUVMwrbB5KYGaBXZ91ayXl7fvIS45BnlKwD8=" providerId="None" clId="Web-{1FE68A39-7539-4C02-9AF0-CADDFE3700BE}" dt="2023-02-08T06:16:05.041" v="114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1FE68A39-7539-4C02-9AF0-CADDFE3700BE}" dt="2023-02-08T06:16:05.041" v="114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1FE68A39-7539-4C02-9AF0-CADDFE3700BE}" dt="2023-02-08T06:16:02.056" v="110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add del">
        <pc:chgData name="Mohsen Amini Salehi" userId="COsP4yEdUVMwrbB5KYGaBXZ91ayXl7fvIS45BnlKwD8=" providerId="None" clId="Web-{1FE68A39-7539-4C02-9AF0-CADDFE3700BE}" dt="2023-02-08T06:09:24.497" v="78"/>
        <pc:sldMkLst>
          <pc:docMk/>
          <pc:sldMk cId="2889310750" sldId="566"/>
        </pc:sldMkLst>
      </pc:sldChg>
      <pc:sldChg chg="add del">
        <pc:chgData name="Mohsen Amini Salehi" userId="COsP4yEdUVMwrbB5KYGaBXZ91ayXl7fvIS45BnlKwD8=" providerId="None" clId="Web-{1FE68A39-7539-4C02-9AF0-CADDFE3700BE}" dt="2023-02-08T06:10:04.967" v="80"/>
        <pc:sldMkLst>
          <pc:docMk/>
          <pc:sldMk cId="3491912451" sldId="566"/>
        </pc:sldMkLst>
      </pc:sldChg>
      <pc:sldChg chg="add">
        <pc:chgData name="Mohsen Amini Salehi" userId="COsP4yEdUVMwrbB5KYGaBXZ91ayXl7fvIS45BnlKwD8=" providerId="None" clId="Web-{1FE68A39-7539-4C02-9AF0-CADDFE3700BE}" dt="2023-02-08T06:17:07.621" v="115"/>
        <pc:sldMkLst>
          <pc:docMk/>
          <pc:sldMk cId="103901768" sldId="567"/>
        </pc:sldMkLst>
      </pc:sldChg>
      <pc:sldChg chg="add">
        <pc:chgData name="Mohsen Amini Salehi" userId="COsP4yEdUVMwrbB5KYGaBXZ91ayXl7fvIS45BnlKwD8=" providerId="None" clId="Web-{1FE68A39-7539-4C02-9AF0-CADDFE3700BE}" dt="2023-02-08T06:17:07.668" v="116"/>
        <pc:sldMkLst>
          <pc:docMk/>
          <pc:sldMk cId="4041085528" sldId="568"/>
        </pc:sldMkLst>
      </pc:sldChg>
      <pc:sldChg chg="add">
        <pc:chgData name="Mohsen Amini Salehi" userId="COsP4yEdUVMwrbB5KYGaBXZ91ayXl7fvIS45BnlKwD8=" providerId="None" clId="Web-{1FE68A39-7539-4C02-9AF0-CADDFE3700BE}" dt="2023-02-08T06:17:07.715" v="117"/>
        <pc:sldMkLst>
          <pc:docMk/>
          <pc:sldMk cId="1056190717" sldId="569"/>
        </pc:sldMkLst>
      </pc:sldChg>
      <pc:sldChg chg="add">
        <pc:chgData name="Mohsen Amini Salehi" userId="COsP4yEdUVMwrbB5KYGaBXZ91ayXl7fvIS45BnlKwD8=" providerId="None" clId="Web-{1FE68A39-7539-4C02-9AF0-CADDFE3700BE}" dt="2023-02-08T06:17:07.793" v="118"/>
        <pc:sldMkLst>
          <pc:docMk/>
          <pc:sldMk cId="863869075" sldId="570"/>
        </pc:sldMkLst>
      </pc:sldChg>
      <pc:sldChg chg="add">
        <pc:chgData name="Mohsen Amini Salehi" userId="COsP4yEdUVMwrbB5KYGaBXZ91ayXl7fvIS45BnlKwD8=" providerId="None" clId="Web-{1FE68A39-7539-4C02-9AF0-CADDFE3700BE}" dt="2023-02-08T06:21:34.113" v="119"/>
        <pc:sldMkLst>
          <pc:docMk/>
          <pc:sldMk cId="2532516529" sldId="571"/>
        </pc:sldMkLst>
      </pc:sldChg>
      <pc:sldChg chg="add">
        <pc:chgData name="Mohsen Amini Salehi" userId="COsP4yEdUVMwrbB5KYGaBXZ91ayXl7fvIS45BnlKwD8=" providerId="None" clId="Web-{1FE68A39-7539-4C02-9AF0-CADDFE3700BE}" dt="2023-02-08T06:21:34.223" v="120"/>
        <pc:sldMkLst>
          <pc:docMk/>
          <pc:sldMk cId="831176514" sldId="572"/>
        </pc:sldMkLst>
      </pc:sldChg>
      <pc:sldChg chg="add">
        <pc:chgData name="Mohsen Amini Salehi" userId="COsP4yEdUVMwrbB5KYGaBXZ91ayXl7fvIS45BnlKwD8=" providerId="None" clId="Web-{1FE68A39-7539-4C02-9AF0-CADDFE3700BE}" dt="2023-02-08T06:21:34.301" v="121"/>
        <pc:sldMkLst>
          <pc:docMk/>
          <pc:sldMk cId="1150298959" sldId="573"/>
        </pc:sldMkLst>
      </pc:sldChg>
      <pc:sldChg chg="add">
        <pc:chgData name="Mohsen Amini Salehi" userId="COsP4yEdUVMwrbB5KYGaBXZ91ayXl7fvIS45BnlKwD8=" providerId="None" clId="Web-{1FE68A39-7539-4C02-9AF0-CADDFE3700BE}" dt="2023-02-08T06:21:34.363" v="122"/>
        <pc:sldMkLst>
          <pc:docMk/>
          <pc:sldMk cId="1196252703" sldId="574"/>
        </pc:sldMkLst>
      </pc:sldChg>
      <pc:sldChg chg="add">
        <pc:chgData name="Mohsen Amini Salehi" userId="COsP4yEdUVMwrbB5KYGaBXZ91ayXl7fvIS45BnlKwD8=" providerId="None" clId="Web-{1FE68A39-7539-4C02-9AF0-CADDFE3700BE}" dt="2023-02-08T06:21:34.551" v="123"/>
        <pc:sldMkLst>
          <pc:docMk/>
          <pc:sldMk cId="3784604945" sldId="575"/>
        </pc:sldMkLst>
      </pc:sldChg>
      <pc:sldChg chg="add">
        <pc:chgData name="Mohsen Amini Salehi" userId="COsP4yEdUVMwrbB5KYGaBXZ91ayXl7fvIS45BnlKwD8=" providerId="None" clId="Web-{1FE68A39-7539-4C02-9AF0-CADDFE3700BE}" dt="2023-02-08T06:21:34.598" v="124"/>
        <pc:sldMkLst>
          <pc:docMk/>
          <pc:sldMk cId="1897854343" sldId="576"/>
        </pc:sldMkLst>
      </pc:sldChg>
      <pc:sldChg chg="add">
        <pc:chgData name="Mohsen Amini Salehi" userId="COsP4yEdUVMwrbB5KYGaBXZ91ayXl7fvIS45BnlKwD8=" providerId="None" clId="Web-{1FE68A39-7539-4C02-9AF0-CADDFE3700BE}" dt="2023-02-08T06:21:34.676" v="125"/>
        <pc:sldMkLst>
          <pc:docMk/>
          <pc:sldMk cId="179947295" sldId="577"/>
        </pc:sldMkLst>
      </pc:sldChg>
      <pc:sldChg chg="add">
        <pc:chgData name="Mohsen Amini Salehi" userId="COsP4yEdUVMwrbB5KYGaBXZ91ayXl7fvIS45BnlKwD8=" providerId="None" clId="Web-{1FE68A39-7539-4C02-9AF0-CADDFE3700BE}" dt="2023-02-08T06:21:34.738" v="126"/>
        <pc:sldMkLst>
          <pc:docMk/>
          <pc:sldMk cId="666332076" sldId="578"/>
        </pc:sldMkLst>
      </pc:sldChg>
      <pc:sldChg chg="add">
        <pc:chgData name="Mohsen Amini Salehi" userId="COsP4yEdUVMwrbB5KYGaBXZ91ayXl7fvIS45BnlKwD8=" providerId="None" clId="Web-{1FE68A39-7539-4C02-9AF0-CADDFE3700BE}" dt="2023-02-08T06:21:34.816" v="127"/>
        <pc:sldMkLst>
          <pc:docMk/>
          <pc:sldMk cId="3814305322" sldId="579"/>
        </pc:sldMkLst>
      </pc:sldChg>
      <pc:sldChg chg="add">
        <pc:chgData name="Mohsen Amini Salehi" userId="COsP4yEdUVMwrbB5KYGaBXZ91ayXl7fvIS45BnlKwD8=" providerId="None" clId="Web-{1FE68A39-7539-4C02-9AF0-CADDFE3700BE}" dt="2023-02-08T06:21:34.894" v="128"/>
        <pc:sldMkLst>
          <pc:docMk/>
          <pc:sldMk cId="1275260897" sldId="580"/>
        </pc:sldMkLst>
      </pc:sldChg>
      <pc:sldChg chg="add">
        <pc:chgData name="Mohsen Amini Salehi" userId="COsP4yEdUVMwrbB5KYGaBXZ91ayXl7fvIS45BnlKwD8=" providerId="None" clId="Web-{1FE68A39-7539-4C02-9AF0-CADDFE3700BE}" dt="2023-02-08T06:21:35.066" v="129"/>
        <pc:sldMkLst>
          <pc:docMk/>
          <pc:sldMk cId="3826228975" sldId="581"/>
        </pc:sldMkLst>
      </pc:sldChg>
      <pc:sldChg chg="add">
        <pc:chgData name="Mohsen Amini Salehi" userId="COsP4yEdUVMwrbB5KYGaBXZ91ayXl7fvIS45BnlKwD8=" providerId="None" clId="Web-{1FE68A39-7539-4C02-9AF0-CADDFE3700BE}" dt="2023-02-08T06:39:52.271" v="130"/>
        <pc:sldMkLst>
          <pc:docMk/>
          <pc:sldMk cId="3609803868" sldId="582"/>
        </pc:sldMkLst>
      </pc:sldChg>
      <pc:sldChg chg="add">
        <pc:chgData name="Mohsen Amini Salehi" userId="COsP4yEdUVMwrbB5KYGaBXZ91ayXl7fvIS45BnlKwD8=" providerId="None" clId="Web-{1FE68A39-7539-4C02-9AF0-CADDFE3700BE}" dt="2023-02-08T06:39:52.334" v="131"/>
        <pc:sldMkLst>
          <pc:docMk/>
          <pc:sldMk cId="816941236" sldId="583"/>
        </pc:sldMkLst>
      </pc:sldChg>
      <pc:sldChg chg="add">
        <pc:chgData name="Mohsen Amini Salehi" userId="COsP4yEdUVMwrbB5KYGaBXZ91ayXl7fvIS45BnlKwD8=" providerId="None" clId="Web-{1FE68A39-7539-4C02-9AF0-CADDFE3700BE}" dt="2023-02-08T06:39:52.412" v="132"/>
        <pc:sldMkLst>
          <pc:docMk/>
          <pc:sldMk cId="4261298393" sldId="584"/>
        </pc:sldMkLst>
      </pc:sldChg>
      <pc:sldChg chg="add">
        <pc:chgData name="Mohsen Amini Salehi" userId="COsP4yEdUVMwrbB5KYGaBXZ91ayXl7fvIS45BnlKwD8=" providerId="None" clId="Web-{1FE68A39-7539-4C02-9AF0-CADDFE3700BE}" dt="2023-02-08T06:39:52.459" v="133"/>
        <pc:sldMkLst>
          <pc:docMk/>
          <pc:sldMk cId="3212220868" sldId="585"/>
        </pc:sldMkLst>
      </pc:sldChg>
      <pc:sldChg chg="add">
        <pc:chgData name="Mohsen Amini Salehi" userId="COsP4yEdUVMwrbB5KYGaBXZ91ayXl7fvIS45BnlKwD8=" providerId="None" clId="Web-{1FE68A39-7539-4C02-9AF0-CADDFE3700BE}" dt="2023-02-08T06:39:52.552" v="134"/>
        <pc:sldMkLst>
          <pc:docMk/>
          <pc:sldMk cId="1896254647" sldId="586"/>
        </pc:sldMkLst>
      </pc:sldChg>
      <pc:sldChg chg="add">
        <pc:chgData name="Mohsen Amini Salehi" userId="COsP4yEdUVMwrbB5KYGaBXZ91ayXl7fvIS45BnlKwD8=" providerId="None" clId="Web-{1FE68A39-7539-4C02-9AF0-CADDFE3700BE}" dt="2023-02-08T06:39:52.615" v="135"/>
        <pc:sldMkLst>
          <pc:docMk/>
          <pc:sldMk cId="1986486414" sldId="587"/>
        </pc:sldMkLst>
      </pc:sldChg>
      <pc:sldChg chg="add">
        <pc:chgData name="Mohsen Amini Salehi" userId="COsP4yEdUVMwrbB5KYGaBXZ91ayXl7fvIS45BnlKwD8=" providerId="None" clId="Web-{1FE68A39-7539-4C02-9AF0-CADDFE3700BE}" dt="2023-02-08T06:39:52.802" v="136"/>
        <pc:sldMkLst>
          <pc:docMk/>
          <pc:sldMk cId="3144319554" sldId="588"/>
        </pc:sldMkLst>
      </pc:sldChg>
      <pc:sldChg chg="add">
        <pc:chgData name="Mohsen Amini Salehi" userId="COsP4yEdUVMwrbB5KYGaBXZ91ayXl7fvIS45BnlKwD8=" providerId="None" clId="Web-{1FE68A39-7539-4C02-9AF0-CADDFE3700BE}" dt="2023-02-08T06:39:52.865" v="137"/>
        <pc:sldMkLst>
          <pc:docMk/>
          <pc:sldMk cId="22336171" sldId="589"/>
        </pc:sldMkLst>
      </pc:sldChg>
      <pc:sldChg chg="add">
        <pc:chgData name="Mohsen Amini Salehi" userId="COsP4yEdUVMwrbB5KYGaBXZ91ayXl7fvIS45BnlKwD8=" providerId="None" clId="Web-{1FE68A39-7539-4C02-9AF0-CADDFE3700BE}" dt="2023-02-08T06:39:52.912" v="138"/>
        <pc:sldMkLst>
          <pc:docMk/>
          <pc:sldMk cId="2716594704" sldId="590"/>
        </pc:sldMkLst>
      </pc:sldChg>
      <pc:sldChg chg="add">
        <pc:chgData name="Mohsen Amini Salehi" userId="COsP4yEdUVMwrbB5KYGaBXZ91ayXl7fvIS45BnlKwD8=" providerId="None" clId="Web-{1FE68A39-7539-4C02-9AF0-CADDFE3700BE}" dt="2023-02-08T06:39:53.099" v="139"/>
        <pc:sldMkLst>
          <pc:docMk/>
          <pc:sldMk cId="150137398" sldId="591"/>
        </pc:sldMkLst>
      </pc:sldChg>
      <pc:sldChg chg="add">
        <pc:chgData name="Mohsen Amini Salehi" userId="COsP4yEdUVMwrbB5KYGaBXZ91ayXl7fvIS45BnlKwD8=" providerId="None" clId="Web-{1FE68A39-7539-4C02-9AF0-CADDFE3700BE}" dt="2023-02-08T06:39:53.146" v="140"/>
        <pc:sldMkLst>
          <pc:docMk/>
          <pc:sldMk cId="1713010473" sldId="592"/>
        </pc:sldMkLst>
      </pc:sldChg>
      <pc:sldChg chg="add">
        <pc:chgData name="Mohsen Amini Salehi" userId="COsP4yEdUVMwrbB5KYGaBXZ91ayXl7fvIS45BnlKwD8=" providerId="None" clId="Web-{1FE68A39-7539-4C02-9AF0-CADDFE3700BE}" dt="2023-02-08T06:39:53.193" v="141"/>
        <pc:sldMkLst>
          <pc:docMk/>
          <pc:sldMk cId="570207482" sldId="593"/>
        </pc:sldMkLst>
      </pc:sldChg>
      <pc:sldChg chg="add">
        <pc:chgData name="Mohsen Amini Salehi" userId="COsP4yEdUVMwrbB5KYGaBXZ91ayXl7fvIS45BnlKwD8=" providerId="None" clId="Web-{1FE68A39-7539-4C02-9AF0-CADDFE3700BE}" dt="2023-02-08T06:39:53.318" v="142"/>
        <pc:sldMkLst>
          <pc:docMk/>
          <pc:sldMk cId="1858249691" sldId="594"/>
        </pc:sldMkLst>
      </pc:sldChg>
      <pc:sldChg chg="add">
        <pc:chgData name="Mohsen Amini Salehi" userId="COsP4yEdUVMwrbB5KYGaBXZ91ayXl7fvIS45BnlKwD8=" providerId="None" clId="Web-{1FE68A39-7539-4C02-9AF0-CADDFE3700BE}" dt="2023-02-08T06:39:53.380" v="143"/>
        <pc:sldMkLst>
          <pc:docMk/>
          <pc:sldMk cId="2295554934" sldId="595"/>
        </pc:sldMkLst>
      </pc:sldChg>
      <pc:sldChg chg="add">
        <pc:chgData name="Mohsen Amini Salehi" userId="COsP4yEdUVMwrbB5KYGaBXZ91ayXl7fvIS45BnlKwD8=" providerId="None" clId="Web-{1FE68A39-7539-4C02-9AF0-CADDFE3700BE}" dt="2023-02-08T06:39:53.427" v="144"/>
        <pc:sldMkLst>
          <pc:docMk/>
          <pc:sldMk cId="2179611151" sldId="596"/>
        </pc:sldMkLst>
      </pc:sldChg>
      <pc:sldChg chg="add">
        <pc:chgData name="Mohsen Amini Salehi" userId="COsP4yEdUVMwrbB5KYGaBXZ91ayXl7fvIS45BnlKwD8=" providerId="None" clId="Web-{1FE68A39-7539-4C02-9AF0-CADDFE3700BE}" dt="2023-02-08T06:39:53.615" v="145"/>
        <pc:sldMkLst>
          <pc:docMk/>
          <pc:sldMk cId="1529671963" sldId="597"/>
        </pc:sldMkLst>
      </pc:sldChg>
      <pc:sldChg chg="add">
        <pc:chgData name="Mohsen Amini Salehi" userId="COsP4yEdUVMwrbB5KYGaBXZ91ayXl7fvIS45BnlKwD8=" providerId="None" clId="Web-{1FE68A39-7539-4C02-9AF0-CADDFE3700BE}" dt="2023-02-08T06:39:53.724" v="146"/>
        <pc:sldMkLst>
          <pc:docMk/>
          <pc:sldMk cId="327577361" sldId="598"/>
        </pc:sldMkLst>
      </pc:sldChg>
      <pc:sldChg chg="add">
        <pc:chgData name="Mohsen Amini Salehi" userId="COsP4yEdUVMwrbB5KYGaBXZ91ayXl7fvIS45BnlKwD8=" providerId="None" clId="Web-{1FE68A39-7539-4C02-9AF0-CADDFE3700BE}" dt="2023-02-08T06:39:53.755" v="147"/>
        <pc:sldMkLst>
          <pc:docMk/>
          <pc:sldMk cId="720546161" sldId="599"/>
        </pc:sldMkLst>
      </pc:sldChg>
      <pc:sldChg chg="add">
        <pc:chgData name="Mohsen Amini Salehi" userId="COsP4yEdUVMwrbB5KYGaBXZ91ayXl7fvIS45BnlKwD8=" providerId="None" clId="Web-{1FE68A39-7539-4C02-9AF0-CADDFE3700BE}" dt="2023-02-08T06:39:53.802" v="148"/>
        <pc:sldMkLst>
          <pc:docMk/>
          <pc:sldMk cId="3460915260" sldId="600"/>
        </pc:sldMkLst>
      </pc:sldChg>
      <pc:sldChg chg="add">
        <pc:chgData name="Mohsen Amini Salehi" userId="COsP4yEdUVMwrbB5KYGaBXZ91ayXl7fvIS45BnlKwD8=" providerId="None" clId="Web-{1FE68A39-7539-4C02-9AF0-CADDFE3700BE}" dt="2023-02-08T06:39:53.927" v="149"/>
        <pc:sldMkLst>
          <pc:docMk/>
          <pc:sldMk cId="516933031" sldId="601"/>
        </pc:sldMkLst>
      </pc:sldChg>
      <pc:sldChg chg="add">
        <pc:chgData name="Mohsen Amini Salehi" userId="COsP4yEdUVMwrbB5KYGaBXZ91ayXl7fvIS45BnlKwD8=" providerId="None" clId="Web-{1FE68A39-7539-4C02-9AF0-CADDFE3700BE}" dt="2023-02-08T06:46:50.580" v="150"/>
        <pc:sldMkLst>
          <pc:docMk/>
          <pc:sldMk cId="3082531707" sldId="602"/>
        </pc:sldMkLst>
      </pc:sldChg>
      <pc:sldChg chg="add">
        <pc:chgData name="Mohsen Amini Salehi" userId="COsP4yEdUVMwrbB5KYGaBXZ91ayXl7fvIS45BnlKwD8=" providerId="None" clId="Web-{1FE68A39-7539-4C02-9AF0-CADDFE3700BE}" dt="2023-02-08T06:46:50.752" v="151"/>
        <pc:sldMkLst>
          <pc:docMk/>
          <pc:sldMk cId="3311660092" sldId="603"/>
        </pc:sldMkLst>
      </pc:sldChg>
      <pc:sldChg chg="add">
        <pc:chgData name="Mohsen Amini Salehi" userId="COsP4yEdUVMwrbB5KYGaBXZ91ayXl7fvIS45BnlKwD8=" providerId="None" clId="Web-{1FE68A39-7539-4C02-9AF0-CADDFE3700BE}" dt="2023-02-08T06:46:50.862" v="152"/>
        <pc:sldMkLst>
          <pc:docMk/>
          <pc:sldMk cId="3000960971" sldId="604"/>
        </pc:sldMkLst>
      </pc:sldChg>
      <pc:sldChg chg="add">
        <pc:chgData name="Mohsen Amini Salehi" userId="COsP4yEdUVMwrbB5KYGaBXZ91ayXl7fvIS45BnlKwD8=" providerId="None" clId="Web-{1FE68A39-7539-4C02-9AF0-CADDFE3700BE}" dt="2023-02-08T06:46:50.924" v="153"/>
        <pc:sldMkLst>
          <pc:docMk/>
          <pc:sldMk cId="3410881043" sldId="605"/>
        </pc:sldMkLst>
      </pc:sldChg>
      <pc:sldChg chg="add">
        <pc:chgData name="Mohsen Amini Salehi" userId="COsP4yEdUVMwrbB5KYGaBXZ91ayXl7fvIS45BnlKwD8=" providerId="None" clId="Web-{1FE68A39-7539-4C02-9AF0-CADDFE3700BE}" dt="2023-02-08T06:46:50.971" v="154"/>
        <pc:sldMkLst>
          <pc:docMk/>
          <pc:sldMk cId="3410239474" sldId="606"/>
        </pc:sldMkLst>
      </pc:sldChg>
      <pc:sldChg chg="add">
        <pc:chgData name="Mohsen Amini Salehi" userId="COsP4yEdUVMwrbB5KYGaBXZ91ayXl7fvIS45BnlKwD8=" providerId="None" clId="Web-{1FE68A39-7539-4C02-9AF0-CADDFE3700BE}" dt="2023-02-08T06:46:51.033" v="155"/>
        <pc:sldMkLst>
          <pc:docMk/>
          <pc:sldMk cId="4188461692" sldId="607"/>
        </pc:sldMkLst>
      </pc:sldChg>
      <pc:sldChg chg="add">
        <pc:chgData name="Mohsen Amini Salehi" userId="COsP4yEdUVMwrbB5KYGaBXZ91ayXl7fvIS45BnlKwD8=" providerId="None" clId="Web-{1FE68A39-7539-4C02-9AF0-CADDFE3700BE}" dt="2023-02-08T06:46:51.127" v="156"/>
        <pc:sldMkLst>
          <pc:docMk/>
          <pc:sldMk cId="4134246989" sldId="608"/>
        </pc:sldMkLst>
      </pc:sldChg>
      <pc:sldChg chg="add">
        <pc:chgData name="Mohsen Amini Salehi" userId="COsP4yEdUVMwrbB5KYGaBXZ91ayXl7fvIS45BnlKwD8=" providerId="None" clId="Web-{1FE68A39-7539-4C02-9AF0-CADDFE3700BE}" dt="2023-02-08T06:46:51.252" v="157"/>
        <pc:sldMkLst>
          <pc:docMk/>
          <pc:sldMk cId="3027736035" sldId="609"/>
        </pc:sldMkLst>
      </pc:sldChg>
      <pc:sldMasterChg chg="add ad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0" sldId="2147483648"/>
        </pc:sldMasterMkLst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add add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0"/>
        </pc:sldMasterMkLst>
        <pc:sldLayoutChg chg="ad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0"/>
            <pc:sldLayoutMk cId="3685823179" sldId="2147483671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3272364761" sldId="2147483678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898596339" sldId="2147483679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2416217449" sldId="2147483680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5"/>
        </pc:sldMasterMkLst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1399717029" sldId="2147483672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044549450" sldId="2147483673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491837194" sldId="2147483674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685823179" sldId="214748367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582723020" sldId="2147483677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1785757197" sldId="2147483681"/>
        </pc:sldMasterMkLst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909287569" sldId="2147483665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2497047401" sldId="214748366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8832525" sldId="2147483667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15201499" sldId="2147483668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648084109" sldId="2147483669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1785757197" sldId="2147483681"/>
            <pc:sldLayoutMk cId="3882393190" sldId="2147483687"/>
          </pc:sldLayoutMkLst>
        </pc:sldLayoutChg>
      </pc:sldMasterChg>
      <pc:sldMasterChg chg="add del replId addSldLayout del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206601173" sldId="2147483682"/>
        </pc:sldMasterMkLst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922723325" sldId="2147483683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89468224" sldId="2147483684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3515580204" sldId="2147483685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260350437" sldId="2147483686"/>
          </pc:sldLayoutMkLst>
        </pc:sldLayoutChg>
      </pc:sldMasterChg>
    </pc:docChg>
  </pc:docChgLst>
  <pc:docChgLst>
    <pc:chgData name="Mohsen Amini Salehi" clId="Web-{7063B175-7C56-4347-AE3D-F692D2C35468}"/>
    <pc:docChg chg="modSld">
      <pc:chgData name="Mohsen Amini Salehi" userId="" providerId="" clId="Web-{7063B175-7C56-4347-AE3D-F692D2C35468}" dt="2023-11-28T07:42:11.857" v="168"/>
      <pc:docMkLst>
        <pc:docMk/>
      </pc:docMkLst>
      <pc:sldChg chg="modSp">
        <pc:chgData name="Mohsen Amini Salehi" userId="" providerId="" clId="Web-{7063B175-7C56-4347-AE3D-F692D2C35468}" dt="2023-11-28T07:39:24.635" v="66" actId="20577"/>
        <pc:sldMkLst>
          <pc:docMk/>
          <pc:sldMk cId="2360870159" sldId="406"/>
        </pc:sldMkLst>
        <pc:spChg chg="mod">
          <ac:chgData name="Mohsen Amini Salehi" userId="" providerId="" clId="Web-{7063B175-7C56-4347-AE3D-F692D2C35468}" dt="2023-11-28T07:39:24.635" v="66" actId="20577"/>
          <ac:spMkLst>
            <pc:docMk/>
            <pc:sldMk cId="2360870159" sldId="406"/>
            <ac:spMk id="5" creationId="{3CB50238-B668-4B9D-B961-EC05735EFA04}"/>
          </ac:spMkLst>
        </pc:spChg>
      </pc:sldChg>
      <pc:sldChg chg="modNotes">
        <pc:chgData name="Mohsen Amini Salehi" userId="" providerId="" clId="Web-{7063B175-7C56-4347-AE3D-F692D2C35468}" dt="2023-11-28T07:42:11.857" v="168"/>
        <pc:sldMkLst>
          <pc:docMk/>
          <pc:sldMk cId="2577680330" sldId="5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Adapting ML algorithms to system characteristics </a:t>
            </a:r>
            <a:endParaRPr lang="en-US" dirty="0"/>
          </a:p>
          <a:p>
            <a:r>
              <a:rPr lang="en-US" dirty="0">
                <a:cs typeface="Calibri"/>
              </a:rPr>
              <a:t>When ML hits the wall of system constrain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2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motivational scenario can be recording the video; transcoding on video processing cloud, annotate it to different languages on a ML cloud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scenario: collect climate information from sensors, a data analytics service to predict the chance of flood, a mapping cloud to model the impact of flood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do we support ONE class/object with some functions on edge and some on the cloud? OR they have to be TWO classes/objects working with each other? The above pic says the latter, but the paper says the former!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16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68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9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Computers digest multiple hardware; Action engine will digest multiple software</a:t>
            </a:r>
            <a:endParaRPr lang="fa-IR" dirty="0"/>
          </a:p>
          <a:p>
            <a:r>
              <a:rPr lang="en-US" dirty="0"/>
              <a:t>Action engine: </a:t>
            </a:r>
            <a:endParaRPr lang="fa-IR" dirty="0"/>
          </a:p>
          <a:p>
            <a:r>
              <a:rPr lang="fa-IR" dirty="0"/>
              <a:t>فاذا اراد کن فیکون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2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Analogy with the convergence of computers (multiple hardware as different software within one computer)</a:t>
            </a:r>
          </a:p>
          <a:p>
            <a:r>
              <a:rPr lang="en-US" dirty="0">
                <a:ea typeface="Calibri"/>
                <a:cs typeface="Calibri"/>
              </a:rPr>
              <a:t>Action engine is a step to elevate human to be god. </a:t>
            </a:r>
            <a:r>
              <a:rPr lang="en-US" dirty="0" err="1">
                <a:ea typeface="Calibri"/>
                <a:cs typeface="Calibri"/>
              </a:rPr>
              <a:t>فاذا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اراد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کن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فیکون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1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3765" lvl="1" indent="-405765">
              <a:spcBef>
                <a:spcPts val="20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O&amp;G </a:t>
            </a:r>
            <a:r>
              <a:rPr lang="en-US" sz="2000" b="1" dirty="0"/>
              <a:t>$73B</a:t>
            </a:r>
            <a:r>
              <a:rPr lang="en-US" sz="2000" dirty="0"/>
              <a:t> to Louisiana’s 2019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0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Dispatch of Drones</a:t>
            </a:r>
          </a:p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Computing help by mobile fog</a:t>
            </a:r>
          </a:p>
          <a:p>
            <a:pPr marL="914400" lvl="1" indent="-342900">
              <a:buClr>
                <a:srgbClr val="00B050"/>
              </a:buClr>
              <a:buSzPts val="2250"/>
              <a:buFont typeface="Wingdings" pitchFamily="2" charset="2"/>
              <a:buChar char="§"/>
            </a:pPr>
            <a:r>
              <a:rPr lang="en-US" sz="2000" dirty="0"/>
              <a:t>Data collection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7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Synchronization – Dispatch drone, collect data, monitoring, coordinating emergency, evacuation, running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Ubiquitous computing in a spectrum of distributed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4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6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Storage</a:t>
            </a:r>
          </a:p>
          <a:p>
            <a:r>
              <a:rPr lang="en-US" dirty="0"/>
              <a:t>Network </a:t>
            </a:r>
            <a:r>
              <a:rPr lang="en-US" dirty="0">
                <a:sym typeface="Wingdings" panose="05000000000000000000" pitchFamily="2" charset="2"/>
              </a:rPr>
              <a:t> Intent-based network</a:t>
            </a:r>
          </a:p>
          <a:p>
            <a:pPr rtl="0"/>
            <a:r>
              <a:rPr lang="en-US" dirty="0">
                <a:sym typeface="Wingdings" panose="05000000000000000000" pitchFamily="2" charset="2"/>
              </a:rPr>
              <a:t>Quantum  cloud-based Quantum; post quantum cloud security and cryptography; secure quantum enclaves</a:t>
            </a:r>
          </a:p>
          <a:p>
            <a:r>
              <a:rPr lang="en-US" dirty="0">
                <a:sym typeface="Wingdings" panose="05000000000000000000" pitchFamily="2" charset="2"/>
              </a:rPr>
              <a:t>Carbon footprint (Energy aspects)  Neuro morphic architecture and biological functioning; nuclear energy sources</a:t>
            </a:r>
          </a:p>
          <a:p>
            <a:r>
              <a:rPr lang="en-US" dirty="0">
                <a:sym typeface="Wingdings" panose="05000000000000000000" pitchFamily="2" charset="2"/>
              </a:rPr>
              <a:t>Cloud side-effects  Cloud and globalism; impacts of cloud on the communities; noise; nuclear side effects; energy shortage, etc.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Other areas:</a:t>
            </a:r>
            <a:br>
              <a:rPr lang="en-US" dirty="0"/>
            </a:br>
            <a:r>
              <a:rPr lang="en-US" dirty="0"/>
              <a:t>Blockchain and cryptocurrency?</a:t>
            </a:r>
          </a:p>
          <a:p>
            <a:r>
              <a:rPr lang="en-US" dirty="0"/>
              <a:t>Web 3.0?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nnovate in the forefront of scientific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8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</a:t>
            </a:r>
            <a:r>
              <a:rPr lang="en-US" baseline="0" dirty="0"/>
              <a:t> billing</a:t>
            </a:r>
          </a:p>
          <a:p>
            <a:r>
              <a:rPr lang="en-US" baseline="0" dirty="0"/>
              <a:t>High-level </a:t>
            </a:r>
            <a:r>
              <a:rPr lang="en-US" baseline="0" dirty="0" err="1"/>
              <a:t>apis</a:t>
            </a:r>
            <a:endParaRPr lang="en-US" baseline="0" dirty="0"/>
          </a:p>
          <a:p>
            <a:r>
              <a:rPr lang="en-US" baseline="0" dirty="0"/>
              <a:t>Advance resource allocation for reusing and cost-efficiency</a:t>
            </a:r>
          </a:p>
          <a:p>
            <a:r>
              <a:rPr lang="en-US" baseline="0" dirty="0"/>
              <a:t>Customized execution platforms (container vs bare metal vs VM vs </a:t>
            </a:r>
            <a:r>
              <a:rPr lang="en-US" baseline="0" dirty="0" err="1"/>
              <a:t>unikernel</a:t>
            </a:r>
            <a:r>
              <a:rPr lang="en-US" baseline="0" dirty="0"/>
              <a:t> vs </a:t>
            </a:r>
            <a:r>
              <a:rPr lang="en-US" baseline="0" dirty="0" err="1"/>
              <a:t>mvm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While the first gen of cloud focused on mitigating the burden for sys admins, the second generation will mitigate the burden for programmers</a:t>
            </a:r>
          </a:p>
          <a:p>
            <a:r>
              <a:rPr lang="en-US" baseline="0" dirty="0"/>
              <a:t>We envisage that in certain highly-demanded domains (ML, medical, video, mapping) there will be domain specific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 rotWithShape="1">
          <a:blip r:embed="rId2"/>
          <a:srcRect l="10170" t="12139" r="12716"/>
          <a:stretch/>
        </p:blipFill>
        <p:spPr>
          <a:xfrm>
            <a:off x="7371761" y="5571238"/>
            <a:ext cx="1772239" cy="1286761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B3CF6DE-FDC0-CC5C-0CF0-080685A4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05" t="21756" r="23342" b="7046"/>
          <a:stretch/>
        </p:blipFill>
        <p:spPr>
          <a:xfrm>
            <a:off x="0" y="5638800"/>
            <a:ext cx="2573519" cy="1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5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86725" y="221000"/>
            <a:ext cx="8345700" cy="13156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539999" algn="bl" rotWithShape="0">
              <a:srgbClr val="FFFFFF">
                <a:alpha val="57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86600" y="1719533"/>
            <a:ext cx="8345700" cy="4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98463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4250"/>
              <a:buChar char="•"/>
              <a:defRPr>
                <a:solidFill>
                  <a:srgbClr val="000000"/>
                </a:solidFill>
              </a:defRPr>
            </a:lvl1pPr>
            <a:lvl2pPr marL="914378" lvl="1" indent="-406390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▪"/>
              <a:defRPr>
                <a:solidFill>
                  <a:srgbClr val="000000"/>
                </a:solidFill>
              </a:defRPr>
            </a:lvl2pPr>
            <a:lvl3pPr marL="1371566" lvl="2" indent="-380990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o"/>
              <a:defRPr>
                <a:solidFill>
                  <a:srgbClr val="000000"/>
                </a:solidFill>
              </a:defRPr>
            </a:lvl3pPr>
            <a:lvl4pPr marL="1828754" lvl="3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>
                <a:solidFill>
                  <a:srgbClr val="000000"/>
                </a:solidFill>
              </a:defRPr>
            </a:lvl4pPr>
            <a:lvl5pPr marL="2285943" lvl="4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>
                <a:solidFill>
                  <a:srgbClr val="000000"/>
                </a:solidFill>
              </a:defRPr>
            </a:lvl5pPr>
            <a:lvl6pPr marL="2743132" lvl="5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320" lvl="6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509" lvl="7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697" lvl="8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297650" y="6428167"/>
            <a:ext cx="548700" cy="34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buNone/>
              <a:defRPr sz="1200">
                <a:solidFill>
                  <a:srgbClr val="000000"/>
                </a:solidFill>
              </a:defRPr>
            </a:lvl2pPr>
            <a:lvl3pPr lvl="2" algn="ctr" rtl="0">
              <a:buNone/>
              <a:defRPr sz="1200">
                <a:solidFill>
                  <a:srgbClr val="000000"/>
                </a:solidFill>
              </a:defRPr>
            </a:lvl3pPr>
            <a:lvl4pPr lvl="3" algn="ctr" rtl="0">
              <a:buNone/>
              <a:defRPr sz="1200">
                <a:solidFill>
                  <a:srgbClr val="000000"/>
                </a:solidFill>
              </a:defRPr>
            </a:lvl4pPr>
            <a:lvl5pPr lvl="4" algn="ctr" rtl="0">
              <a:buNone/>
              <a:defRPr sz="1200">
                <a:solidFill>
                  <a:srgbClr val="000000"/>
                </a:solidFill>
              </a:defRPr>
            </a:lvl5pPr>
            <a:lvl6pPr lvl="5" algn="ctr" rtl="0">
              <a:buNone/>
              <a:defRPr sz="1200">
                <a:solidFill>
                  <a:srgbClr val="000000"/>
                </a:solidFill>
              </a:defRPr>
            </a:lvl6pPr>
            <a:lvl7pPr lvl="6" algn="ctr" rtl="0">
              <a:buNone/>
              <a:defRPr sz="1200">
                <a:solidFill>
                  <a:srgbClr val="000000"/>
                </a:solidFill>
              </a:defRPr>
            </a:lvl7pPr>
            <a:lvl8pPr lvl="7" algn="ctr" rtl="0">
              <a:buNone/>
              <a:defRPr sz="1200">
                <a:solidFill>
                  <a:srgbClr val="000000"/>
                </a:solidFill>
              </a:defRPr>
            </a:lvl8pPr>
            <a:lvl9pPr lvl="8" algn="ctr" rtl="0"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8950" y="6186765"/>
            <a:ext cx="693350" cy="58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7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3" r:id="rId3"/>
    <p:sldLayoutId id="2147483672" r:id="rId4"/>
    <p:sldLayoutId id="2147483678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sv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88.svg"/><Relationship Id="rId9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hsen.aminisalehi@unt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eg"/><Relationship Id="rId7" Type="http://schemas.openxmlformats.org/officeDocument/2006/relationships/hyperlink" Target="https://github.com/hpcclab/NIM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hpcclab/OaaS" TargetMode="External"/><Relationship Id="rId5" Type="http://schemas.openxmlformats.org/officeDocument/2006/relationships/hyperlink" Target="https://hpcclab.github.io/E2C-Sim-docs/#/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05429"/>
            <a:ext cx="9143999" cy="1829708"/>
          </a:xfrm>
        </p:spPr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Streamlining Application Development in the Next Cloud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71" y="3785508"/>
            <a:ext cx="8414658" cy="20383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Mohsen Amini Salehi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 of High-Performance Cloud Computing (HPCC) Lab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Assoc. Prof. at Computer Science &amp; Engineering Department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North Texas (UNT)</a:t>
            </a:r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1A18-E58C-9CE4-A503-E965EED2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/>
              <a:t>SmartSight</a:t>
            </a:r>
            <a:r>
              <a:rPr lang="en-US" sz="4400" dirty="0"/>
              <a:t>: Ambient Perception for Blind and Visually Impaired Users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E16E-F9B3-D48D-C176-C59FC282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 descr="Seat-back screens on planes are starting to disappear | The Seattle Times">
            <a:extLst>
              <a:ext uri="{FF2B5EF4-FFF2-40B4-BE49-F238E27FC236}">
                <a16:creationId xmlns:a16="http://schemas.microsoft.com/office/drawing/2014/main" id="{E522D0C7-0C02-10D0-2272-CC6058E8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7" y="1483815"/>
            <a:ext cx="4034247" cy="25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uch Screen Printers with Easy Control | HP® Store">
            <a:extLst>
              <a:ext uri="{FF2B5EF4-FFF2-40B4-BE49-F238E27FC236}">
                <a16:creationId xmlns:a16="http://schemas.microsoft.com/office/drawing/2014/main" id="{7DFD73BE-77AA-EB59-6FD2-932DCD4FA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3"/>
          <a:stretch/>
        </p:blipFill>
        <p:spPr bwMode="auto">
          <a:xfrm>
            <a:off x="4381265" y="1268229"/>
            <a:ext cx="4355231" cy="28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500F4-FE99-8BBA-408C-30E237E6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7" y="4140200"/>
            <a:ext cx="57721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0B0C8-E82D-303A-6AFC-97C87552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29" y="4181923"/>
            <a:ext cx="4841340" cy="25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42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35C09-CE85-6E2E-D0B1-29D4FDC0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err="1"/>
              <a:t>SmartSight</a:t>
            </a:r>
            <a:r>
              <a:rPr lang="en-US" sz="3400" dirty="0"/>
              <a:t>: Enabling Ambient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55C69-1C33-C896-39C6-D8330E1A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A person wearing sunglasses and headphones&#10;&#10;AI-generated content may be incorrect.">
            <a:extLst>
              <a:ext uri="{FF2B5EF4-FFF2-40B4-BE49-F238E27FC236}">
                <a16:creationId xmlns:a16="http://schemas.microsoft.com/office/drawing/2014/main" id="{540B05E7-53F0-4512-359A-CBB9DBD0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81" r="15042" b="10364"/>
          <a:stretch/>
        </p:blipFill>
        <p:spPr>
          <a:xfrm>
            <a:off x="4774186" y="1503509"/>
            <a:ext cx="4369814" cy="5202091"/>
          </a:xfrm>
          <a:prstGeom prst="rect">
            <a:avLst/>
          </a:prstGeom>
        </p:spPr>
      </p:pic>
      <p:pic>
        <p:nvPicPr>
          <p:cNvPr id="12" name="Content Placeholder 11" descr="A black sunglasses with a small chip attached to it&#10;&#10;AI-generated content may be incorrect.">
            <a:extLst>
              <a:ext uri="{FF2B5EF4-FFF2-40B4-BE49-F238E27FC236}">
                <a16:creationId xmlns:a16="http://schemas.microsoft.com/office/drawing/2014/main" id="{0C1536CB-C55F-B520-3329-AED21B490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361"/>
          <a:stretch/>
        </p:blipFill>
        <p:spPr>
          <a:xfrm>
            <a:off x="69155" y="2243737"/>
            <a:ext cx="4643557" cy="3603812"/>
          </a:xfrm>
        </p:spPr>
      </p:pic>
    </p:spTree>
    <p:extLst>
      <p:ext uri="{BB962C8B-B14F-4D97-AF65-F5344CB8AC3E}">
        <p14:creationId xmlns:p14="http://schemas.microsoft.com/office/powerpoint/2010/main" val="38261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to Provide Ambient Perception?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469548" y="1517641"/>
            <a:ext cx="1941554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Ambient Perception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Passive </a:t>
            </a:r>
            <a:r>
              <a:rPr lang="en-US" dirty="0"/>
              <a:t>Perception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471041" y="5650730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Guidance</a:t>
            </a:r>
            <a:endParaRPr lang="en-US" sz="2000" dirty="0">
              <a:cs typeface="Calibri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1758087" y="2833159"/>
            <a:ext cx="2032431" cy="323790"/>
          </a:xfrm>
          <a:prstGeom prst="rightArrow">
            <a:avLst>
              <a:gd name="adj1" fmla="val 50000"/>
              <a:gd name="adj2" fmla="val 11801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Active </a:t>
            </a:r>
            <a:r>
              <a:rPr lang="en-US" dirty="0"/>
              <a:t>Perception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0800000"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54824" y="3619324"/>
            <a:ext cx="2314819" cy="1004094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Fusion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079299" y="2801982"/>
            <a:ext cx="1911156" cy="308252"/>
          </a:xfrm>
          <a:prstGeom prst="rightArrow">
            <a:avLst>
              <a:gd name="adj1" fmla="val 50000"/>
              <a:gd name="adj2" fmla="val 12401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3863512" y="4933758"/>
            <a:ext cx="897441" cy="406632"/>
          </a:xfrm>
          <a:prstGeom prst="rightArrow">
            <a:avLst>
              <a:gd name="adj1" fmla="val 50000"/>
              <a:gd name="adj2" fmla="val 1013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3389C-F352-DEE1-073D-D6DC4E6C6EE0}"/>
              </a:ext>
            </a:extLst>
          </p:cNvPr>
          <p:cNvSpPr txBox="1"/>
          <p:nvPr/>
        </p:nvSpPr>
        <p:spPr>
          <a:xfrm>
            <a:off x="627874" y="4801271"/>
            <a:ext cx="1945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Obstacle detection</a:t>
            </a:r>
          </a:p>
          <a:p>
            <a:r>
              <a:rPr lang="en-US" dirty="0"/>
              <a:t>Motion detection</a:t>
            </a:r>
          </a:p>
          <a:p>
            <a:r>
              <a:rPr lang="en-US" dirty="0"/>
              <a:t>Face detection</a:t>
            </a:r>
          </a:p>
          <a:p>
            <a:r>
              <a:rPr lang="en-US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E06FE-D497-7723-6B55-F3FC32513EE4}"/>
              </a:ext>
            </a:extLst>
          </p:cNvPr>
          <p:cNvSpPr txBox="1"/>
          <p:nvPr/>
        </p:nvSpPr>
        <p:spPr>
          <a:xfrm>
            <a:off x="6136969" y="4649099"/>
            <a:ext cx="2185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Answering questions </a:t>
            </a:r>
          </a:p>
          <a:p>
            <a:r>
              <a:rPr lang="en-US" dirty="0"/>
              <a:t>Performing tasks</a:t>
            </a:r>
          </a:p>
          <a:p>
            <a:r>
              <a:rPr lang="en-US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B93D6B-C597-4CE2-5493-480E57B4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99" y="6258443"/>
            <a:ext cx="354664" cy="3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cs typeface="Arial"/>
              </a:rPr>
              <a:t>Passive Perception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1" y="1393131"/>
            <a:ext cx="88431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sz="20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233124-E22C-E0A6-3608-5914A75AE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8156"/>
          <a:stretch/>
        </p:blipFill>
        <p:spPr>
          <a:xfrm>
            <a:off x="1351721" y="1569678"/>
            <a:ext cx="6619914" cy="528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F149-08A1-5338-0519-88E161EE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Passive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F84B7-9EDD-CF47-A66B-BC8DC122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5B5D0-316E-D2B2-F770-3818C300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8" y="1651970"/>
            <a:ext cx="9144000" cy="5098632"/>
          </a:xfrm>
          <a:prstGeom prst="rect">
            <a:avLst/>
          </a:prstGeom>
        </p:spPr>
      </p:pic>
      <p:pic>
        <p:nvPicPr>
          <p:cNvPr id="8" name="Picture 7" descr="A black sunglasses with a gold object attached to it&#10;&#10;AI-generated content may be incorrect.">
            <a:extLst>
              <a:ext uri="{FF2B5EF4-FFF2-40B4-BE49-F238E27FC236}">
                <a16:creationId xmlns:a16="http://schemas.microsoft.com/office/drawing/2014/main" id="{D0B1350D-9CB4-E74A-C6A6-E4104EDC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23568"/>
            <a:ext cx="2061677" cy="11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1A18-E58C-9CE4-A503-E965EED2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Perception: Ambient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3426-B1D5-46F2-CA10-08CCC2CC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00200"/>
            <a:ext cx="8229600" cy="4525963"/>
          </a:xfrm>
        </p:spPr>
        <p:txBody>
          <a:bodyPr/>
          <a:lstStyle/>
          <a:p>
            <a:r>
              <a:rPr lang="en-US" dirty="0"/>
              <a:t>Blind users prefer “</a:t>
            </a:r>
            <a:r>
              <a:rPr lang="en-US" dirty="0">
                <a:solidFill>
                  <a:srgbClr val="C00000"/>
                </a:solidFill>
              </a:rPr>
              <a:t>talking</a:t>
            </a:r>
            <a:r>
              <a:rPr lang="en-US" dirty="0"/>
              <a:t>” to the system!</a:t>
            </a:r>
          </a:p>
          <a:p>
            <a:pPr lvl="1"/>
            <a:r>
              <a:rPr lang="en-US" dirty="0"/>
              <a:t>Configuring the system</a:t>
            </a:r>
          </a:p>
          <a:p>
            <a:pPr lvl="1"/>
            <a:r>
              <a:rPr lang="en-US" dirty="0"/>
              <a:t>Giving it orders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E16E-F9B3-D48D-C176-C59FC282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523D4DC-3F07-0F05-4EA8-8B220FCEC7CE}"/>
              </a:ext>
            </a:extLst>
          </p:cNvPr>
          <p:cNvSpPr/>
          <p:nvPr/>
        </p:nvSpPr>
        <p:spPr>
          <a:xfrm rot="20611617">
            <a:off x="4483574" y="4444094"/>
            <a:ext cx="627821" cy="743228"/>
          </a:xfrm>
          <a:prstGeom prst="arc">
            <a:avLst>
              <a:gd name="adj1" fmla="val 13708170"/>
              <a:gd name="adj2" fmla="val 21058161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E96152D-37CA-F125-118C-3BCA48E18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3649697" y="4370333"/>
            <a:ext cx="843468" cy="10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Related image">
            <a:extLst>
              <a:ext uri="{FF2B5EF4-FFF2-40B4-BE49-F238E27FC236}">
                <a16:creationId xmlns:a16="http://schemas.microsoft.com/office/drawing/2014/main" id="{4871D575-2C8F-B862-EEFE-9275755F6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4667" b="15030"/>
          <a:stretch/>
        </p:blipFill>
        <p:spPr bwMode="auto">
          <a:xfrm>
            <a:off x="5957270" y="4562475"/>
            <a:ext cx="3186732" cy="2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sabled people set. old and young invalid persons. Premium Vector">
            <a:extLst>
              <a:ext uri="{FF2B5EF4-FFF2-40B4-BE49-F238E27FC236}">
                <a16:creationId xmlns:a16="http://schemas.microsoft.com/office/drawing/2014/main" id="{338C721F-2495-E1DE-2365-0ECC91439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5095876" y="4181956"/>
            <a:ext cx="1020112" cy="268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C9AD52FE-DF0B-6691-2B5E-5A8A47493EB0}"/>
              </a:ext>
            </a:extLst>
          </p:cNvPr>
          <p:cNvSpPr/>
          <p:nvPr/>
        </p:nvSpPr>
        <p:spPr>
          <a:xfrm rot="10800000">
            <a:off x="4373510" y="4485637"/>
            <a:ext cx="819106" cy="740125"/>
          </a:xfrm>
          <a:prstGeom prst="arc">
            <a:avLst>
              <a:gd name="adj1" fmla="val 12708505"/>
              <a:gd name="adj2" fmla="val 19223279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503981A-6861-27A2-66A3-54DA202D0B3C}"/>
              </a:ext>
            </a:extLst>
          </p:cNvPr>
          <p:cNvSpPr/>
          <p:nvPr/>
        </p:nvSpPr>
        <p:spPr>
          <a:xfrm>
            <a:off x="6394512" y="3564366"/>
            <a:ext cx="1265327" cy="786189"/>
          </a:xfrm>
          <a:prstGeom prst="wedgeRoundRectCallout">
            <a:avLst>
              <a:gd name="adj1" fmla="val -115298"/>
              <a:gd name="adj2" fmla="val 10720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type of carrot is this?</a:t>
            </a:r>
          </a:p>
        </p:txBody>
      </p:sp>
      <p:pic>
        <p:nvPicPr>
          <p:cNvPr id="16" name="Picture 6" descr="Weather Clouds icon">
            <a:extLst>
              <a:ext uri="{FF2B5EF4-FFF2-40B4-BE49-F238E27FC236}">
                <a16:creationId xmlns:a16="http://schemas.microsoft.com/office/drawing/2014/main" id="{AFEE4FED-F1A4-4CF9-C00F-0E96DAA5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20886" r="7517" b="22296"/>
          <a:stretch/>
        </p:blipFill>
        <p:spPr bwMode="auto">
          <a:xfrm>
            <a:off x="3211590" y="3204848"/>
            <a:ext cx="1738731" cy="8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DA3D92E1-05FF-3BF5-25B5-F977A755366A}"/>
              </a:ext>
            </a:extLst>
          </p:cNvPr>
          <p:cNvSpPr/>
          <p:nvPr/>
        </p:nvSpPr>
        <p:spPr>
          <a:xfrm>
            <a:off x="3843767" y="4074889"/>
            <a:ext cx="529314" cy="408887"/>
          </a:xfrm>
          <a:prstGeom prst="arc">
            <a:avLst>
              <a:gd name="adj1" fmla="val 16958610"/>
              <a:gd name="adj2" fmla="val 4555773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162D04D-445D-AC6C-2EBB-86526B30B539}"/>
              </a:ext>
            </a:extLst>
          </p:cNvPr>
          <p:cNvSpPr/>
          <p:nvPr/>
        </p:nvSpPr>
        <p:spPr>
          <a:xfrm rot="10800000">
            <a:off x="3773535" y="3990974"/>
            <a:ext cx="285110" cy="408886"/>
          </a:xfrm>
          <a:prstGeom prst="arc">
            <a:avLst>
              <a:gd name="adj1" fmla="val 16324790"/>
              <a:gd name="adj2" fmla="val 4555773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0402-F5C9-FAB0-58F2-21D40081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Active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02650-AA7A-D591-4EBC-F2DC5EF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Google Shape;157;p29">
            <a:extLst>
              <a:ext uri="{FF2B5EF4-FFF2-40B4-BE49-F238E27FC236}">
                <a16:creationId xmlns:a16="http://schemas.microsoft.com/office/drawing/2014/main" id="{75173B91-36F0-1EE1-8F25-A4D7E73860A5}"/>
              </a:ext>
            </a:extLst>
          </p:cNvPr>
          <p:cNvSpPr/>
          <p:nvPr/>
        </p:nvSpPr>
        <p:spPr>
          <a:xfrm>
            <a:off x="3921063" y="2759604"/>
            <a:ext cx="2483700" cy="2184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8;p29">
            <a:extLst>
              <a:ext uri="{FF2B5EF4-FFF2-40B4-BE49-F238E27FC236}">
                <a16:creationId xmlns:a16="http://schemas.microsoft.com/office/drawing/2014/main" id="{3B326407-6EF1-279D-4349-10C5C555826C}"/>
              </a:ext>
            </a:extLst>
          </p:cNvPr>
          <p:cNvSpPr/>
          <p:nvPr/>
        </p:nvSpPr>
        <p:spPr>
          <a:xfrm>
            <a:off x="6473463" y="2789004"/>
            <a:ext cx="2029500" cy="21258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9;p29">
            <a:extLst>
              <a:ext uri="{FF2B5EF4-FFF2-40B4-BE49-F238E27FC236}">
                <a16:creationId xmlns:a16="http://schemas.microsoft.com/office/drawing/2014/main" id="{B8F512A9-3F85-1D2E-35A2-E0B8046ED3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1363" y="3081940"/>
            <a:ext cx="989050" cy="5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0;p29">
            <a:extLst>
              <a:ext uri="{FF2B5EF4-FFF2-40B4-BE49-F238E27FC236}">
                <a16:creationId xmlns:a16="http://schemas.microsoft.com/office/drawing/2014/main" id="{1CCCDBCF-FC44-2B4A-EF84-297775B84BE9}"/>
              </a:ext>
            </a:extLst>
          </p:cNvPr>
          <p:cNvSpPr txBox="1"/>
          <p:nvPr/>
        </p:nvSpPr>
        <p:spPr>
          <a:xfrm>
            <a:off x="2022588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Management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1;p29">
            <a:extLst>
              <a:ext uri="{FF2B5EF4-FFF2-40B4-BE49-F238E27FC236}">
                <a16:creationId xmlns:a16="http://schemas.microsoft.com/office/drawing/2014/main" id="{B84F0D2D-0B23-9B13-F1F4-59F52CD73837}"/>
              </a:ext>
            </a:extLst>
          </p:cNvPr>
          <p:cNvSpPr txBox="1"/>
          <p:nvPr/>
        </p:nvSpPr>
        <p:spPr>
          <a:xfrm>
            <a:off x="4375213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Cognition Engine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62;p29">
            <a:extLst>
              <a:ext uri="{FF2B5EF4-FFF2-40B4-BE49-F238E27FC236}">
                <a16:creationId xmlns:a16="http://schemas.microsoft.com/office/drawing/2014/main" id="{EA0F0F68-7628-D335-2D9C-D9213F541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375" r="13031" b="27446"/>
          <a:stretch/>
        </p:blipFill>
        <p:spPr>
          <a:xfrm>
            <a:off x="199513" y="3635033"/>
            <a:ext cx="521673" cy="6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3;p29">
            <a:extLst>
              <a:ext uri="{FF2B5EF4-FFF2-40B4-BE49-F238E27FC236}">
                <a16:creationId xmlns:a16="http://schemas.microsoft.com/office/drawing/2014/main" id="{CEA987C1-9774-0123-DD21-C736756EB64D}"/>
              </a:ext>
            </a:extLst>
          </p:cNvPr>
          <p:cNvSpPr txBox="1"/>
          <p:nvPr/>
        </p:nvSpPr>
        <p:spPr>
          <a:xfrm>
            <a:off x="6387438" y="4914804"/>
            <a:ext cx="2550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 Management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4;p29">
            <a:extLst>
              <a:ext uri="{FF2B5EF4-FFF2-40B4-BE49-F238E27FC236}">
                <a16:creationId xmlns:a16="http://schemas.microsoft.com/office/drawing/2014/main" id="{88E1122C-2818-DC3B-55E9-7506B31BCB4B}"/>
              </a:ext>
            </a:extLst>
          </p:cNvPr>
          <p:cNvSpPr/>
          <p:nvPr/>
        </p:nvSpPr>
        <p:spPr>
          <a:xfrm>
            <a:off x="1911438" y="2818404"/>
            <a:ext cx="1953000" cy="2125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65;p29">
            <a:extLst>
              <a:ext uri="{FF2B5EF4-FFF2-40B4-BE49-F238E27FC236}">
                <a16:creationId xmlns:a16="http://schemas.microsoft.com/office/drawing/2014/main" id="{7BEF4D12-42BD-2208-6C51-79DE37D8B4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0438" y="3651879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6;p29">
            <a:extLst>
              <a:ext uri="{FF2B5EF4-FFF2-40B4-BE49-F238E27FC236}">
                <a16:creationId xmlns:a16="http://schemas.microsoft.com/office/drawing/2014/main" id="{DBD397A6-14B2-E61E-7E49-EA8F0B33F22A}"/>
              </a:ext>
            </a:extLst>
          </p:cNvPr>
          <p:cNvSpPr/>
          <p:nvPr/>
        </p:nvSpPr>
        <p:spPr>
          <a:xfrm>
            <a:off x="523388" y="3289790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;p29">
            <a:extLst>
              <a:ext uri="{FF2B5EF4-FFF2-40B4-BE49-F238E27FC236}">
                <a16:creationId xmlns:a16="http://schemas.microsoft.com/office/drawing/2014/main" id="{6DEDC7B9-258A-8BDA-BCC3-2487891D0002}"/>
              </a:ext>
            </a:extLst>
          </p:cNvPr>
          <p:cNvSpPr/>
          <p:nvPr/>
        </p:nvSpPr>
        <p:spPr>
          <a:xfrm>
            <a:off x="2863388" y="2975754"/>
            <a:ext cx="894600" cy="183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Fusion Hub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(matching image to voice, vocal sentiment analysis)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8;p29">
            <a:extLst>
              <a:ext uri="{FF2B5EF4-FFF2-40B4-BE49-F238E27FC236}">
                <a16:creationId xmlns:a16="http://schemas.microsoft.com/office/drawing/2014/main" id="{04C8669C-C193-41EF-016A-251200C8C4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564" y="4199104"/>
            <a:ext cx="713238" cy="5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9;p29">
            <a:extLst>
              <a:ext uri="{FF2B5EF4-FFF2-40B4-BE49-F238E27FC236}">
                <a16:creationId xmlns:a16="http://schemas.microsoft.com/office/drawing/2014/main" id="{E0ADA79D-30F5-5747-EFE2-3BEA11518C00}"/>
              </a:ext>
            </a:extLst>
          </p:cNvPr>
          <p:cNvSpPr/>
          <p:nvPr/>
        </p:nvSpPr>
        <p:spPr>
          <a:xfrm rot="10800000" flipH="1">
            <a:off x="517388" y="4273852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0;p29">
            <a:extLst>
              <a:ext uri="{FF2B5EF4-FFF2-40B4-BE49-F238E27FC236}">
                <a16:creationId xmlns:a16="http://schemas.microsoft.com/office/drawing/2014/main" id="{98354F57-E33C-A084-DF42-A95F43D5049E}"/>
              </a:ext>
            </a:extLst>
          </p:cNvPr>
          <p:cNvSpPr/>
          <p:nvPr/>
        </p:nvSpPr>
        <p:spPr>
          <a:xfrm>
            <a:off x="2062613" y="4158130"/>
            <a:ext cx="7134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Voice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1;p29">
            <a:extLst>
              <a:ext uri="{FF2B5EF4-FFF2-40B4-BE49-F238E27FC236}">
                <a16:creationId xmlns:a16="http://schemas.microsoft.com/office/drawing/2014/main" id="{2C41D14F-B980-353A-38DC-ABEDEF9F2075}"/>
              </a:ext>
            </a:extLst>
          </p:cNvPr>
          <p:cNvSpPr/>
          <p:nvPr/>
        </p:nvSpPr>
        <p:spPr>
          <a:xfrm>
            <a:off x="2020201" y="3018854"/>
            <a:ext cx="713400" cy="66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2;p29">
            <a:extLst>
              <a:ext uri="{FF2B5EF4-FFF2-40B4-BE49-F238E27FC236}">
                <a16:creationId xmlns:a16="http://schemas.microsoft.com/office/drawing/2014/main" id="{1F436856-D8F8-94AB-8379-3351203403AE}"/>
              </a:ext>
            </a:extLst>
          </p:cNvPr>
          <p:cNvSpPr/>
          <p:nvPr/>
        </p:nvSpPr>
        <p:spPr>
          <a:xfrm>
            <a:off x="6559638" y="3081929"/>
            <a:ext cx="9891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Friendly Response Maker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73;p29">
            <a:extLst>
              <a:ext uri="{FF2B5EF4-FFF2-40B4-BE49-F238E27FC236}">
                <a16:creationId xmlns:a16="http://schemas.microsoft.com/office/drawing/2014/main" id="{6E2AB2D4-3AD8-3020-1155-EFC20A9B8216}"/>
              </a:ext>
            </a:extLst>
          </p:cNvPr>
          <p:cNvSpPr/>
          <p:nvPr/>
        </p:nvSpPr>
        <p:spPr>
          <a:xfrm>
            <a:off x="5261863" y="3299679"/>
            <a:ext cx="1044900" cy="152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Reasoning Engine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(adaptive multi- modal 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LLM)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74;p29">
            <a:extLst>
              <a:ext uri="{FF2B5EF4-FFF2-40B4-BE49-F238E27FC236}">
                <a16:creationId xmlns:a16="http://schemas.microsoft.com/office/drawing/2014/main" id="{3644671A-B772-0CAA-56D7-0034F9FA16F2}"/>
              </a:ext>
            </a:extLst>
          </p:cNvPr>
          <p:cNvSpPr/>
          <p:nvPr/>
        </p:nvSpPr>
        <p:spPr>
          <a:xfrm>
            <a:off x="4194538" y="2839954"/>
            <a:ext cx="1953000" cy="41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Latency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5;p29">
            <a:extLst>
              <a:ext uri="{FF2B5EF4-FFF2-40B4-BE49-F238E27FC236}">
                <a16:creationId xmlns:a16="http://schemas.microsoft.com/office/drawing/2014/main" id="{6114E776-F6A6-5825-8938-351A0A850808}"/>
              </a:ext>
            </a:extLst>
          </p:cNvPr>
          <p:cNvSpPr/>
          <p:nvPr/>
        </p:nvSpPr>
        <p:spPr>
          <a:xfrm>
            <a:off x="4025501" y="3771605"/>
            <a:ext cx="11841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BVI-Friendly Prompt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6;p29">
            <a:extLst>
              <a:ext uri="{FF2B5EF4-FFF2-40B4-BE49-F238E27FC236}">
                <a16:creationId xmlns:a16="http://schemas.microsoft.com/office/drawing/2014/main" id="{3CAA64CB-FAE2-6182-2280-C27D086B8574}"/>
              </a:ext>
            </a:extLst>
          </p:cNvPr>
          <p:cNvSpPr/>
          <p:nvPr/>
        </p:nvSpPr>
        <p:spPr>
          <a:xfrm>
            <a:off x="4032688" y="4528704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Image-to-Text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7;p29">
            <a:extLst>
              <a:ext uri="{FF2B5EF4-FFF2-40B4-BE49-F238E27FC236}">
                <a16:creationId xmlns:a16="http://schemas.microsoft.com/office/drawing/2014/main" id="{EA808E8C-E728-C103-9F27-624F32166B57}"/>
              </a:ext>
            </a:extLst>
          </p:cNvPr>
          <p:cNvSpPr/>
          <p:nvPr/>
        </p:nvSpPr>
        <p:spPr>
          <a:xfrm>
            <a:off x="7634824" y="3081929"/>
            <a:ext cx="7134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Text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To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Speech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78;p29">
            <a:extLst>
              <a:ext uri="{FF2B5EF4-FFF2-40B4-BE49-F238E27FC236}">
                <a16:creationId xmlns:a16="http://schemas.microsoft.com/office/drawing/2014/main" id="{65DA8B1F-D969-B7B4-9448-9BE87977445A}"/>
              </a:ext>
            </a:extLst>
          </p:cNvPr>
          <p:cNvSpPr/>
          <p:nvPr/>
        </p:nvSpPr>
        <p:spPr>
          <a:xfrm>
            <a:off x="4025438" y="3299681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prosody-Text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9;p29">
            <a:extLst>
              <a:ext uri="{FF2B5EF4-FFF2-40B4-BE49-F238E27FC236}">
                <a16:creationId xmlns:a16="http://schemas.microsoft.com/office/drawing/2014/main" id="{28023DD1-B088-5974-73C7-2B6B9F1F1D53}"/>
              </a:ext>
            </a:extLst>
          </p:cNvPr>
          <p:cNvSpPr/>
          <p:nvPr/>
        </p:nvSpPr>
        <p:spPr>
          <a:xfrm>
            <a:off x="4556838" y="3621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0;p29">
            <a:extLst>
              <a:ext uri="{FF2B5EF4-FFF2-40B4-BE49-F238E27FC236}">
                <a16:creationId xmlns:a16="http://schemas.microsoft.com/office/drawing/2014/main" id="{20EFE98C-5BD0-3891-B6C8-145126E7AEC4}"/>
              </a:ext>
            </a:extLst>
          </p:cNvPr>
          <p:cNvSpPr/>
          <p:nvPr/>
        </p:nvSpPr>
        <p:spPr>
          <a:xfrm>
            <a:off x="4556838" y="4383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1;p29">
            <a:extLst>
              <a:ext uri="{FF2B5EF4-FFF2-40B4-BE49-F238E27FC236}">
                <a16:creationId xmlns:a16="http://schemas.microsoft.com/office/drawing/2014/main" id="{EE1E8E81-78D3-5E0A-A496-7FB9A3E1AB48}"/>
              </a:ext>
            </a:extLst>
          </p:cNvPr>
          <p:cNvSpPr/>
          <p:nvPr/>
        </p:nvSpPr>
        <p:spPr>
          <a:xfrm>
            <a:off x="3763638" y="3879086"/>
            <a:ext cx="26905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2;p29">
            <a:extLst>
              <a:ext uri="{FF2B5EF4-FFF2-40B4-BE49-F238E27FC236}">
                <a16:creationId xmlns:a16="http://schemas.microsoft.com/office/drawing/2014/main" id="{C7FE6301-A25F-D99A-808B-0E96CD5AF870}"/>
              </a:ext>
            </a:extLst>
          </p:cNvPr>
          <p:cNvSpPr/>
          <p:nvPr/>
        </p:nvSpPr>
        <p:spPr>
          <a:xfrm>
            <a:off x="6306763" y="3856784"/>
            <a:ext cx="25980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C3DA34-2B45-13DD-9A62-8F598F006179}"/>
              </a:ext>
            </a:extLst>
          </p:cNvPr>
          <p:cNvSpPr/>
          <p:nvPr/>
        </p:nvSpPr>
        <p:spPr>
          <a:xfrm>
            <a:off x="3892146" y="2731896"/>
            <a:ext cx="2550300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85DFF-53D2-4681-502B-316168F4FE89}"/>
              </a:ext>
            </a:extLst>
          </p:cNvPr>
          <p:cNvSpPr/>
          <p:nvPr/>
        </p:nvSpPr>
        <p:spPr>
          <a:xfrm>
            <a:off x="6351837" y="2774289"/>
            <a:ext cx="2228507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0402-F5C9-FAB0-58F2-21D40081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SmartSight</a:t>
            </a:r>
            <a:r>
              <a:rPr lang="en-US" dirty="0"/>
              <a:t> for Active Perception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02650-AA7A-D591-4EBC-F2DC5EF1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Google Shape;157;p29">
            <a:extLst>
              <a:ext uri="{FF2B5EF4-FFF2-40B4-BE49-F238E27FC236}">
                <a16:creationId xmlns:a16="http://schemas.microsoft.com/office/drawing/2014/main" id="{75173B91-36F0-1EE1-8F25-A4D7E73860A5}"/>
              </a:ext>
            </a:extLst>
          </p:cNvPr>
          <p:cNvSpPr/>
          <p:nvPr/>
        </p:nvSpPr>
        <p:spPr>
          <a:xfrm>
            <a:off x="3921063" y="2759604"/>
            <a:ext cx="2483700" cy="21846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8;p29">
            <a:extLst>
              <a:ext uri="{FF2B5EF4-FFF2-40B4-BE49-F238E27FC236}">
                <a16:creationId xmlns:a16="http://schemas.microsoft.com/office/drawing/2014/main" id="{3B326407-6EF1-279D-4349-10C5C555826C}"/>
              </a:ext>
            </a:extLst>
          </p:cNvPr>
          <p:cNvSpPr/>
          <p:nvPr/>
        </p:nvSpPr>
        <p:spPr>
          <a:xfrm>
            <a:off x="6473463" y="2789004"/>
            <a:ext cx="2029500" cy="21258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59;p29">
            <a:extLst>
              <a:ext uri="{FF2B5EF4-FFF2-40B4-BE49-F238E27FC236}">
                <a16:creationId xmlns:a16="http://schemas.microsoft.com/office/drawing/2014/main" id="{B8F512A9-3F85-1D2E-35A2-E0B8046ED3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1363" y="3081940"/>
            <a:ext cx="989050" cy="5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0;p29">
            <a:extLst>
              <a:ext uri="{FF2B5EF4-FFF2-40B4-BE49-F238E27FC236}">
                <a16:creationId xmlns:a16="http://schemas.microsoft.com/office/drawing/2014/main" id="{1CCCDBCF-FC44-2B4A-EF84-297775B84BE9}"/>
              </a:ext>
            </a:extLst>
          </p:cNvPr>
          <p:cNvSpPr txBox="1"/>
          <p:nvPr/>
        </p:nvSpPr>
        <p:spPr>
          <a:xfrm>
            <a:off x="2022588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Management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1;p29">
            <a:extLst>
              <a:ext uri="{FF2B5EF4-FFF2-40B4-BE49-F238E27FC236}">
                <a16:creationId xmlns:a16="http://schemas.microsoft.com/office/drawing/2014/main" id="{B84F0D2D-0B23-9B13-F1F4-59F52CD73837}"/>
              </a:ext>
            </a:extLst>
          </p:cNvPr>
          <p:cNvSpPr txBox="1"/>
          <p:nvPr/>
        </p:nvSpPr>
        <p:spPr>
          <a:xfrm>
            <a:off x="4375213" y="4914804"/>
            <a:ext cx="202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Cognition Engine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62;p29">
            <a:extLst>
              <a:ext uri="{FF2B5EF4-FFF2-40B4-BE49-F238E27FC236}">
                <a16:creationId xmlns:a16="http://schemas.microsoft.com/office/drawing/2014/main" id="{EA0F0F68-7628-D335-2D9C-D9213F541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375" r="13031" b="27446"/>
          <a:stretch/>
        </p:blipFill>
        <p:spPr>
          <a:xfrm>
            <a:off x="199513" y="3635033"/>
            <a:ext cx="521673" cy="6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3;p29">
            <a:extLst>
              <a:ext uri="{FF2B5EF4-FFF2-40B4-BE49-F238E27FC236}">
                <a16:creationId xmlns:a16="http://schemas.microsoft.com/office/drawing/2014/main" id="{CEA987C1-9774-0123-DD21-C736756EB64D}"/>
              </a:ext>
            </a:extLst>
          </p:cNvPr>
          <p:cNvSpPr txBox="1"/>
          <p:nvPr/>
        </p:nvSpPr>
        <p:spPr>
          <a:xfrm>
            <a:off x="6387438" y="4914804"/>
            <a:ext cx="2550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 Management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4;p29">
            <a:extLst>
              <a:ext uri="{FF2B5EF4-FFF2-40B4-BE49-F238E27FC236}">
                <a16:creationId xmlns:a16="http://schemas.microsoft.com/office/drawing/2014/main" id="{88E1122C-2818-DC3B-55E9-7506B31BCB4B}"/>
              </a:ext>
            </a:extLst>
          </p:cNvPr>
          <p:cNvSpPr/>
          <p:nvPr/>
        </p:nvSpPr>
        <p:spPr>
          <a:xfrm>
            <a:off x="1911438" y="2818404"/>
            <a:ext cx="1953000" cy="2125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65;p29">
            <a:extLst>
              <a:ext uri="{FF2B5EF4-FFF2-40B4-BE49-F238E27FC236}">
                <a16:creationId xmlns:a16="http://schemas.microsoft.com/office/drawing/2014/main" id="{7BEF4D12-42BD-2208-6C51-79DE37D8B43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0438" y="3651879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6;p29">
            <a:extLst>
              <a:ext uri="{FF2B5EF4-FFF2-40B4-BE49-F238E27FC236}">
                <a16:creationId xmlns:a16="http://schemas.microsoft.com/office/drawing/2014/main" id="{DBD397A6-14B2-E61E-7E49-EA8F0B33F22A}"/>
              </a:ext>
            </a:extLst>
          </p:cNvPr>
          <p:cNvSpPr/>
          <p:nvPr/>
        </p:nvSpPr>
        <p:spPr>
          <a:xfrm>
            <a:off x="523388" y="3289790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;p29">
            <a:extLst>
              <a:ext uri="{FF2B5EF4-FFF2-40B4-BE49-F238E27FC236}">
                <a16:creationId xmlns:a16="http://schemas.microsoft.com/office/drawing/2014/main" id="{6DEDC7B9-258A-8BDA-BCC3-2487891D0002}"/>
              </a:ext>
            </a:extLst>
          </p:cNvPr>
          <p:cNvSpPr/>
          <p:nvPr/>
        </p:nvSpPr>
        <p:spPr>
          <a:xfrm>
            <a:off x="2863388" y="2975754"/>
            <a:ext cx="894600" cy="183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Fusion Hub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Calibri"/>
                <a:ea typeface="Calibri"/>
                <a:cs typeface="Calibri"/>
                <a:sym typeface="Calibri"/>
              </a:rPr>
              <a:t>(matching image to voice, vocal sentiment analysis)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8;p29">
            <a:extLst>
              <a:ext uri="{FF2B5EF4-FFF2-40B4-BE49-F238E27FC236}">
                <a16:creationId xmlns:a16="http://schemas.microsoft.com/office/drawing/2014/main" id="{04C8669C-C193-41EF-016A-251200C8C47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564" y="4199104"/>
            <a:ext cx="713238" cy="5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9;p29">
            <a:extLst>
              <a:ext uri="{FF2B5EF4-FFF2-40B4-BE49-F238E27FC236}">
                <a16:creationId xmlns:a16="http://schemas.microsoft.com/office/drawing/2014/main" id="{E0ADA79D-30F5-5747-EFE2-3BEA11518C00}"/>
              </a:ext>
            </a:extLst>
          </p:cNvPr>
          <p:cNvSpPr/>
          <p:nvPr/>
        </p:nvSpPr>
        <p:spPr>
          <a:xfrm rot="10800000" flipH="1">
            <a:off x="517388" y="4273852"/>
            <a:ext cx="400200" cy="309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0;p29">
            <a:extLst>
              <a:ext uri="{FF2B5EF4-FFF2-40B4-BE49-F238E27FC236}">
                <a16:creationId xmlns:a16="http://schemas.microsoft.com/office/drawing/2014/main" id="{98354F57-E33C-A084-DF42-A95F43D5049E}"/>
              </a:ext>
            </a:extLst>
          </p:cNvPr>
          <p:cNvSpPr/>
          <p:nvPr/>
        </p:nvSpPr>
        <p:spPr>
          <a:xfrm>
            <a:off x="2062613" y="4158130"/>
            <a:ext cx="7134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Voice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71;p29">
            <a:extLst>
              <a:ext uri="{FF2B5EF4-FFF2-40B4-BE49-F238E27FC236}">
                <a16:creationId xmlns:a16="http://schemas.microsoft.com/office/drawing/2014/main" id="{2C41D14F-B980-353A-38DC-ABEDEF9F2075}"/>
              </a:ext>
            </a:extLst>
          </p:cNvPr>
          <p:cNvSpPr/>
          <p:nvPr/>
        </p:nvSpPr>
        <p:spPr>
          <a:xfrm>
            <a:off x="2020201" y="3018854"/>
            <a:ext cx="713400" cy="667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 Input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72;p29">
            <a:extLst>
              <a:ext uri="{FF2B5EF4-FFF2-40B4-BE49-F238E27FC236}">
                <a16:creationId xmlns:a16="http://schemas.microsoft.com/office/drawing/2014/main" id="{1F436856-D8F8-94AB-8379-3351203403AE}"/>
              </a:ext>
            </a:extLst>
          </p:cNvPr>
          <p:cNvSpPr/>
          <p:nvPr/>
        </p:nvSpPr>
        <p:spPr>
          <a:xfrm>
            <a:off x="6559638" y="3081929"/>
            <a:ext cx="9891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Friendly Response Maker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73;p29">
            <a:extLst>
              <a:ext uri="{FF2B5EF4-FFF2-40B4-BE49-F238E27FC236}">
                <a16:creationId xmlns:a16="http://schemas.microsoft.com/office/drawing/2014/main" id="{6E2AB2D4-3AD8-3020-1155-EFC20A9B8216}"/>
              </a:ext>
            </a:extLst>
          </p:cNvPr>
          <p:cNvSpPr/>
          <p:nvPr/>
        </p:nvSpPr>
        <p:spPr>
          <a:xfrm>
            <a:off x="5261863" y="3299679"/>
            <a:ext cx="1044900" cy="152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Reasoning Engine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(adaptive multi- modal 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LLM)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74;p29">
            <a:extLst>
              <a:ext uri="{FF2B5EF4-FFF2-40B4-BE49-F238E27FC236}">
                <a16:creationId xmlns:a16="http://schemas.microsoft.com/office/drawing/2014/main" id="{3644671A-B772-0CAA-56D7-0034F9FA16F2}"/>
              </a:ext>
            </a:extLst>
          </p:cNvPr>
          <p:cNvSpPr/>
          <p:nvPr/>
        </p:nvSpPr>
        <p:spPr>
          <a:xfrm>
            <a:off x="4194538" y="2839954"/>
            <a:ext cx="1953000" cy="41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Latency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5;p29">
            <a:extLst>
              <a:ext uri="{FF2B5EF4-FFF2-40B4-BE49-F238E27FC236}">
                <a16:creationId xmlns:a16="http://schemas.microsoft.com/office/drawing/2014/main" id="{6114E776-F6A6-5825-8938-351A0A850808}"/>
              </a:ext>
            </a:extLst>
          </p:cNvPr>
          <p:cNvSpPr/>
          <p:nvPr/>
        </p:nvSpPr>
        <p:spPr>
          <a:xfrm>
            <a:off x="4025501" y="3771605"/>
            <a:ext cx="1184100" cy="6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BVI-Friendly Prompt Manager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6;p29">
            <a:extLst>
              <a:ext uri="{FF2B5EF4-FFF2-40B4-BE49-F238E27FC236}">
                <a16:creationId xmlns:a16="http://schemas.microsoft.com/office/drawing/2014/main" id="{3CAA64CB-FAE2-6182-2280-C27D086B8574}"/>
              </a:ext>
            </a:extLst>
          </p:cNvPr>
          <p:cNvSpPr/>
          <p:nvPr/>
        </p:nvSpPr>
        <p:spPr>
          <a:xfrm>
            <a:off x="4032688" y="4528704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Image-to-Text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7;p29">
            <a:extLst>
              <a:ext uri="{FF2B5EF4-FFF2-40B4-BE49-F238E27FC236}">
                <a16:creationId xmlns:a16="http://schemas.microsoft.com/office/drawing/2014/main" id="{EA808E8C-E728-C103-9F27-624F32166B57}"/>
              </a:ext>
            </a:extLst>
          </p:cNvPr>
          <p:cNvSpPr/>
          <p:nvPr/>
        </p:nvSpPr>
        <p:spPr>
          <a:xfrm>
            <a:off x="7634824" y="3081929"/>
            <a:ext cx="713400" cy="158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Text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To</a:t>
            </a:r>
            <a:br>
              <a:rPr lang="en-GB" sz="14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Speech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78;p29">
            <a:extLst>
              <a:ext uri="{FF2B5EF4-FFF2-40B4-BE49-F238E27FC236}">
                <a16:creationId xmlns:a16="http://schemas.microsoft.com/office/drawing/2014/main" id="{65DA8B1F-D969-B7B4-9448-9BE87977445A}"/>
              </a:ext>
            </a:extLst>
          </p:cNvPr>
          <p:cNvSpPr/>
          <p:nvPr/>
        </p:nvSpPr>
        <p:spPr>
          <a:xfrm>
            <a:off x="4025438" y="3299681"/>
            <a:ext cx="1184100" cy="309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Calibri"/>
                <a:ea typeface="Calibri"/>
                <a:cs typeface="Calibri"/>
                <a:sym typeface="Calibri"/>
              </a:rPr>
              <a:t>prosody-Text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9;p29">
            <a:extLst>
              <a:ext uri="{FF2B5EF4-FFF2-40B4-BE49-F238E27FC236}">
                <a16:creationId xmlns:a16="http://schemas.microsoft.com/office/drawing/2014/main" id="{28023DD1-B088-5974-73C7-2B6B9F1F1D53}"/>
              </a:ext>
            </a:extLst>
          </p:cNvPr>
          <p:cNvSpPr/>
          <p:nvPr/>
        </p:nvSpPr>
        <p:spPr>
          <a:xfrm>
            <a:off x="4556838" y="3621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80;p29">
            <a:extLst>
              <a:ext uri="{FF2B5EF4-FFF2-40B4-BE49-F238E27FC236}">
                <a16:creationId xmlns:a16="http://schemas.microsoft.com/office/drawing/2014/main" id="{20EFE98C-5BD0-3891-B6C8-145126E7AEC4}"/>
              </a:ext>
            </a:extLst>
          </p:cNvPr>
          <p:cNvSpPr/>
          <p:nvPr/>
        </p:nvSpPr>
        <p:spPr>
          <a:xfrm>
            <a:off x="4556838" y="4383279"/>
            <a:ext cx="107700" cy="1488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81;p29">
            <a:extLst>
              <a:ext uri="{FF2B5EF4-FFF2-40B4-BE49-F238E27FC236}">
                <a16:creationId xmlns:a16="http://schemas.microsoft.com/office/drawing/2014/main" id="{EE1E8E81-78D3-5E0A-A496-7FB9A3E1AB48}"/>
              </a:ext>
            </a:extLst>
          </p:cNvPr>
          <p:cNvSpPr/>
          <p:nvPr/>
        </p:nvSpPr>
        <p:spPr>
          <a:xfrm>
            <a:off x="3763638" y="3879086"/>
            <a:ext cx="26905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82;p29">
            <a:extLst>
              <a:ext uri="{FF2B5EF4-FFF2-40B4-BE49-F238E27FC236}">
                <a16:creationId xmlns:a16="http://schemas.microsoft.com/office/drawing/2014/main" id="{C7FE6301-A25F-D99A-808B-0E96CD5AF870}"/>
              </a:ext>
            </a:extLst>
          </p:cNvPr>
          <p:cNvSpPr/>
          <p:nvPr/>
        </p:nvSpPr>
        <p:spPr>
          <a:xfrm>
            <a:off x="6306763" y="3856784"/>
            <a:ext cx="259800" cy="26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85DFF-53D2-4681-502B-316168F4FE89}"/>
              </a:ext>
            </a:extLst>
          </p:cNvPr>
          <p:cNvSpPr/>
          <p:nvPr/>
        </p:nvSpPr>
        <p:spPr>
          <a:xfrm>
            <a:off x="6444238" y="2774289"/>
            <a:ext cx="2136106" cy="2555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99126" y="2227016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152400"/>
            <a:ext cx="8695478" cy="1143000"/>
          </a:xfrm>
        </p:spPr>
        <p:txBody>
          <a:bodyPr>
            <a:noAutofit/>
          </a:bodyPr>
          <a:lstStyle/>
          <a:p>
            <a:r>
              <a:rPr lang="en-US" sz="3000" dirty="0"/>
              <a:t>Research Thrust 2: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000" b="1" dirty="0"/>
              <a:t>Cloud 2.0</a:t>
            </a:r>
            <a:r>
              <a:rPr lang="en-US" sz="3000" dirty="0"/>
              <a:t>: </a:t>
            </a:r>
            <a:r>
              <a:rPr lang="en-US" sz="3200" dirty="0"/>
              <a:t>Domain-Specific Serverless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75EB-8EBC-4556-AA2F-21D370B2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" y="156346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Emergence of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ASICs,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domain-specific PLs, serverless (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FaaS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endParaRPr lang="en-US" sz="1400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u="sng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Our vision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: Domain-specific serverless platforms operating across Edge-to-Cloud will be </a:t>
            </a:r>
            <a:r>
              <a:rPr lang="en-US" sz="2400" i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next generation clouds</a:t>
            </a:r>
          </a:p>
          <a:p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Specific platform needed to: 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Offer specialized services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Programming abstractions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Effectively utilize ASICs</a:t>
            </a:r>
          </a:p>
          <a:p>
            <a:pPr lvl="1"/>
            <a:r>
              <a:rPr lang="en-US" sz="1800" dirty="0">
                <a:latin typeface="+mj-lt"/>
                <a:ea typeface="Times New Roman" panose="02020603050405020304" pitchFamily="18" charset="0"/>
              </a:rPr>
              <a:t>Provide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built-in QoS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19BDD54-71CE-4D67-ACAB-5D2C1C7EA067}"/>
              </a:ext>
            </a:extLst>
          </p:cNvPr>
          <p:cNvSpPr/>
          <p:nvPr/>
        </p:nvSpPr>
        <p:spPr>
          <a:xfrm>
            <a:off x="664178" y="3830863"/>
            <a:ext cx="3054808" cy="367862"/>
          </a:xfrm>
          <a:prstGeom prst="flowChartAlternateProcess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73" y="3057874"/>
            <a:ext cx="3308273" cy="183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451" y="5071551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82" y="3826446"/>
            <a:ext cx="28575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47" y="4847150"/>
            <a:ext cx="2676525" cy="1704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43" y="4987240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B2573-5EF4-28E3-77DD-C32F926AD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1849" y="4847150"/>
            <a:ext cx="6300262" cy="1774830"/>
          </a:xfrm>
          <a:prstGeom prst="rect">
            <a:avLst/>
          </a:prstGeom>
        </p:spPr>
      </p:pic>
      <p:pic>
        <p:nvPicPr>
          <p:cNvPr id="6" name="Picture 2" descr="NSF Logo | NSF - National Science Foundation">
            <a:extLst>
              <a:ext uri="{FF2B5EF4-FFF2-40B4-BE49-F238E27FC236}">
                <a16:creationId xmlns:a16="http://schemas.microsoft.com/office/drawing/2014/main" id="{964749ED-A0F3-C33B-53EA-8394F628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92" y="0"/>
            <a:ext cx="664029" cy="6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15671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Introduction 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71729" y="1465907"/>
            <a:ext cx="7005507" cy="511249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Dr. Mohsen Amini Salehi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PhD at Melbourne University 2012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b="1" spc="-1" dirty="0">
                <a:solidFill>
                  <a:srgbClr val="000000"/>
                </a:solidFill>
              </a:rPr>
              <a:t>Associate Professor at UNT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endParaRPr lang="en-US" sz="1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400" spc="-1" dirty="0"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Director of the HPCC Lab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7 members: 4 PhD + 1 MS + 2 BS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 total 33 students/postdoc/visitors</a:t>
            </a:r>
          </a:p>
          <a:p>
            <a:pPr marL="1143000" lvl="2" indent="-228240"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</a:rPr>
              <a:t>&gt; 70 peer-reviewed publications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NSF Logo | NSF - National Science Foundation">
            <a:extLst>
              <a:ext uri="{FF2B5EF4-FFF2-40B4-BE49-F238E27FC236}">
                <a16:creationId xmlns:a16="http://schemas.microsoft.com/office/drawing/2014/main" id="{B3D2FA6C-CEFE-9788-D7D6-6BE54F9B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4548278"/>
            <a:ext cx="1934952" cy="19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@hpcclab">
            <a:extLst>
              <a:ext uri="{FF2B5EF4-FFF2-40B4-BE49-F238E27FC236}">
                <a16:creationId xmlns:a16="http://schemas.microsoft.com/office/drawing/2014/main" id="{2446A626-272F-2AC0-7C48-1B699D1B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18" y="4678503"/>
            <a:ext cx="2026334" cy="202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8F42C-14CB-7C6B-B46E-D0E2DAB8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97" b="1198"/>
          <a:stretch/>
        </p:blipFill>
        <p:spPr>
          <a:xfrm>
            <a:off x="4622972" y="4066905"/>
            <a:ext cx="4521028" cy="2791095"/>
          </a:xfrm>
          <a:prstGeom prst="rect">
            <a:avLst/>
          </a:prstGeom>
        </p:spPr>
      </p:pic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B788716-00E4-1DF9-8AC2-08C9D0AD50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129" t="7201" r="3875" b="36912"/>
          <a:stretch/>
        </p:blipFill>
        <p:spPr>
          <a:xfrm>
            <a:off x="4622972" y="921496"/>
            <a:ext cx="4521028" cy="316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Research Thrust 2: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200" dirty="0"/>
              <a:t>Domain-Specific Serverless Cloud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08" y="1644578"/>
            <a:ext cx="3086100" cy="148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79" y="1646803"/>
            <a:ext cx="3916042" cy="2463094"/>
          </a:xfrm>
          <a:prstGeom prst="rect">
            <a:avLst/>
          </a:prstGeom>
        </p:spPr>
      </p:pic>
      <p:pic>
        <p:nvPicPr>
          <p:cNvPr id="2058" name="Picture 10" descr="Cloud Computing in Healthcare | Literature Review | Bibliograp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 bwMode="auto">
          <a:xfrm>
            <a:off x="5541289" y="2895600"/>
            <a:ext cx="3339357" cy="39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83931" y="1797490"/>
            <a:ext cx="8581608" cy="1424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Software development landscape will be changed to a mashup of service-calls across multi-specialized-clouds!</a:t>
            </a:r>
          </a:p>
        </p:txBody>
      </p:sp>
      <p:pic>
        <p:nvPicPr>
          <p:cNvPr id="1026" name="Picture 2" descr="GIS CLOUD USER GU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3" y="4461301"/>
            <a:ext cx="4986652" cy="15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3AF497C-7E37-E7A1-78C8-E957E8CD3BEA}"/>
              </a:ext>
            </a:extLst>
          </p:cNvPr>
          <p:cNvSpPr/>
          <p:nvPr/>
        </p:nvSpPr>
        <p:spPr>
          <a:xfrm>
            <a:off x="350882" y="3841832"/>
            <a:ext cx="8581608" cy="14242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Abstraction</a:t>
            </a:r>
            <a:r>
              <a:rPr lang="en-US" sz="2800" dirty="0"/>
              <a:t> is the centerpiece to democratize “cloud-native application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1458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Existing Cloud Programming Abstraction: FaaS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AEC5701-E2FC-73C2-C369-A3D9F01960EE}"/>
              </a:ext>
            </a:extLst>
          </p:cNvPr>
          <p:cNvSpPr txBox="1">
            <a:spLocks/>
          </p:cNvSpPr>
          <p:nvPr/>
        </p:nvSpPr>
        <p:spPr>
          <a:xfrm>
            <a:off x="3415559" y="652664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50ED79F8-CA20-19DC-8892-72708ED1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5" y="2012620"/>
            <a:ext cx="6723351" cy="26613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E7C92A-0DB0-F4F8-A5C5-E0BF8FC2D701}"/>
              </a:ext>
            </a:extLst>
          </p:cNvPr>
          <p:cNvSpPr/>
          <p:nvPr/>
        </p:nvSpPr>
        <p:spPr>
          <a:xfrm>
            <a:off x="3356658" y="4228874"/>
            <a:ext cx="671332" cy="53999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994B65-83DC-E493-A388-9D78277161C4}"/>
              </a:ext>
            </a:extLst>
          </p:cNvPr>
          <p:cNvSpPr/>
          <p:nvPr/>
        </p:nvSpPr>
        <p:spPr>
          <a:xfrm>
            <a:off x="5620137" y="4111276"/>
            <a:ext cx="671332" cy="53999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34E92-B22E-3AA8-2827-AE69E415F165}"/>
              </a:ext>
            </a:extLst>
          </p:cNvPr>
          <p:cNvSpPr/>
          <p:nvPr/>
        </p:nvSpPr>
        <p:spPr>
          <a:xfrm>
            <a:off x="6379580" y="2970343"/>
            <a:ext cx="671332" cy="53999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975D43-054B-B3E0-2AD5-3BDFC1E91809}"/>
              </a:ext>
            </a:extLst>
          </p:cNvPr>
          <p:cNvSpPr/>
          <p:nvPr/>
        </p:nvSpPr>
        <p:spPr>
          <a:xfrm>
            <a:off x="1658254" y="3958876"/>
            <a:ext cx="1569360" cy="53999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3481EB40-80BE-6F03-11C7-5C10F7BD8934}"/>
              </a:ext>
            </a:extLst>
          </p:cNvPr>
          <p:cNvSpPr/>
          <p:nvPr/>
        </p:nvSpPr>
        <p:spPr>
          <a:xfrm>
            <a:off x="4027990" y="5778075"/>
            <a:ext cx="4083068" cy="699424"/>
          </a:xfrm>
          <a:prstGeom prst="borderCallout2">
            <a:avLst>
              <a:gd name="adj1" fmla="val 50729"/>
              <a:gd name="adj2" fmla="val -426"/>
              <a:gd name="adj3" fmla="val -3295"/>
              <a:gd name="adj4" fmla="val -6710"/>
              <a:gd name="adj5" fmla="val -150148"/>
              <a:gd name="adj6" fmla="val -11385"/>
            </a:avLst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1800" dirty="0"/>
              <a:t>Need to manage external storage.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592620A0-7C19-6A7E-B362-0935A2EDFFC2}"/>
              </a:ext>
            </a:extLst>
          </p:cNvPr>
          <p:cNvSpPr>
            <a:spLocks/>
          </p:cNvSpPr>
          <p:nvPr/>
        </p:nvSpPr>
        <p:spPr>
          <a:xfrm>
            <a:off x="297542" y="4796364"/>
            <a:ext cx="2651760" cy="1142999"/>
          </a:xfrm>
          <a:prstGeom prst="borderCallout2">
            <a:avLst>
              <a:gd name="adj1" fmla="val 56955"/>
              <a:gd name="adj2" fmla="val 100351"/>
              <a:gd name="adj3" fmla="val 31983"/>
              <a:gd name="adj4" fmla="val 107671"/>
              <a:gd name="adj5" fmla="val -23560"/>
              <a:gd name="adj6" fmla="val 107892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rtlCol="0" anchor="ctr">
            <a:noAutofit/>
          </a:bodyPr>
          <a:lstStyle/>
          <a:p>
            <a:pPr lvl="1"/>
            <a:r>
              <a:rPr lang="en-US" sz="1800" dirty="0"/>
              <a:t>App. </a:t>
            </a:r>
            <a:r>
              <a:rPr lang="en-US" dirty="0"/>
              <a:t>comes</a:t>
            </a:r>
            <a:r>
              <a:rPr lang="en-US" sz="1800" dirty="0"/>
              <a:t> with Service-Level Agreements (SLA).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46C781-A3A5-2C3E-0B2E-0E32F68EF0F7}"/>
              </a:ext>
            </a:extLst>
          </p:cNvPr>
          <p:cNvSpPr/>
          <p:nvPr/>
        </p:nvSpPr>
        <p:spPr>
          <a:xfrm>
            <a:off x="3344581" y="3196565"/>
            <a:ext cx="2275556" cy="1599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D874C439-3727-D9E4-D12C-5FF4ECF282C7}"/>
              </a:ext>
            </a:extLst>
          </p:cNvPr>
          <p:cNvSpPr/>
          <p:nvPr/>
        </p:nvSpPr>
        <p:spPr>
          <a:xfrm>
            <a:off x="4884333" y="4943683"/>
            <a:ext cx="2952461" cy="699424"/>
          </a:xfrm>
          <a:prstGeom prst="borderCallout2">
            <a:avLst>
              <a:gd name="adj1" fmla="val 50729"/>
              <a:gd name="adj2" fmla="val -426"/>
              <a:gd name="adj3" fmla="val 31983"/>
              <a:gd name="adj4" fmla="val -7598"/>
              <a:gd name="adj5" fmla="val -22525"/>
              <a:gd name="adj6" fmla="val -8658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/>
              <a:t>Separate Abstractions!</a:t>
            </a:r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20DBFF-2311-8033-1483-56B9F42D8E3E}"/>
              </a:ext>
            </a:extLst>
          </p:cNvPr>
          <p:cNvSpPr txBox="1">
            <a:spLocks/>
          </p:cNvSpPr>
          <p:nvPr/>
        </p:nvSpPr>
        <p:spPr>
          <a:xfrm>
            <a:off x="135068" y="1486619"/>
            <a:ext cx="5934456" cy="4618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Case Study: Real-time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31063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F31E-0B16-5605-6908-348B64C6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8209-A09D-B513-2F21-88DEFA9E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FaaS Problem 1: </a:t>
            </a:r>
            <a:br>
              <a:rPr lang="en-US" sz="4000" dirty="0"/>
            </a:br>
            <a:r>
              <a:rPr lang="en-US" sz="4000" dirty="0"/>
              <a:t>Separate Abstractions </a:t>
            </a:r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4B795538-44DA-EF9E-F457-2F8375F2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2046044"/>
            <a:ext cx="8397551" cy="4010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A3F3B5-DD56-B4AF-1935-0DD475A684E3}"/>
              </a:ext>
            </a:extLst>
          </p:cNvPr>
          <p:cNvSpPr txBox="1"/>
          <p:nvPr/>
        </p:nvSpPr>
        <p:spPr>
          <a:xfrm>
            <a:off x="4926529" y="1446101"/>
            <a:ext cx="41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QoS requirements and constraints (SLA)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9DD9DDE-9BA5-D8D1-7EC0-C5797F18BFB3}"/>
              </a:ext>
            </a:extLst>
          </p:cNvPr>
          <p:cNvSpPr/>
          <p:nvPr/>
        </p:nvSpPr>
        <p:spPr>
          <a:xfrm rot="16200000">
            <a:off x="6844243" y="120124"/>
            <a:ext cx="369334" cy="3665591"/>
          </a:xfrm>
          <a:prstGeom prst="leftBrace">
            <a:avLst>
              <a:gd name="adj1" fmla="val 8159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764B2E-0F88-7CB1-EEC2-2A7383D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4047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31A90C-032A-1BB4-32D9-255F47C69FCB}"/>
              </a:ext>
            </a:extLst>
          </p:cNvPr>
          <p:cNvSpPr/>
          <p:nvPr/>
        </p:nvSpPr>
        <p:spPr>
          <a:xfrm>
            <a:off x="1963575" y="2703729"/>
            <a:ext cx="3232538" cy="327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18CB3-D2E8-1378-EC68-FD6D6C6E5C19}"/>
              </a:ext>
            </a:extLst>
          </p:cNvPr>
          <p:cNvSpPr/>
          <p:nvPr/>
        </p:nvSpPr>
        <p:spPr>
          <a:xfrm>
            <a:off x="5196113" y="2703729"/>
            <a:ext cx="3807925" cy="327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 descr="A graph of data in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7C76ACB-C8EB-D684-D530-D964C0998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3925" b="26215"/>
          <a:stretch/>
        </p:blipFill>
        <p:spPr>
          <a:xfrm>
            <a:off x="2334125" y="2929927"/>
            <a:ext cx="2491438" cy="316561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ECFBE6-BBE4-CDA4-573F-7B08CFD7E3DB}"/>
              </a:ext>
            </a:extLst>
          </p:cNvPr>
          <p:cNvSpPr txBox="1"/>
          <p:nvPr/>
        </p:nvSpPr>
        <p:spPr>
          <a:xfrm>
            <a:off x="4887533" y="3174355"/>
            <a:ext cx="4256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and Data on different hosts: 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2x slower!</a:t>
            </a:r>
          </a:p>
          <a:p>
            <a:endParaRPr lang="en-US" dirty="0"/>
          </a:p>
          <a:p>
            <a:r>
              <a:rPr lang="en-US" dirty="0"/>
              <a:t>Function and Data on different datacenters:</a:t>
            </a:r>
          </a:p>
          <a:p>
            <a:r>
              <a:rPr lang="en-US" b="1" dirty="0"/>
              <a:t>35x slower!!</a:t>
            </a:r>
          </a:p>
        </p:txBody>
      </p:sp>
    </p:spTree>
    <p:extLst>
      <p:ext uri="{BB962C8B-B14F-4D97-AF65-F5344CB8AC3E}">
        <p14:creationId xmlns:p14="http://schemas.microsoft.com/office/powerpoint/2010/main" val="19215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F31E-0B16-5605-6908-348B64C6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8209-A09D-B513-2F21-88DEFA9E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FaaS Problem 2:</a:t>
            </a:r>
            <a:br>
              <a:rPr lang="en-US" sz="3200" dirty="0"/>
            </a:br>
            <a:r>
              <a:rPr lang="en-US" sz="3200" dirty="0"/>
              <a:t>Conflicting Objectives of Provider &amp; User</a:t>
            </a:r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4B795538-44DA-EF9E-F457-2F8375F2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2046044"/>
            <a:ext cx="8397551" cy="4010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A3F3B5-DD56-B4AF-1935-0DD475A684E3}"/>
              </a:ext>
            </a:extLst>
          </p:cNvPr>
          <p:cNvSpPr txBox="1"/>
          <p:nvPr/>
        </p:nvSpPr>
        <p:spPr>
          <a:xfrm>
            <a:off x="5141166" y="1446101"/>
            <a:ext cx="386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QoS requirements and constraints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9DD9DDE-9BA5-D8D1-7EC0-C5797F18BFB3}"/>
              </a:ext>
            </a:extLst>
          </p:cNvPr>
          <p:cNvSpPr/>
          <p:nvPr/>
        </p:nvSpPr>
        <p:spPr>
          <a:xfrm rot="16200000">
            <a:off x="6887936" y="338723"/>
            <a:ext cx="369334" cy="3228394"/>
          </a:xfrm>
          <a:prstGeom prst="leftBrace">
            <a:avLst>
              <a:gd name="adj1" fmla="val 8159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764B2E-0F88-7CB1-EEC2-2A7383D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88377" y="634047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18CB3-D2E8-1378-EC68-FD6D6C6E5C19}"/>
              </a:ext>
            </a:extLst>
          </p:cNvPr>
          <p:cNvSpPr/>
          <p:nvPr/>
        </p:nvSpPr>
        <p:spPr>
          <a:xfrm>
            <a:off x="5039361" y="2703729"/>
            <a:ext cx="3964678" cy="3276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3FC5E-80A3-052C-3848-8C33BAFA8BE2}"/>
              </a:ext>
            </a:extLst>
          </p:cNvPr>
          <p:cNvSpPr txBox="1"/>
          <p:nvPr/>
        </p:nvSpPr>
        <p:spPr>
          <a:xfrm>
            <a:off x="5227838" y="3187646"/>
            <a:ext cx="4261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Developer optimization objective: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Meet SLO and reduce cost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sz="2000" dirty="0"/>
          </a:p>
          <a:p>
            <a:r>
              <a:rPr lang="en-US" sz="2000" dirty="0"/>
              <a:t>Cloud provider objective: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Resource utilization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000" dirty="0"/>
              <a:t>Over-subscription</a:t>
            </a:r>
          </a:p>
        </p:txBody>
      </p:sp>
    </p:spTree>
    <p:extLst>
      <p:ext uri="{BB962C8B-B14F-4D97-AF65-F5344CB8AC3E}">
        <p14:creationId xmlns:p14="http://schemas.microsoft.com/office/powerpoint/2010/main" val="17682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F31E-0B16-5605-6908-348B64C6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8209-A09D-B513-2F21-88DEFA9E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FaaS</a:t>
            </a:r>
            <a:r>
              <a:rPr lang="en-US" sz="3200" dirty="0"/>
              <a:t> Problem 3:</a:t>
            </a:r>
            <a:br>
              <a:rPr lang="en-US" sz="3200" dirty="0"/>
            </a:br>
            <a:r>
              <a:rPr lang="en-US" sz="3200" dirty="0"/>
              <a:t>Multiple Round of Deployment Refinements</a:t>
            </a:r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4B795538-44DA-EF9E-F457-2F8375F2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" y="2046044"/>
            <a:ext cx="8397551" cy="4010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A3F3B5-DD56-B4AF-1935-0DD475A684E3}"/>
              </a:ext>
            </a:extLst>
          </p:cNvPr>
          <p:cNvSpPr txBox="1"/>
          <p:nvPr/>
        </p:nvSpPr>
        <p:spPr>
          <a:xfrm>
            <a:off x="5141166" y="1446101"/>
            <a:ext cx="386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QoS requirements and constraints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9DD9DDE-9BA5-D8D1-7EC0-C5797F18BFB3}"/>
              </a:ext>
            </a:extLst>
          </p:cNvPr>
          <p:cNvSpPr/>
          <p:nvPr/>
        </p:nvSpPr>
        <p:spPr>
          <a:xfrm rot="16200000">
            <a:off x="6887936" y="338723"/>
            <a:ext cx="369334" cy="3228394"/>
          </a:xfrm>
          <a:prstGeom prst="leftBrace">
            <a:avLst>
              <a:gd name="adj1" fmla="val 8159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764B2E-0F88-7CB1-EEC2-2A7383D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4047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D8885-A4EC-A146-EC91-303353732C55}"/>
              </a:ext>
            </a:extLst>
          </p:cNvPr>
          <p:cNvSpPr txBox="1"/>
          <p:nvPr/>
        </p:nvSpPr>
        <p:spPr>
          <a:xfrm>
            <a:off x="2382902" y="6056992"/>
            <a:ext cx="38344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Configuring such low-level parameters demands effort and expertise </a:t>
            </a:r>
          </a:p>
        </p:txBody>
      </p:sp>
    </p:spTree>
    <p:extLst>
      <p:ext uri="{BB962C8B-B14F-4D97-AF65-F5344CB8AC3E}">
        <p14:creationId xmlns:p14="http://schemas.microsoft.com/office/powerpoint/2010/main" val="11030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590E-7918-7817-78A9-BC4F3B27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FaaS</a:t>
            </a:r>
            <a:r>
              <a:rPr lang="en-US" dirty="0"/>
              <a:t> Shortage: IoT-Edge-Cloud Application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1F9DD-010E-2506-E7FF-0EBA7673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5504" y="6464601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AFBFE-D568-1695-3CD7-7F7C556F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7" t="4193"/>
          <a:stretch/>
        </p:blipFill>
        <p:spPr>
          <a:xfrm>
            <a:off x="91236" y="1490472"/>
            <a:ext cx="4409576" cy="5012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2CEEB-D6CC-846D-D2CE-B6AC6BB89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6" r="52068"/>
          <a:stretch/>
        </p:blipFill>
        <p:spPr>
          <a:xfrm>
            <a:off x="4360299" y="1476520"/>
            <a:ext cx="2301822" cy="5173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92C69F-A300-9F86-9B33-AB880032F3F3}"/>
              </a:ext>
            </a:extLst>
          </p:cNvPr>
          <p:cNvSpPr/>
          <p:nvPr/>
        </p:nvSpPr>
        <p:spPr>
          <a:xfrm>
            <a:off x="2078182" y="1490472"/>
            <a:ext cx="2422631" cy="5085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415A3-021C-DBED-C233-62383A5F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64"/>
          <a:stretch/>
        </p:blipFill>
        <p:spPr>
          <a:xfrm>
            <a:off x="6782929" y="1476520"/>
            <a:ext cx="2301822" cy="51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6" r="1719"/>
          <a:stretch/>
        </p:blipFill>
        <p:spPr>
          <a:xfrm>
            <a:off x="4795601" y="4062868"/>
            <a:ext cx="4348399" cy="25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FB391-6CC9-4B88-955B-88D64725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/>
          <a:stretch/>
        </p:blipFill>
        <p:spPr>
          <a:xfrm>
            <a:off x="4748997" y="1854637"/>
            <a:ext cx="4395003" cy="1822212"/>
          </a:xfrm>
          <a:prstGeom prst="rect">
            <a:avLst/>
          </a:prstGeom>
        </p:spPr>
      </p:pic>
      <p:sp>
        <p:nvSpPr>
          <p:cNvPr id="16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FFFFFF"/>
                </a:solidFill>
                <a:latin typeface="Arial"/>
              </a:rPr>
              <a:t>Our Solution: Function + State</a:t>
            </a:r>
            <a:br>
              <a:rPr lang="en-US" sz="3600" spc="-1" dirty="0">
                <a:solidFill>
                  <a:srgbClr val="FFFFFF"/>
                </a:solidFill>
                <a:latin typeface="Arial"/>
              </a:rPr>
            </a:br>
            <a:r>
              <a:rPr lang="en-US" sz="3600" spc="-1" dirty="0">
                <a:solidFill>
                  <a:srgbClr val="FFFFFF"/>
                </a:solidFill>
                <a:latin typeface="Arial"/>
              </a:rPr>
              <a:t>Object as a Service (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OaaS) Paradigm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B50238-B668-4B9D-B961-EC05735EFA04}"/>
              </a:ext>
            </a:extLst>
          </p:cNvPr>
          <p:cNvSpPr txBox="1">
            <a:spLocks/>
          </p:cNvSpPr>
          <p:nvPr/>
        </p:nvSpPr>
        <p:spPr>
          <a:xfrm>
            <a:off x="-10887" y="1786693"/>
            <a:ext cx="5525861" cy="446722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OaaS encapsulates </a:t>
            </a:r>
            <a:r>
              <a:rPr lang="en-US" sz="2400" i="1" dirty="0" err="1">
                <a:solidFill>
                  <a:srgbClr val="FF0000"/>
                </a:solidFill>
              </a:rPr>
              <a:t>functions+data+QoS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2000" dirty="0"/>
              <a:t>transparent resource &amp; data </a:t>
            </a:r>
            <a:r>
              <a:rPr lang="en-US" sz="2000" dirty="0" err="1"/>
              <a:t>mgmt</a:t>
            </a:r>
            <a:endParaRPr lang="en-US" sz="2000" dirty="0"/>
          </a:p>
          <a:p>
            <a:pPr lvl="1"/>
            <a:r>
              <a:rPr lang="en-US" sz="2000" dirty="0"/>
              <a:t>enables access level (public/private…)</a:t>
            </a:r>
          </a:p>
          <a:p>
            <a:pPr lvl="1"/>
            <a:r>
              <a:rPr lang="en-US" sz="2000" dirty="0"/>
              <a:t>enables software reuse (inheritance)</a:t>
            </a:r>
          </a:p>
          <a:p>
            <a:endParaRPr lang="en-US" sz="1200" dirty="0"/>
          </a:p>
          <a:p>
            <a:r>
              <a:rPr lang="en-US" sz="2400" dirty="0"/>
              <a:t>OaaS enables dataflow semantics</a:t>
            </a:r>
          </a:p>
          <a:p>
            <a:pPr lvl="1"/>
            <a:r>
              <a:rPr lang="en-US" sz="2000" dirty="0"/>
              <a:t>built-in support for function workflows </a:t>
            </a:r>
          </a:p>
          <a:p>
            <a:pPr lvl="1"/>
            <a:r>
              <a:rPr lang="en-US" sz="2000" dirty="0"/>
              <a:t>managing intermediate data across functions</a:t>
            </a:r>
          </a:p>
          <a:p>
            <a:pPr lvl="1"/>
            <a:endParaRPr lang="en-US" sz="1800" dirty="0"/>
          </a:p>
          <a:p>
            <a:pPr>
              <a:buFont typeface="Arial" charset="2"/>
              <a:buChar char="•"/>
            </a:pPr>
            <a:r>
              <a:rPr lang="en-US" sz="2400" dirty="0" err="1">
                <a:ea typeface="Calibri"/>
                <a:cs typeface="Calibri"/>
              </a:rPr>
              <a:t>OaaS</a:t>
            </a:r>
            <a:r>
              <a:rPr lang="en-US" sz="2400" dirty="0">
                <a:ea typeface="Calibri"/>
                <a:cs typeface="Calibri"/>
              </a:rPr>
              <a:t> encapsulates </a:t>
            </a:r>
            <a:r>
              <a:rPr lang="en-US" sz="2400" b="1" dirty="0">
                <a:ea typeface="Calibri"/>
                <a:cs typeface="Calibri"/>
              </a:rPr>
              <a:t>QoS</a:t>
            </a:r>
            <a:r>
              <a:rPr lang="en-US" sz="2400" dirty="0">
                <a:ea typeface="Calibri"/>
                <a:cs typeface="Calibri"/>
              </a:rPr>
              <a:t>, </a:t>
            </a:r>
            <a:r>
              <a:rPr lang="en-US" sz="2400" b="1" dirty="0">
                <a:ea typeface="Calibri"/>
                <a:cs typeface="Calibri"/>
              </a:rPr>
              <a:t>constraints</a:t>
            </a:r>
            <a:r>
              <a:rPr lang="en-US" sz="2400" dirty="0">
                <a:ea typeface="Calibri"/>
                <a:cs typeface="Calibri"/>
              </a:rPr>
              <a:t>, and </a:t>
            </a:r>
            <a:r>
              <a:rPr lang="en-US" sz="2400" b="1" dirty="0">
                <a:ea typeface="Calibri"/>
                <a:cs typeface="Calibri"/>
              </a:rPr>
              <a:t>location </a:t>
            </a:r>
            <a:r>
              <a:rPr lang="en-US" sz="2400" dirty="0">
                <a:ea typeface="Calibri"/>
                <a:cs typeface="Calibri"/>
              </a:rPr>
              <a:t>across multi-cloud</a:t>
            </a:r>
            <a:endParaRPr lang="en-US" sz="26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2C527-A0EE-A9C1-27DD-3B60088B261A}"/>
              </a:ext>
            </a:extLst>
          </p:cNvPr>
          <p:cNvSpPr txBox="1"/>
          <p:nvPr/>
        </p:nvSpPr>
        <p:spPr>
          <a:xfrm>
            <a:off x="11722" y="6273225"/>
            <a:ext cx="3762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82EFA"/>
                </a:solidFill>
              </a:rPr>
              <a:t>* </a:t>
            </a:r>
            <a:r>
              <a:rPr lang="en-US" sz="1600" dirty="0" err="1">
                <a:solidFill>
                  <a:srgbClr val="382EFA"/>
                </a:solidFill>
              </a:rPr>
              <a:t>OaaS</a:t>
            </a:r>
            <a:r>
              <a:rPr lang="en-US" sz="1600" dirty="0">
                <a:solidFill>
                  <a:srgbClr val="382EFA"/>
                </a:solidFill>
              </a:rPr>
              <a:t> is pen-source on </a:t>
            </a:r>
            <a:r>
              <a:rPr lang="en-US" sz="1600" dirty="0" err="1">
                <a:solidFill>
                  <a:srgbClr val="382EFA"/>
                </a:solidFill>
              </a:rPr>
              <a:t>Github</a:t>
            </a:r>
            <a:endParaRPr lang="en-US" sz="1600" dirty="0">
              <a:solidFill>
                <a:srgbClr val="382EFA"/>
              </a:solidFill>
            </a:endParaRPr>
          </a:p>
          <a:p>
            <a:r>
              <a:rPr lang="en-US" sz="1600" dirty="0">
                <a:solidFill>
                  <a:srgbClr val="382EFA"/>
                </a:solidFill>
              </a:rPr>
              <a:t>* Published in TPDS ’22 and IEEE Cloud ’23</a:t>
            </a:r>
          </a:p>
        </p:txBody>
      </p:sp>
      <p:sp>
        <p:nvSpPr>
          <p:cNvPr id="3" name="Right Arrow 2"/>
          <p:cNvSpPr/>
          <p:nvPr/>
        </p:nvSpPr>
        <p:spPr>
          <a:xfrm rot="2409855">
            <a:off x="5375683" y="2049166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768373">
            <a:off x="6673164" y="5842683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E894-BE1A-7563-21E5-33E852BE7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1" b="2300"/>
          <a:stretch/>
        </p:blipFill>
        <p:spPr>
          <a:xfrm>
            <a:off x="1562101" y="2390775"/>
            <a:ext cx="6257924" cy="3209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F2A55-F9E9-DE82-B40A-FC2D6906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521170"/>
            <a:ext cx="7105650" cy="5305677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= Function + Data + QoS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0" y="152280"/>
            <a:ext cx="9272016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200" b="0" strike="noStrike" spc="-1" dirty="0">
                <a:solidFill>
                  <a:srgbClr val="FFFFFF"/>
                </a:solidFill>
                <a:latin typeface="Arial"/>
              </a:rPr>
              <a:t>-IoT= Function + Data + QoS + Network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32108-6ACB-5740-070A-65C163F0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2" b="2831"/>
          <a:stretch/>
        </p:blipFill>
        <p:spPr>
          <a:xfrm>
            <a:off x="1504950" y="1432563"/>
            <a:ext cx="5953956" cy="2636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525C76-7CAC-BA8B-011D-A5505F9D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87" y="4142996"/>
            <a:ext cx="6096851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3AC5D77-F976-07D7-A562-2B56A3074FF3}"/>
              </a:ext>
            </a:extLst>
          </p:cNvPr>
          <p:cNvSpPr txBox="1"/>
          <p:nvPr/>
        </p:nvSpPr>
        <p:spPr>
          <a:xfrm>
            <a:off x="100584" y="152280"/>
            <a:ext cx="8814816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How Does </a:t>
            </a: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OaaS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 Operate?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09C0A0-3464-597E-43D8-746925543AED}"/>
              </a:ext>
            </a:extLst>
          </p:cNvPr>
          <p:cNvSpPr/>
          <p:nvPr/>
        </p:nvSpPr>
        <p:spPr>
          <a:xfrm>
            <a:off x="1238250" y="6496050"/>
            <a:ext cx="533400" cy="3307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D2DF8-DBAF-21D0-8AF1-739CBF63B8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47"/>
          <a:stretch/>
        </p:blipFill>
        <p:spPr>
          <a:xfrm>
            <a:off x="54864" y="1513902"/>
            <a:ext cx="1931965" cy="4763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6C59D-45E1-0E1E-220D-5113CAC6F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0"/>
          <a:stretch/>
        </p:blipFill>
        <p:spPr>
          <a:xfrm>
            <a:off x="2119308" y="1993392"/>
            <a:ext cx="7024691" cy="3928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87AC9A-800F-1A92-061A-01C4DBAB49BF}"/>
              </a:ext>
            </a:extLst>
          </p:cNvPr>
          <p:cNvSpPr/>
          <p:nvPr/>
        </p:nvSpPr>
        <p:spPr>
          <a:xfrm>
            <a:off x="3847523" y="1655064"/>
            <a:ext cx="1702885" cy="476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58BF6D-3A06-9805-B9E8-A63885E98EF9}"/>
              </a:ext>
            </a:extLst>
          </p:cNvPr>
          <p:cNvSpPr/>
          <p:nvPr/>
        </p:nvSpPr>
        <p:spPr>
          <a:xfrm>
            <a:off x="5550408" y="1655064"/>
            <a:ext cx="3593592" cy="476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5775" y="1715293"/>
            <a:ext cx="867245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Research Vision, Mission, and Scope</a:t>
            </a:r>
          </a:p>
          <a:p>
            <a:endParaRPr lang="en-US" sz="3300" dirty="0"/>
          </a:p>
          <a:p>
            <a:r>
              <a:rPr lang="en-US" sz="3300" dirty="0"/>
              <a:t>Two projects at HPCC lab</a:t>
            </a:r>
          </a:p>
          <a:p>
            <a:pPr lvl="1"/>
            <a:r>
              <a:rPr lang="en-US" sz="2700" dirty="0"/>
              <a:t>Strategies to bridge the gap of ML &amp; Clouds</a:t>
            </a:r>
            <a:endParaRPr lang="en-US" sz="2700" dirty="0">
              <a:ea typeface="+mn-lt"/>
              <a:cs typeface="+mn-lt"/>
            </a:endParaRPr>
          </a:p>
          <a:p>
            <a:pPr lvl="1"/>
            <a:r>
              <a:rPr lang="en-US" sz="2700" dirty="0">
                <a:ea typeface="+mn-lt"/>
                <a:cs typeface="+mn-lt"/>
              </a:rPr>
              <a:t>Democratizing cloud-native application development (</a:t>
            </a:r>
            <a:r>
              <a:rPr lang="en-US" sz="2700" dirty="0" err="1">
                <a:ea typeface="+mn-lt"/>
                <a:cs typeface="+mn-lt"/>
              </a:rPr>
              <a:t>OaaS</a:t>
            </a:r>
            <a:r>
              <a:rPr lang="en-US" sz="2700" dirty="0">
                <a:ea typeface="+mn-lt"/>
                <a:cs typeface="+mn-lt"/>
              </a:rPr>
              <a:t>)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</a:rPr>
              <a:t>Prospective research directions…</a:t>
            </a: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36D68-D6BC-B2FA-91DD-EAE6A69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99357-D440-3429-4EEB-68489732C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OaaS-IoT: SLA interface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D412DC-689F-DAFC-F8E2-43227BCC309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25957"/>
          <a:ext cx="8037443" cy="34060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2539">
                  <a:extLst>
                    <a:ext uri="{9D8B030D-6E8A-4147-A177-3AD203B41FA5}">
                      <a16:colId xmlns:a16="http://schemas.microsoft.com/office/drawing/2014/main" val="1836103842"/>
                    </a:ext>
                  </a:extLst>
                </a:gridCol>
                <a:gridCol w="2617306">
                  <a:extLst>
                    <a:ext uri="{9D8B030D-6E8A-4147-A177-3AD203B41FA5}">
                      <a16:colId xmlns:a16="http://schemas.microsoft.com/office/drawing/2014/main" val="865462732"/>
                    </a:ext>
                  </a:extLst>
                </a:gridCol>
                <a:gridCol w="1172816">
                  <a:extLst>
                    <a:ext uri="{9D8B030D-6E8A-4147-A177-3AD203B41FA5}">
                      <a16:colId xmlns:a16="http://schemas.microsoft.com/office/drawing/2014/main" val="1315071456"/>
                    </a:ext>
                  </a:extLst>
                </a:gridCol>
                <a:gridCol w="2484782">
                  <a:extLst>
                    <a:ext uri="{9D8B030D-6E8A-4147-A177-3AD203B41FA5}">
                      <a16:colId xmlns:a16="http://schemas.microsoft.com/office/drawing/2014/main" val="3962833090"/>
                    </a:ext>
                  </a:extLst>
                </a:gridCol>
              </a:tblGrid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Value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17274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Rps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100 </a:t>
                      </a:r>
                      <a:r>
                        <a:rPr lang="en-US" b="1" dirty="0" err="1"/>
                        <a:t>Rps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728563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Percent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99.9 %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64540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Locality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None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Local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Local, 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577021"/>
                  </a:ext>
                </a:extLst>
              </a:tr>
              <a:tr h="434305">
                <a:tc>
                  <a:txBody>
                    <a:bodyPr/>
                    <a:lstStyle/>
                    <a:p>
                      <a:r>
                        <a:rPr lang="en-US" b="1" dirty="0"/>
                        <a:t>Consistency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None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Read Your Write (RYW)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Bounded Staleness(</a:t>
                      </a:r>
                      <a:r>
                        <a:rPr lang="el-GR" b="1" dirty="0"/>
                        <a:t>Δ</a:t>
                      </a:r>
                      <a:r>
                        <a:rPr lang="en-US" b="1" dirty="0"/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/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Bounded Staleness(5s)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3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024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F332-7A04-255A-C0E4-526246ED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OaaS-IoT Architecture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6E4FC1-F281-3945-6965-66EFB358F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797" y="1661430"/>
            <a:ext cx="7324406" cy="38536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8166B-AB94-E999-9214-019BAD91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D94AA-3040-EDF7-9109-B1C85DCFA7DC}"/>
              </a:ext>
            </a:extLst>
          </p:cNvPr>
          <p:cNvSpPr/>
          <p:nvPr/>
        </p:nvSpPr>
        <p:spPr>
          <a:xfrm>
            <a:off x="746915" y="1661430"/>
            <a:ext cx="1878297" cy="207482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631E78-1A87-E94F-6F9A-C4C2522C9EB3}"/>
              </a:ext>
            </a:extLst>
          </p:cNvPr>
          <p:cNvSpPr/>
          <p:nvPr/>
        </p:nvSpPr>
        <p:spPr>
          <a:xfrm>
            <a:off x="2812674" y="2226785"/>
            <a:ext cx="1484023" cy="103752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0449F-62E3-3B43-DFC7-F5D121C4AD46}"/>
              </a:ext>
            </a:extLst>
          </p:cNvPr>
          <p:cNvSpPr/>
          <p:nvPr/>
        </p:nvSpPr>
        <p:spPr>
          <a:xfrm>
            <a:off x="4687696" y="2379186"/>
            <a:ext cx="1484023" cy="6294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FD1C88-FC32-7923-2DF3-627FA1D3B293}"/>
              </a:ext>
            </a:extLst>
          </p:cNvPr>
          <p:cNvSpPr/>
          <p:nvPr/>
        </p:nvSpPr>
        <p:spPr>
          <a:xfrm>
            <a:off x="3080889" y="3790879"/>
            <a:ext cx="1019163" cy="48615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C4716-2DCC-2836-2350-A372DB37F8C5}"/>
              </a:ext>
            </a:extLst>
          </p:cNvPr>
          <p:cNvSpPr/>
          <p:nvPr/>
        </p:nvSpPr>
        <p:spPr>
          <a:xfrm>
            <a:off x="6171720" y="3893030"/>
            <a:ext cx="919936" cy="38400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60DD57-7079-79ED-654A-F7554ACBDB67}"/>
              </a:ext>
            </a:extLst>
          </p:cNvPr>
          <p:cNvSpPr/>
          <p:nvPr/>
        </p:nvSpPr>
        <p:spPr>
          <a:xfrm>
            <a:off x="6324120" y="2335485"/>
            <a:ext cx="1187726" cy="6294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7C690D-E030-D096-64DC-1223CF1496AE}"/>
              </a:ext>
            </a:extLst>
          </p:cNvPr>
          <p:cNvSpPr/>
          <p:nvPr/>
        </p:nvSpPr>
        <p:spPr>
          <a:xfrm>
            <a:off x="4000843" y="3982066"/>
            <a:ext cx="815679" cy="48615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EB2237-C08B-2825-B893-A01CDC048BBA}"/>
              </a:ext>
            </a:extLst>
          </p:cNvPr>
          <p:cNvSpPr/>
          <p:nvPr/>
        </p:nvSpPr>
        <p:spPr>
          <a:xfrm>
            <a:off x="7091655" y="3982066"/>
            <a:ext cx="815679" cy="48615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0509AA-3046-A5B0-AD73-F9256C360888}"/>
              </a:ext>
            </a:extLst>
          </p:cNvPr>
          <p:cNvSpPr/>
          <p:nvPr/>
        </p:nvSpPr>
        <p:spPr>
          <a:xfrm>
            <a:off x="4732053" y="2949567"/>
            <a:ext cx="2917444" cy="42513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6D815-5818-2EEC-4C1B-D35D6DD2337F}"/>
              </a:ext>
            </a:extLst>
          </p:cNvPr>
          <p:cNvSpPr/>
          <p:nvPr/>
        </p:nvSpPr>
        <p:spPr>
          <a:xfrm>
            <a:off x="3108053" y="4508635"/>
            <a:ext cx="1778579" cy="37576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49FF24-C01C-19F2-61E6-69D061C05420}"/>
              </a:ext>
            </a:extLst>
          </p:cNvPr>
          <p:cNvSpPr/>
          <p:nvPr/>
        </p:nvSpPr>
        <p:spPr>
          <a:xfrm>
            <a:off x="6083101" y="4497827"/>
            <a:ext cx="1778580" cy="38657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23D3-F74B-7C8D-1395-DEDCEC1A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 Deployment with </a:t>
            </a:r>
            <a:br>
              <a:rPr lang="en-US" dirty="0"/>
            </a:br>
            <a:r>
              <a:rPr lang="en-US" dirty="0"/>
              <a:t>Class Runtime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3CF8FF-83C5-1DAE-2097-E10DB1B61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302" y="1502842"/>
            <a:ext cx="7481382" cy="42575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D0111-9320-072B-FF3A-B36E5D7F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BD38AF-8765-8068-18C3-EABF17C15283}"/>
              </a:ext>
            </a:extLst>
          </p:cNvPr>
          <p:cNvSpPr/>
          <p:nvPr/>
        </p:nvSpPr>
        <p:spPr>
          <a:xfrm>
            <a:off x="1248695" y="3429000"/>
            <a:ext cx="6967003" cy="192615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AEC7B-A063-6C4A-A878-397579B75AE0}"/>
              </a:ext>
            </a:extLst>
          </p:cNvPr>
          <p:cNvSpPr/>
          <p:nvPr/>
        </p:nvSpPr>
        <p:spPr>
          <a:xfrm>
            <a:off x="1750142" y="3581400"/>
            <a:ext cx="1573162" cy="1619865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200A23-BA81-E09D-5331-E96DFACDFD4C}"/>
              </a:ext>
            </a:extLst>
          </p:cNvPr>
          <p:cNvSpPr/>
          <p:nvPr/>
        </p:nvSpPr>
        <p:spPr>
          <a:xfrm>
            <a:off x="3498113" y="3533182"/>
            <a:ext cx="2744192" cy="161986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8EA1C-9976-3836-0BE4-4B58A94323F0}"/>
              </a:ext>
            </a:extLst>
          </p:cNvPr>
          <p:cNvSpPr/>
          <p:nvPr/>
        </p:nvSpPr>
        <p:spPr>
          <a:xfrm>
            <a:off x="1506302" y="2771467"/>
            <a:ext cx="1377106" cy="39235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A8AD2A-0708-EC05-C574-5DAB1B8AB5A7}"/>
              </a:ext>
            </a:extLst>
          </p:cNvPr>
          <p:cNvSpPr/>
          <p:nvPr/>
        </p:nvSpPr>
        <p:spPr>
          <a:xfrm>
            <a:off x="4882896" y="3901439"/>
            <a:ext cx="3012409" cy="88392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710E9B-E797-E929-CE8B-15352ADB5A64}"/>
              </a:ext>
            </a:extLst>
          </p:cNvPr>
          <p:cNvSpPr/>
          <p:nvPr/>
        </p:nvSpPr>
        <p:spPr>
          <a:xfrm>
            <a:off x="1524721" y="3169919"/>
            <a:ext cx="1377106" cy="30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31E4-BDA8-0A87-0114-60B02EC9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Enforcement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5A333-42F1-FCD6-A5C3-757981C41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12" y="1584660"/>
            <a:ext cx="8229600" cy="211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C4D0B-B1EB-8504-275C-7B53C998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429993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4AAAF-82B0-0B1C-B81A-59C9E06BA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915" y="3771436"/>
            <a:ext cx="6141418" cy="29341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101DE7-202C-17CD-244C-42F3ECAC49D0}"/>
              </a:ext>
            </a:extLst>
          </p:cNvPr>
          <p:cNvSpPr/>
          <p:nvPr/>
        </p:nvSpPr>
        <p:spPr>
          <a:xfrm>
            <a:off x="2438400" y="3771435"/>
            <a:ext cx="2133600" cy="293416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4BC2B-3F71-63C1-51A7-B28676485531}"/>
              </a:ext>
            </a:extLst>
          </p:cNvPr>
          <p:cNvSpPr/>
          <p:nvPr/>
        </p:nvSpPr>
        <p:spPr>
          <a:xfrm>
            <a:off x="457200" y="2521388"/>
            <a:ext cx="8236688" cy="26114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C9DD81-FDAE-6D6C-FB6A-91B032F105AC}"/>
              </a:ext>
            </a:extLst>
          </p:cNvPr>
          <p:cNvSpPr/>
          <p:nvPr/>
        </p:nvSpPr>
        <p:spPr>
          <a:xfrm>
            <a:off x="4396467" y="3771434"/>
            <a:ext cx="1493056" cy="293416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95632-AF36-7230-BCC8-202EB379346E}"/>
              </a:ext>
            </a:extLst>
          </p:cNvPr>
          <p:cNvSpPr/>
          <p:nvPr/>
        </p:nvSpPr>
        <p:spPr>
          <a:xfrm>
            <a:off x="443024" y="2724182"/>
            <a:ext cx="8250864" cy="83509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721FFB-0310-590D-4F63-691D020F3F66}"/>
              </a:ext>
            </a:extLst>
          </p:cNvPr>
          <p:cNvSpPr/>
          <p:nvPr/>
        </p:nvSpPr>
        <p:spPr>
          <a:xfrm>
            <a:off x="5889523" y="3776762"/>
            <a:ext cx="1493056" cy="293416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79008-B725-1439-6EB8-5F5546984205}"/>
              </a:ext>
            </a:extLst>
          </p:cNvPr>
          <p:cNvSpPr/>
          <p:nvPr/>
        </p:nvSpPr>
        <p:spPr>
          <a:xfrm>
            <a:off x="413515" y="1922454"/>
            <a:ext cx="8236688" cy="26114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AC13-C751-409A-9095-D9A3DDA3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Case: Class Definition in OaaS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9868-5F8C-488C-B515-F8D993A4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255" y="644130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74DA-7C57-40DD-8D91-C803D039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2"/>
          <a:stretch/>
        </p:blipFill>
        <p:spPr>
          <a:xfrm>
            <a:off x="8679" y="1650128"/>
            <a:ext cx="5486400" cy="4818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061979"/>
            <a:ext cx="541686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video1:constructor():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A7F4-1822-4082-8F7F-9F024E14B356}"/>
              </a:ext>
            </a:extLst>
          </p:cNvPr>
          <p:cNvSpPr txBox="1"/>
          <p:nvPr/>
        </p:nvSpPr>
        <p:spPr>
          <a:xfrm>
            <a:off x="2074499" y="3047196"/>
            <a:ext cx="873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679A3-64C6-4444-AE8A-A19DC9246837}"/>
              </a:ext>
            </a:extLst>
          </p:cNvPr>
          <p:cNvSpPr txBox="1"/>
          <p:nvPr/>
        </p:nvSpPr>
        <p:spPr>
          <a:xfrm>
            <a:off x="2288311" y="3821894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BD64D-2114-44DD-80B5-B123D0B6400D}"/>
              </a:ext>
            </a:extLst>
          </p:cNvPr>
          <p:cNvSpPr txBox="1"/>
          <p:nvPr/>
        </p:nvSpPr>
        <p:spPr>
          <a:xfrm>
            <a:off x="1308269" y="4330588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317B3-56B1-4DBC-B9DB-7A8C3F579EBC}"/>
              </a:ext>
            </a:extLst>
          </p:cNvPr>
          <p:cNvSpPr txBox="1"/>
          <p:nvPr/>
        </p:nvSpPr>
        <p:spPr>
          <a:xfrm>
            <a:off x="1968235" y="5662990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transcode:latest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90F69D2-3C9F-4B56-8068-017B12285F72}"/>
              </a:ext>
            </a:extLst>
          </p:cNvPr>
          <p:cNvSpPr/>
          <p:nvPr/>
        </p:nvSpPr>
        <p:spPr>
          <a:xfrm>
            <a:off x="2782851" y="2258190"/>
            <a:ext cx="229041" cy="1208696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5F6E13B-76A1-4BD6-8C6F-F01C8C059D50}"/>
              </a:ext>
            </a:extLst>
          </p:cNvPr>
          <p:cNvSpPr/>
          <p:nvPr/>
        </p:nvSpPr>
        <p:spPr>
          <a:xfrm>
            <a:off x="4067764" y="4330588"/>
            <a:ext cx="359185" cy="1939482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45AD3-0EFE-4964-A65E-74E65DB5C7C3}"/>
              </a:ext>
            </a:extLst>
          </p:cNvPr>
          <p:cNvSpPr txBox="1"/>
          <p:nvPr/>
        </p:nvSpPr>
        <p:spPr>
          <a:xfrm>
            <a:off x="2979806" y="2411373"/>
            <a:ext cx="124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</a:t>
            </a:r>
          </a:p>
          <a:p>
            <a:r>
              <a:rPr lang="en-US" dirty="0">
                <a:solidFill>
                  <a:srgbClr val="C00000"/>
                </a:solidFill>
              </a:rPr>
              <a:t>declaration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858F9-1784-43BB-AB54-E76F806D70A3}"/>
              </a:ext>
            </a:extLst>
          </p:cNvPr>
          <p:cNvSpPr txBox="1"/>
          <p:nvPr/>
        </p:nvSpPr>
        <p:spPr>
          <a:xfrm>
            <a:off x="4426949" y="5012680"/>
            <a:ext cx="109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function</a:t>
            </a:r>
          </a:p>
          <a:p>
            <a:r>
              <a:rPr lang="en-US" dirty="0">
                <a:solidFill>
                  <a:srgbClr val="C00000"/>
                </a:solidFill>
              </a:rPr>
              <a:t>definition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881" y="2622969"/>
            <a:ext cx="411054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ourier New" panose="02070309020205020404" pitchFamily="49" charset="0"/>
              </a:rPr>
              <a:t>Example Object instantiation and call:</a:t>
            </a:r>
            <a:br>
              <a:rPr lang="en-US" sz="2000" dirty="0">
                <a:cs typeface="Courier New" panose="02070309020205020404" pitchFamily="49" charset="0"/>
              </a:rPr>
            </a:br>
            <a:endParaRPr lang="en-US" sz="1050" dirty="0">
              <a:cs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528050"/>
            <a:ext cx="526297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 PUT(MY_VIDEO, </a:t>
            </a: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4367056" y="3993278"/>
            <a:ext cx="418576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video1:transcode(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=1024)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/>
      <p:bldP spid="17" grpId="0"/>
      <p:bldP spid="5" grpId="0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91D8AA33-6ABB-A168-BD09-DBDDEE8C1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6"/>
          <a:stretch/>
        </p:blipFill>
        <p:spPr>
          <a:xfrm>
            <a:off x="751065" y="1655785"/>
            <a:ext cx="4136623" cy="4545492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FBA0FBF-A719-B841-1126-4B6E522BA2D1}"/>
              </a:ext>
            </a:extLst>
          </p:cNvPr>
          <p:cNvSpPr/>
          <p:nvPr/>
        </p:nvSpPr>
        <p:spPr>
          <a:xfrm>
            <a:off x="952894" y="5602009"/>
            <a:ext cx="4295314" cy="581463"/>
          </a:xfrm>
          <a:prstGeom prst="rect">
            <a:avLst/>
          </a:prstGeom>
          <a:solidFill>
            <a:srgbClr val="4F81B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51211F-572B-8EB3-AA2D-5AFB2F089032}"/>
              </a:ext>
            </a:extLst>
          </p:cNvPr>
          <p:cNvSpPr/>
          <p:nvPr/>
        </p:nvSpPr>
        <p:spPr>
          <a:xfrm>
            <a:off x="952894" y="2948070"/>
            <a:ext cx="4295314" cy="1724365"/>
          </a:xfrm>
          <a:prstGeom prst="rect">
            <a:avLst/>
          </a:prstGeom>
          <a:solidFill>
            <a:srgbClr val="4F81B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11B3-9EFA-ACEE-C863-83A8070BC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Case: </a:t>
            </a:r>
            <a:br>
              <a:rPr lang="en-US" dirty="0"/>
            </a:br>
            <a:r>
              <a:rPr lang="en-US" dirty="0"/>
              <a:t>Class Definition Interface in </a:t>
            </a:r>
            <a:r>
              <a:rPr lang="en-US" dirty="0" err="1"/>
              <a:t>OaaS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7DB03-13FB-1137-1F93-95A28602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0599" y="653891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2DED2A4-1919-D87C-F69A-2CF8B1A807F1}"/>
              </a:ext>
            </a:extLst>
          </p:cNvPr>
          <p:cNvSpPr/>
          <p:nvPr/>
        </p:nvSpPr>
        <p:spPr>
          <a:xfrm>
            <a:off x="4686541" y="1988846"/>
            <a:ext cx="333828" cy="416079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FA84B-C44E-2BED-63D5-F34D430FED73}"/>
              </a:ext>
            </a:extLst>
          </p:cNvPr>
          <p:cNvSpPr txBox="1"/>
          <p:nvPr/>
        </p:nvSpPr>
        <p:spPr>
          <a:xfrm>
            <a:off x="4997821" y="2005036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5E909E0-46C4-250B-B897-EAE81AD726E8}"/>
              </a:ext>
            </a:extLst>
          </p:cNvPr>
          <p:cNvSpPr/>
          <p:nvPr/>
        </p:nvSpPr>
        <p:spPr>
          <a:xfrm>
            <a:off x="4682202" y="2420153"/>
            <a:ext cx="333828" cy="365124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A8E48-95C6-4A23-677F-370F6AED4494}"/>
              </a:ext>
            </a:extLst>
          </p:cNvPr>
          <p:cNvSpPr txBox="1"/>
          <p:nvPr/>
        </p:nvSpPr>
        <p:spPr>
          <a:xfrm>
            <a:off x="4997821" y="2395828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1F917F5-AA20-C2B4-F414-EC31FA535085}"/>
              </a:ext>
            </a:extLst>
          </p:cNvPr>
          <p:cNvSpPr/>
          <p:nvPr/>
        </p:nvSpPr>
        <p:spPr>
          <a:xfrm>
            <a:off x="5045944" y="2992803"/>
            <a:ext cx="333828" cy="167963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66DA1B-89C8-102D-84D9-809B94B97C58}"/>
              </a:ext>
            </a:extLst>
          </p:cNvPr>
          <p:cNvSpPr txBox="1"/>
          <p:nvPr/>
        </p:nvSpPr>
        <p:spPr>
          <a:xfrm>
            <a:off x="5391080" y="3654391"/>
            <a:ext cx="116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Func</a:t>
            </a:r>
            <a:endParaRPr lang="en-US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731C7A6-91B8-4363-E04A-80ABE9A3C217}"/>
              </a:ext>
            </a:extLst>
          </p:cNvPr>
          <p:cNvSpPr/>
          <p:nvPr/>
        </p:nvSpPr>
        <p:spPr>
          <a:xfrm>
            <a:off x="4695287" y="3166505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729F229-12B7-5F4F-D156-6B12C3DF4627}"/>
              </a:ext>
            </a:extLst>
          </p:cNvPr>
          <p:cNvSpPr/>
          <p:nvPr/>
        </p:nvSpPr>
        <p:spPr>
          <a:xfrm>
            <a:off x="4710208" y="4057969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36EC00F-1003-420E-CCF5-310839503347}"/>
              </a:ext>
            </a:extLst>
          </p:cNvPr>
          <p:cNvSpPr/>
          <p:nvPr/>
        </p:nvSpPr>
        <p:spPr>
          <a:xfrm>
            <a:off x="4634973" y="5773502"/>
            <a:ext cx="333828" cy="365126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817163F-0F8C-EED8-9D65-6FD11BE34DC3}"/>
              </a:ext>
            </a:extLst>
          </p:cNvPr>
          <p:cNvSpPr/>
          <p:nvPr/>
        </p:nvSpPr>
        <p:spPr>
          <a:xfrm>
            <a:off x="5057252" y="5587791"/>
            <a:ext cx="333828" cy="56224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077B0B-0828-13B5-2F7C-6B010186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40" y="1653996"/>
            <a:ext cx="2775438" cy="30887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916C5C-7890-A353-61E5-9673D00E9B76}"/>
              </a:ext>
            </a:extLst>
          </p:cNvPr>
          <p:cNvSpPr/>
          <p:nvPr/>
        </p:nvSpPr>
        <p:spPr>
          <a:xfrm>
            <a:off x="883931" y="2005036"/>
            <a:ext cx="3961927" cy="418564"/>
          </a:xfrm>
          <a:prstGeom prst="rect">
            <a:avLst/>
          </a:prstGeom>
          <a:solidFill>
            <a:srgbClr val="C0504D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CAC0-272E-14DF-7D82-D18A0A9623B2}"/>
              </a:ext>
            </a:extLst>
          </p:cNvPr>
          <p:cNvSpPr/>
          <p:nvPr/>
        </p:nvSpPr>
        <p:spPr>
          <a:xfrm>
            <a:off x="880673" y="2416227"/>
            <a:ext cx="3961927" cy="385109"/>
          </a:xfrm>
          <a:prstGeom prst="rect">
            <a:avLst/>
          </a:prstGeom>
          <a:solidFill>
            <a:srgbClr val="9BBB59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6481A9-273A-9A60-D07E-716AFCAA49D3}"/>
              </a:ext>
            </a:extLst>
          </p:cNvPr>
          <p:cNvSpPr/>
          <p:nvPr/>
        </p:nvSpPr>
        <p:spPr>
          <a:xfrm>
            <a:off x="925759" y="5009476"/>
            <a:ext cx="3961927" cy="385109"/>
          </a:xfrm>
          <a:prstGeom prst="rect">
            <a:avLst/>
          </a:prstGeom>
          <a:solidFill>
            <a:srgbClr val="9BBB59">
              <a:alpha val="10196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9587727-EC03-0AF1-24B5-11398BF65DFD}"/>
              </a:ext>
            </a:extLst>
          </p:cNvPr>
          <p:cNvSpPr/>
          <p:nvPr/>
        </p:nvSpPr>
        <p:spPr>
          <a:xfrm>
            <a:off x="4711036" y="5032670"/>
            <a:ext cx="333828" cy="365124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8783A-3D7F-EE7D-E94E-687498678A30}"/>
              </a:ext>
            </a:extLst>
          </p:cNvPr>
          <p:cNvSpPr/>
          <p:nvPr/>
        </p:nvSpPr>
        <p:spPr>
          <a:xfrm>
            <a:off x="887189" y="4032690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C3D1D5-FF3F-A85D-BE81-4DBF094C055B}"/>
              </a:ext>
            </a:extLst>
          </p:cNvPr>
          <p:cNvSpPr/>
          <p:nvPr/>
        </p:nvSpPr>
        <p:spPr>
          <a:xfrm>
            <a:off x="880672" y="5743525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4A00FC-AB34-F3B6-AEBE-7881C9303E20}"/>
              </a:ext>
            </a:extLst>
          </p:cNvPr>
          <p:cNvSpPr/>
          <p:nvPr/>
        </p:nvSpPr>
        <p:spPr>
          <a:xfrm>
            <a:off x="940361" y="3142613"/>
            <a:ext cx="3961927" cy="418564"/>
          </a:xfrm>
          <a:prstGeom prst="rect">
            <a:avLst/>
          </a:prstGeom>
          <a:solidFill>
            <a:srgbClr val="C0504D">
              <a:alpha val="9804"/>
            </a:srgbClr>
          </a:solidFill>
          <a:ln>
            <a:solidFill>
              <a:srgbClr val="000000">
                <a:alpha val="10196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1F106-543B-7CB4-9932-43E3F8761EEB}"/>
              </a:ext>
            </a:extLst>
          </p:cNvPr>
          <p:cNvSpPr txBox="1"/>
          <p:nvPr/>
        </p:nvSpPr>
        <p:spPr>
          <a:xfrm>
            <a:off x="5008206" y="5040205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53D305-B9C6-D602-45E6-6B004E762342}"/>
              </a:ext>
            </a:extLst>
          </p:cNvPr>
          <p:cNvSpPr txBox="1"/>
          <p:nvPr/>
        </p:nvSpPr>
        <p:spPr>
          <a:xfrm>
            <a:off x="5369813" y="5697186"/>
            <a:ext cx="116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Func</a:t>
            </a:r>
            <a:endParaRPr lang="en-US" dirty="0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CE60C755-5686-4856-D960-2B50673D90A2}"/>
              </a:ext>
            </a:extLst>
          </p:cNvPr>
          <p:cNvSpPr/>
          <p:nvPr/>
        </p:nvSpPr>
        <p:spPr>
          <a:xfrm rot="10800000">
            <a:off x="735440" y="1906371"/>
            <a:ext cx="333828" cy="2753168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ED7C7D-E37A-318C-92B4-E53787651B9A}"/>
              </a:ext>
            </a:extLst>
          </p:cNvPr>
          <p:cNvSpPr txBox="1"/>
          <p:nvPr/>
        </p:nvSpPr>
        <p:spPr>
          <a:xfrm>
            <a:off x="93556" y="3079571"/>
            <a:ext cx="96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2257C446-A7C3-ACAF-95F4-9B3AACF41537}"/>
              </a:ext>
            </a:extLst>
          </p:cNvPr>
          <p:cNvSpPr/>
          <p:nvPr/>
        </p:nvSpPr>
        <p:spPr>
          <a:xfrm rot="10800000">
            <a:off x="734145" y="4742790"/>
            <a:ext cx="333828" cy="1394349"/>
          </a:xfrm>
          <a:prstGeom prst="rightBrace">
            <a:avLst>
              <a:gd name="adj1" fmla="val 0"/>
              <a:gd name="adj2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8B211-45BF-F9C7-0544-313F760FB881}"/>
              </a:ext>
            </a:extLst>
          </p:cNvPr>
          <p:cNvSpPr txBox="1"/>
          <p:nvPr/>
        </p:nvSpPr>
        <p:spPr>
          <a:xfrm>
            <a:off x="115186" y="5221506"/>
            <a:ext cx="705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18913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3" grpId="0" animBg="1"/>
      <p:bldP spid="14" grpId="0" animBg="1"/>
      <p:bldP spid="15" grpId="0" animBg="1"/>
      <p:bldP spid="16" grpId="0" animBg="1"/>
      <p:bldP spid="21" grpId="0" animBg="1"/>
      <p:bldP spid="23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CEE7B5-4D7C-4328-9B13-CC800C16E3F3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" y="1579615"/>
            <a:ext cx="3882118" cy="4644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5EE018C-F190-4692-8FE8-CB5E0FEE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39" y="1521942"/>
            <a:ext cx="4217303" cy="51805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BF9FA3-93F7-98D9-694C-CF3CF52C6789}"/>
              </a:ext>
            </a:extLst>
          </p:cNvPr>
          <p:cNvGrpSpPr/>
          <p:nvPr/>
        </p:nvGrpSpPr>
        <p:grpSpPr>
          <a:xfrm>
            <a:off x="4019535" y="3791647"/>
            <a:ext cx="830963" cy="910982"/>
            <a:chOff x="4019535" y="3791647"/>
            <a:chExt cx="830963" cy="9109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7E1A10-ED7D-4E2D-89AD-90232F6E2F6E}"/>
                </a:ext>
              </a:extLst>
            </p:cNvPr>
            <p:cNvSpPr txBox="1"/>
            <p:nvPr/>
          </p:nvSpPr>
          <p:spPr>
            <a:xfrm>
              <a:off x="4110167" y="4016305"/>
              <a:ext cx="669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FaaS</a:t>
              </a:r>
              <a:endPara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Arrow: Striped Right 2">
              <a:extLst>
                <a:ext uri="{FF2B5EF4-FFF2-40B4-BE49-F238E27FC236}">
                  <a16:creationId xmlns:a16="http://schemas.microsoft.com/office/drawing/2014/main" id="{234BA753-C190-4ABE-AE87-AB4B401695F8}"/>
                </a:ext>
              </a:extLst>
            </p:cNvPr>
            <p:cNvSpPr/>
            <p:nvPr/>
          </p:nvSpPr>
          <p:spPr>
            <a:xfrm>
              <a:off x="4019535" y="3791647"/>
              <a:ext cx="830963" cy="910982"/>
            </a:xfrm>
            <a:prstGeom prst="stripedRightArrow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4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608680" cy="2600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500" b="1" dirty="0">
                <a:latin typeface="Courier New"/>
                <a:cs typeface="Courier New"/>
              </a:rPr>
              <a:t>   </a:t>
            </a:r>
            <a:r>
              <a:rPr lang="en-US" sz="1500" b="1" dirty="0" err="1">
                <a:latin typeface="Courier New"/>
                <a:cs typeface="Courier New"/>
              </a:rPr>
              <a:t>Wf_face_detect</a:t>
            </a:r>
            <a:r>
              <a:rPr lang="en-US" sz="1500" b="1" dirty="0">
                <a:latin typeface="Courier New"/>
                <a:cs typeface="Courier New"/>
              </a:rPr>
              <a:t>():</a:t>
            </a:r>
            <a:r>
              <a:rPr lang="en-US" sz="1500" b="1" dirty="0" err="1">
                <a:latin typeface="Courier New"/>
                <a:cs typeface="Courier New"/>
              </a:rPr>
              <a:t>json_rec</a:t>
            </a:r>
            <a:r>
              <a:rPr lang="en-US" sz="1500" b="1" dirty="0"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BDF7-23DC-F3D4-BBAB-53CD5925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OaaS</a:t>
            </a:r>
            <a:r>
              <a:rPr lang="en-US" dirty="0"/>
              <a:t>-IoT Facing Network Partition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FD7B14-D2AB-3211-FBF1-C39E23725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145" y="1471693"/>
            <a:ext cx="6782542" cy="42433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5A43-1B35-AE7E-6D58-B7CB3371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F8C0B-1A80-5B8C-4B75-72E1C2925DDD}"/>
              </a:ext>
            </a:extLst>
          </p:cNvPr>
          <p:cNvSpPr txBox="1"/>
          <p:nvPr/>
        </p:nvSpPr>
        <p:spPr>
          <a:xfrm>
            <a:off x="393290" y="5621095"/>
            <a:ext cx="875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Strong</a:t>
            </a:r>
            <a:r>
              <a:rPr lang="en-US" dirty="0"/>
              <a:t> needs quorum =&gt; throughput drops to zero.</a:t>
            </a:r>
          </a:p>
          <a:p>
            <a:r>
              <a:rPr lang="en-US" b="1" dirty="0"/>
              <a:t>RYW</a:t>
            </a:r>
            <a:r>
              <a:rPr lang="en-US" dirty="0"/>
              <a:t> does not need quorum  =&gt; can fall back to local invocation.</a:t>
            </a:r>
          </a:p>
          <a:p>
            <a:r>
              <a:rPr lang="en-US" b="1" dirty="0"/>
              <a:t>RYW-</a:t>
            </a:r>
            <a:r>
              <a:rPr lang="en-US" b="1" dirty="0" err="1"/>
              <a:t>thr</a:t>
            </a:r>
            <a:r>
              <a:rPr lang="en-US" dirty="0"/>
              <a:t> has throughput enforcement that has more stable performance </a:t>
            </a:r>
            <a:br>
              <a:rPr lang="en-US" dirty="0"/>
            </a:br>
            <a:r>
              <a:rPr lang="en-US" dirty="0"/>
              <a:t>in the fallback stage.</a:t>
            </a:r>
          </a:p>
        </p:txBody>
      </p:sp>
    </p:spTree>
    <p:extLst>
      <p:ext uri="{BB962C8B-B14F-4D97-AF65-F5344CB8AC3E}">
        <p14:creationId xmlns:p14="http://schemas.microsoft.com/office/powerpoint/2010/main" val="4139104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CC36A-78FC-45BD-0382-1499C4C4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Result:</a:t>
            </a:r>
            <a:br>
              <a:rPr lang="en-US" dirty="0"/>
            </a:br>
            <a:r>
              <a:rPr lang="en-US" dirty="0"/>
              <a:t>Implementation Efficiency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B11410-7CC9-57F5-2B53-1B840A09D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9761"/>
          <a:stretch/>
        </p:blipFill>
        <p:spPr>
          <a:xfrm>
            <a:off x="74262" y="1478347"/>
            <a:ext cx="8981300" cy="37605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16745-5C72-1D7B-1D3A-347A7B68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349948-8E56-085A-DFA8-B1F553005367}"/>
              </a:ext>
            </a:extLst>
          </p:cNvPr>
          <p:cNvSpPr/>
          <p:nvPr/>
        </p:nvSpPr>
        <p:spPr>
          <a:xfrm>
            <a:off x="1104901" y="5314019"/>
            <a:ext cx="6670712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OaaS can operate with insignificant overhead</a:t>
            </a:r>
          </a:p>
        </p:txBody>
      </p:sp>
    </p:spTree>
    <p:extLst>
      <p:ext uri="{BB962C8B-B14F-4D97-AF65-F5344CB8AC3E}">
        <p14:creationId xmlns:p14="http://schemas.microsoft.com/office/powerpoint/2010/main" val="241368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E74461-2428-484F-990F-C8A10D876776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3" y="131913"/>
            <a:ext cx="8946718" cy="1143000"/>
          </a:xfrm>
        </p:spPr>
        <p:txBody>
          <a:bodyPr>
            <a:noAutofit/>
          </a:bodyPr>
          <a:lstStyle/>
          <a:p>
            <a:r>
              <a:rPr lang="en-US" dirty="0"/>
              <a:t>Research Vision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4AE10-6A53-4D40-BA6C-39342DA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6" y="2502902"/>
            <a:ext cx="2498646" cy="1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89FFDB-AB40-4DCB-A12F-5A55246EF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454" r="4903" b="10843"/>
          <a:stretch/>
        </p:blipFill>
        <p:spPr bwMode="auto">
          <a:xfrm>
            <a:off x="1376855" y="4114799"/>
            <a:ext cx="2498646" cy="1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485E4F-FF5A-4160-A295-17D01B5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2907391"/>
            <a:ext cx="3382389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3">
            <a:extLst>
              <a:ext uri="{FF2B5EF4-FFF2-40B4-BE49-F238E27FC236}">
                <a16:creationId xmlns:a16="http://schemas.microsoft.com/office/drawing/2014/main" id="{4ED109F4-08C7-4B39-A3D4-4DB220C1C685}"/>
              </a:ext>
            </a:extLst>
          </p:cNvPr>
          <p:cNvSpPr/>
          <p:nvPr/>
        </p:nvSpPr>
        <p:spPr>
          <a:xfrm>
            <a:off x="5948155" y="3958442"/>
            <a:ext cx="1091957" cy="47599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0">
            <a:extLst>
              <a:ext uri="{FF2B5EF4-FFF2-40B4-BE49-F238E27FC236}">
                <a16:creationId xmlns:a16="http://schemas.microsoft.com/office/drawing/2014/main" id="{73EAA49F-F0F1-41D6-8E1C-39EB766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4" y="4634060"/>
            <a:ext cx="1030861" cy="10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9FEF875-9EB3-465B-B427-BA8338EB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4" y="4718215"/>
            <a:ext cx="680077" cy="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Wide-angle HD 1080p security camera">
            <a:extLst>
              <a:ext uri="{FF2B5EF4-FFF2-40B4-BE49-F238E27FC236}">
                <a16:creationId xmlns:a16="http://schemas.microsoft.com/office/drawing/2014/main" id="{D14AE356-6EB6-4A9E-951C-CCA3F59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32" y="6048867"/>
            <a:ext cx="922448" cy="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Drone Delivery: By The Numbers - Blogs - diydrones">
            <a:extLst>
              <a:ext uri="{FF2B5EF4-FFF2-40B4-BE49-F238E27FC236}">
                <a16:creationId xmlns:a16="http://schemas.microsoft.com/office/drawing/2014/main" id="{29B3180C-831D-4CDD-BC13-A192BBE7A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-367" r="1596" b="19223"/>
          <a:stretch/>
        </p:blipFill>
        <p:spPr bwMode="auto">
          <a:xfrm>
            <a:off x="4081612" y="5696842"/>
            <a:ext cx="1595249" cy="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8" descr="Home - AZTECH">
            <a:extLst>
              <a:ext uri="{FF2B5EF4-FFF2-40B4-BE49-F238E27FC236}">
                <a16:creationId xmlns:a16="http://schemas.microsoft.com/office/drawing/2014/main" id="{2272283A-A457-40F2-82CE-A23B045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31" y="5682919"/>
            <a:ext cx="1718587" cy="12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vuzix blade smart glasses">
            <a:extLst>
              <a:ext uri="{FF2B5EF4-FFF2-40B4-BE49-F238E27FC236}">
                <a16:creationId xmlns:a16="http://schemas.microsoft.com/office/drawing/2014/main" id="{9F18C054-D355-484D-BEA8-1D6C34F1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35232" r="-1" b="36162"/>
          <a:stretch/>
        </p:blipFill>
        <p:spPr bwMode="auto">
          <a:xfrm>
            <a:off x="5470149" y="6237103"/>
            <a:ext cx="1030855" cy="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26269C42-781B-48E4-B358-B076BAC5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122" r="22794" b="20412"/>
          <a:stretch/>
        </p:blipFill>
        <p:spPr bwMode="auto">
          <a:xfrm>
            <a:off x="5268094" y="1975745"/>
            <a:ext cx="2504871" cy="1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3134D6B-F9FA-4D51-A10D-0A3F9AC2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6298955" y="4693514"/>
            <a:ext cx="615455" cy="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B6180-D5FC-4045-94C5-C3012AB4EDD6}"/>
              </a:ext>
            </a:extLst>
          </p:cNvPr>
          <p:cNvSpPr/>
          <p:nvPr/>
        </p:nvSpPr>
        <p:spPr>
          <a:xfrm>
            <a:off x="7511239" y="4819088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6165B-4970-4A60-B9EA-D79C745EA118}"/>
              </a:ext>
            </a:extLst>
          </p:cNvPr>
          <p:cNvSpPr/>
          <p:nvPr/>
        </p:nvSpPr>
        <p:spPr>
          <a:xfrm>
            <a:off x="6074069" y="3931262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848-BF2C-4599-A500-82131BC18763}"/>
              </a:ext>
            </a:extLst>
          </p:cNvPr>
          <p:cNvSpPr/>
          <p:nvPr/>
        </p:nvSpPr>
        <p:spPr>
          <a:xfrm>
            <a:off x="5782534" y="2660561"/>
            <a:ext cx="14455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7D3E-9DDD-4FC1-BDD4-9C511AB8713E}"/>
              </a:ext>
            </a:extLst>
          </p:cNvPr>
          <p:cNvSpPr/>
          <p:nvPr/>
        </p:nvSpPr>
        <p:spPr>
          <a:xfrm>
            <a:off x="4760483" y="6560668"/>
            <a:ext cx="1504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IoT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DB4E-FF84-4A81-8B41-A9AAEA3FF474}"/>
              </a:ext>
            </a:extLst>
          </p:cNvPr>
          <p:cNvSpPr/>
          <p:nvPr/>
        </p:nvSpPr>
        <p:spPr>
          <a:xfrm>
            <a:off x="-8547" y="1463768"/>
            <a:ext cx="409015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Past Decade</a:t>
            </a:r>
          </a:p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Communication Everywhere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AEDDE-6500-443C-B505-A03C63A20278}"/>
              </a:ext>
            </a:extLst>
          </p:cNvPr>
          <p:cNvSpPr/>
          <p:nvPr/>
        </p:nvSpPr>
        <p:spPr>
          <a:xfrm>
            <a:off x="4816498" y="1397779"/>
            <a:ext cx="366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Decade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Computing Everywhere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84FD22-50CF-42E2-B2CA-1074B9EBF9D9}"/>
              </a:ext>
            </a:extLst>
          </p:cNvPr>
          <p:cNvSpPr/>
          <p:nvPr/>
        </p:nvSpPr>
        <p:spPr>
          <a:xfrm>
            <a:off x="4081612" y="3752193"/>
            <a:ext cx="905418" cy="88186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2EB3A-D0F8-01C7-3B4D-7E6054A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5" grpId="0"/>
      <p:bldP spid="2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855543" cy="261610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595326">
            <a:off x="-52968" y="3088180"/>
            <a:ext cx="8290152" cy="1015663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Still Hard to Program!!!!</a:t>
            </a:r>
          </a:p>
        </p:txBody>
      </p:sp>
    </p:spTree>
    <p:extLst>
      <p:ext uri="{BB962C8B-B14F-4D97-AF65-F5344CB8AC3E}">
        <p14:creationId xmlns:p14="http://schemas.microsoft.com/office/powerpoint/2010/main" val="28503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Last Mile to Cloud Programming Democratization…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603507" y="1328451"/>
            <a:ext cx="191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Layman user has a generic query!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6950" y="1591272"/>
            <a:ext cx="2628900" cy="8280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275B-3A4E-EBB3-7FD9-F45435DD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6631632-DC9F-90B3-572D-D3EAF9E9B642}"/>
              </a:ext>
            </a:extLst>
          </p:cNvPr>
          <p:cNvSpPr/>
          <p:nvPr/>
        </p:nvSpPr>
        <p:spPr>
          <a:xfrm>
            <a:off x="6922834" y="1986505"/>
            <a:ext cx="2221166" cy="1262904"/>
          </a:xfrm>
          <a:prstGeom prst="wedgeEllipseCallout">
            <a:avLst>
              <a:gd name="adj1" fmla="val -67354"/>
              <a:gd name="adj2" fmla="val -3635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>
              <a:solidFill>
                <a:srgbClr val="382EF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72219-562E-4900-5D13-B359C1B878CA}"/>
              </a:ext>
            </a:extLst>
          </p:cNvPr>
          <p:cNvSpPr/>
          <p:nvPr/>
        </p:nvSpPr>
        <p:spPr>
          <a:xfrm>
            <a:off x="7784123" y="5908431"/>
            <a:ext cx="1242646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DAD-2BBE-01E3-3E5D-4D88621F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Vision of Cloud Programming Democratization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E7E54-1C10-6960-0D59-52616B3B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9263" y="6562214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98D21-17AC-6820-1376-62BBAEA3FA27}"/>
              </a:ext>
            </a:extLst>
          </p:cNvPr>
          <p:cNvSpPr/>
          <p:nvPr/>
        </p:nvSpPr>
        <p:spPr>
          <a:xfrm>
            <a:off x="70343" y="1477109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u="none" strike="noStrike" noProof="0" dirty="0">
                <a:solidFill>
                  <a:schemeClr val="tx1"/>
                </a:solidFill>
                <a:latin typeface="Calibri"/>
              </a:rPr>
              <a:t>Information Based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/>
              <a:t>Search Engines (Pattern Matching)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A599F1-E0A7-8344-BE5D-49E8187E3159}"/>
              </a:ext>
            </a:extLst>
          </p:cNvPr>
          <p:cNvSpPr/>
          <p:nvPr/>
        </p:nvSpPr>
        <p:spPr>
          <a:xfrm>
            <a:off x="70343" y="3365806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Knowledge Based</a:t>
            </a:r>
          </a:p>
          <a:p>
            <a:pPr algn="ctr"/>
            <a:r>
              <a:rPr lang="en-US" sz="2800" dirty="0"/>
              <a:t>Search Engines (</a:t>
            </a:r>
            <a:r>
              <a:rPr lang="en-US" sz="2800" dirty="0" err="1"/>
              <a:t>GenerativeAI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C29A9-4FC8-EF19-4D92-68DE52087240}"/>
              </a:ext>
            </a:extLst>
          </p:cNvPr>
          <p:cNvSpPr/>
          <p:nvPr/>
        </p:nvSpPr>
        <p:spPr>
          <a:xfrm>
            <a:off x="90792" y="5261511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Action Engine! </a:t>
            </a:r>
            <a:br>
              <a:rPr lang="en-US" sz="2400" dirty="0"/>
            </a:br>
            <a:r>
              <a:rPr lang="en-US" sz="2400" dirty="0"/>
              <a:t>Our approach of </a:t>
            </a:r>
            <a:br>
              <a:rPr lang="en-US" sz="2400" dirty="0"/>
            </a:br>
            <a:r>
              <a:rPr lang="en-US" sz="2400" dirty="0"/>
              <a:t>Cloud Programming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62058D-7354-D804-9536-B5667CF9691D}"/>
              </a:ext>
            </a:extLst>
          </p:cNvPr>
          <p:cNvSpPr/>
          <p:nvPr/>
        </p:nvSpPr>
        <p:spPr>
          <a:xfrm>
            <a:off x="1363589" y="3047361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9A8C2E-4C48-726A-4AA0-2A59A8CEEB1A}"/>
              </a:ext>
            </a:extLst>
          </p:cNvPr>
          <p:cNvSpPr/>
          <p:nvPr/>
        </p:nvSpPr>
        <p:spPr>
          <a:xfrm>
            <a:off x="1453662" y="4924975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B1913-973F-2DF0-C2C6-BF0058A9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84" y="1502231"/>
            <a:ext cx="5735573" cy="379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E8F91-0CBE-4D3D-D1CA-530111711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"/>
          <a:stretch/>
        </p:blipFill>
        <p:spPr>
          <a:xfrm>
            <a:off x="3338084" y="1522960"/>
            <a:ext cx="5781642" cy="4188608"/>
          </a:xfrm>
          <a:prstGeom prst="rect">
            <a:avLst/>
          </a:prstGeom>
        </p:spPr>
      </p:pic>
      <p:pic>
        <p:nvPicPr>
          <p:cNvPr id="24" name="Espaço Reservado para Conteúdo 5" descr="Forma&#10;&#10;Descrição gerada automaticamente com confiança baixa">
            <a:extLst>
              <a:ext uri="{FF2B5EF4-FFF2-40B4-BE49-F238E27FC236}">
                <a16:creationId xmlns:a16="http://schemas.microsoft.com/office/drawing/2014/main" id="{5AF5D2B3-B8BF-AD0F-3AB5-3CAAD8C43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1849" y="4689578"/>
            <a:ext cx="1254292" cy="1254292"/>
          </a:xfrm>
        </p:spPr>
      </p:pic>
      <p:pic>
        <p:nvPicPr>
          <p:cNvPr id="25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9F3C7166-8C25-1F7C-AE82-7E7B634BF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969" y="2800285"/>
            <a:ext cx="1580736" cy="1580736"/>
          </a:xfrm>
          <a:prstGeom prst="rect">
            <a:avLst/>
          </a:prstGeom>
        </p:spPr>
      </p:pic>
      <p:pic>
        <p:nvPicPr>
          <p:cNvPr id="26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0D233474-7F3A-EF82-1529-00CDA4EA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642" y="2862597"/>
            <a:ext cx="1040427" cy="104042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4A2D823C-58C4-B679-0BF1-6519AFDF9AD3}"/>
              </a:ext>
            </a:extLst>
          </p:cNvPr>
          <p:cNvSpPr/>
          <p:nvPr/>
        </p:nvSpPr>
        <p:spPr>
          <a:xfrm>
            <a:off x="4770127" y="1689628"/>
            <a:ext cx="2221166" cy="1262904"/>
          </a:xfrm>
          <a:prstGeom prst="wedgeEllipseCallout">
            <a:avLst>
              <a:gd name="adj1" fmla="val -54159"/>
              <a:gd name="adj2" fmla="val 61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CB63A4B-C9E4-105A-A354-A093EEB130C2}"/>
              </a:ext>
            </a:extLst>
          </p:cNvPr>
          <p:cNvSpPr/>
          <p:nvPr/>
        </p:nvSpPr>
        <p:spPr>
          <a:xfrm>
            <a:off x="5638535" y="3287272"/>
            <a:ext cx="1361538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AD14DA3-7537-F918-360D-3366F80A4DD6}"/>
              </a:ext>
            </a:extLst>
          </p:cNvPr>
          <p:cNvSpPr/>
          <p:nvPr/>
        </p:nvSpPr>
        <p:spPr>
          <a:xfrm rot="8079377">
            <a:off x="6564455" y="4502724"/>
            <a:ext cx="1073606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3FD939-78E2-AF2B-F8CA-90458F6F33EB}"/>
              </a:ext>
            </a:extLst>
          </p:cNvPr>
          <p:cNvSpPr/>
          <p:nvPr/>
        </p:nvSpPr>
        <p:spPr>
          <a:xfrm rot="14198413">
            <a:off x="4583181" y="4260087"/>
            <a:ext cx="1095144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8AA40B-3D52-B109-7242-77C449573B21}"/>
              </a:ext>
            </a:extLst>
          </p:cNvPr>
          <p:cNvSpPr txBox="1"/>
          <p:nvPr/>
        </p:nvSpPr>
        <p:spPr>
          <a:xfrm>
            <a:off x="5335571" y="5854328"/>
            <a:ext cx="1380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Our System</a:t>
            </a:r>
            <a:br>
              <a:rPr lang="en-US" sz="2000" dirty="0"/>
            </a:br>
            <a:r>
              <a:rPr lang="en-US" sz="2000" dirty="0"/>
              <a:t>(OaaS)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FCF0BC-1590-A5AB-4B6F-0EFAF44D5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879" y="2923858"/>
            <a:ext cx="502699" cy="502699"/>
          </a:xfrm>
          <a:prstGeom prst="rect">
            <a:avLst/>
          </a:prstGeom>
        </p:spPr>
      </p:pic>
      <p:pic>
        <p:nvPicPr>
          <p:cNvPr id="6148" name="Picture 4" descr="Video processing Icons – Download for Free in PNG and SVG">
            <a:extLst>
              <a:ext uri="{FF2B5EF4-FFF2-40B4-BE49-F238E27FC236}">
                <a16:creationId xmlns:a16="http://schemas.microsoft.com/office/drawing/2014/main" id="{C331CBB5-239D-7B69-67D2-0B5DD889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22527" r="21201" b="25605"/>
          <a:stretch/>
        </p:blipFill>
        <p:spPr bwMode="auto">
          <a:xfrm>
            <a:off x="4504540" y="4611854"/>
            <a:ext cx="471417" cy="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CA017D-60BC-C796-E096-B36FF761E071}"/>
              </a:ext>
            </a:extLst>
          </p:cNvPr>
          <p:cNvSpPr txBox="1"/>
          <p:nvPr/>
        </p:nvSpPr>
        <p:spPr>
          <a:xfrm>
            <a:off x="4137287" y="5090509"/>
            <a:ext cx="92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Processed</a:t>
            </a:r>
            <a:br>
              <a:rPr lang="en-US" sz="1400" dirty="0"/>
            </a:br>
            <a:r>
              <a:rPr lang="en-US" sz="1400" dirty="0"/>
              <a:t>video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2218-87F5-5ECB-311C-4686EF1C6440}"/>
              </a:ext>
            </a:extLst>
          </p:cNvPr>
          <p:cNvSpPr/>
          <p:nvPr/>
        </p:nvSpPr>
        <p:spPr>
          <a:xfrm>
            <a:off x="7537938" y="6041095"/>
            <a:ext cx="1535719" cy="77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CCB5AE-07F4-673C-6DC1-5CE946E04B65}"/>
              </a:ext>
            </a:extLst>
          </p:cNvPr>
          <p:cNvSpPr/>
          <p:nvPr/>
        </p:nvSpPr>
        <p:spPr>
          <a:xfrm>
            <a:off x="7536184" y="6015953"/>
            <a:ext cx="1569660" cy="798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 Engine!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12748" y="649287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132899" y="1540149"/>
            <a:ext cx="18097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 (doctor, nurse) programs a camera object</a:t>
            </a:r>
          </a:p>
        </p:txBody>
      </p:sp>
      <p:pic>
        <p:nvPicPr>
          <p:cNvPr id="1026" name="Picture 2" descr="Black male user symbol - Free interfac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9" y="2740478"/>
            <a:ext cx="1096344" cy="1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07221" y="2531160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466136" y="3183990"/>
            <a:ext cx="445835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9587" y="2532618"/>
            <a:ext cx="1723549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Q:</a:t>
            </a: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 check </a:t>
            </a:r>
            <a:b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mask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facing of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nurse in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charge </a:t>
            </a:r>
            <a:endParaRPr lang="en-US" sz="2000" dirty="0">
              <a:solidFill>
                <a:srgbClr val="382EF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16119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97643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7643" y="2630750"/>
            <a:ext cx="17142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use LLM to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/>
                <a:cs typeface="Courier New"/>
              </a:rPr>
              <a:t>nstruct steps to handle 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/>
                <a:cs typeface="Courier New"/>
              </a:rPr>
              <a:t>query 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50599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9143" y="2613392"/>
            <a:ext cx="1569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semantic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search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across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object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methods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383136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652583" y="452230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389891" y="569474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6680" y="5193627"/>
            <a:ext cx="2076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Deploy </a:t>
            </a:r>
            <a:b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 Cloud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D20E9-4ED9-1D45-8167-43A486CBBC67}"/>
              </a:ext>
            </a:extLst>
          </p:cNvPr>
          <p:cNvGrpSpPr/>
          <p:nvPr/>
        </p:nvGrpSpPr>
        <p:grpSpPr>
          <a:xfrm>
            <a:off x="7167154" y="5104740"/>
            <a:ext cx="1743300" cy="1624306"/>
            <a:chOff x="7162655" y="5043194"/>
            <a:chExt cx="1743300" cy="1624306"/>
          </a:xfrm>
        </p:grpSpPr>
        <p:sp>
          <p:nvSpPr>
            <p:cNvPr id="19" name="Rounded Rectangle 18"/>
            <p:cNvSpPr/>
            <p:nvPr/>
          </p:nvSpPr>
          <p:spPr>
            <a:xfrm>
              <a:off x="7162655" y="5043194"/>
              <a:ext cx="1743300" cy="16243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AB73C-C15C-311F-E859-4BDA683A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84" t="8356" b="1508"/>
            <a:stretch/>
          </p:blipFill>
          <p:spPr>
            <a:xfrm>
              <a:off x="7373645" y="5086037"/>
              <a:ext cx="1408495" cy="1546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6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22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E785-E8DA-FC8B-931E-88A2D921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Engine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C9B97-9F89-E20A-68FB-FE169664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Google Shape;231;g34806da18dc_0_271" title="Screenshot 2025-04-03 at 2.51.59 PM.png">
            <a:extLst>
              <a:ext uri="{FF2B5EF4-FFF2-40B4-BE49-F238E27FC236}">
                <a16:creationId xmlns:a16="http://schemas.microsoft.com/office/drawing/2014/main" id="{6DDDCE49-03E6-24C8-0A9D-5F539B44B9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9487" y="1671625"/>
            <a:ext cx="8185027" cy="468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195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7" y="535342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E2924-9696-4DA2-A8CF-BEC0AF1399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846725" y="6582493"/>
            <a:ext cx="2133600" cy="3652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en"/>
          </a:p>
        </p:txBody>
      </p:sp>
      <p:sp>
        <p:nvSpPr>
          <p:cNvPr id="6" name="Google Shape;160;p13">
            <a:extLst>
              <a:ext uri="{FF2B5EF4-FFF2-40B4-BE49-F238E27FC236}">
                <a16:creationId xmlns:a16="http://schemas.microsoft.com/office/drawing/2014/main" id="{C9CAFA77-8580-4857-B0EC-AB39F683EE26}"/>
              </a:ext>
            </a:extLst>
          </p:cNvPr>
          <p:cNvSpPr txBox="1"/>
          <p:nvPr/>
        </p:nvSpPr>
        <p:spPr>
          <a:xfrm>
            <a:off x="121841" y="117491"/>
            <a:ext cx="8912732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Thrust 3: </a:t>
            </a:r>
            <a:b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Cloud-Like Services for Remote Industry 4.0</a:t>
            </a:r>
            <a:endParaRPr lang="en" sz="3200" dirty="0">
              <a:solidFill>
                <a:schemeClr val="lt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5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335" y="1537692"/>
            <a:ext cx="4176823" cy="2353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BA214-DC39-C04C-B6EC-465D1F84C8F6}"/>
              </a:ext>
            </a:extLst>
          </p:cNvPr>
          <p:cNvSpPr txBox="1"/>
          <p:nvPr/>
        </p:nvSpPr>
        <p:spPr>
          <a:xfrm>
            <a:off x="121841" y="1690062"/>
            <a:ext cx="4945809" cy="46012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b="1" dirty="0">
                <a:latin typeface="Calibri"/>
                <a:ea typeface="+mn-lt"/>
                <a:cs typeface="Calibri"/>
              </a:rPr>
              <a:t>Industry 4.0= </a:t>
            </a:r>
            <a:r>
              <a:rPr lang="en-US" sz="2400" b="1" dirty="0" err="1">
                <a:latin typeface="Calibri"/>
                <a:ea typeface="+mn-lt"/>
                <a:cs typeface="Calibri"/>
              </a:rPr>
              <a:t>IIoT+Cloud+AI</a:t>
            </a:r>
            <a:endParaRPr lang="en-US" sz="2400" b="1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Calibri"/>
              </a:rPr>
              <a:t>No Cloud access in remote Industry sites!</a:t>
            </a: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latin typeface="Calibri"/>
              <a:ea typeface="+mn-lt"/>
              <a:cs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dirty="0">
                <a:latin typeface="Calibri"/>
                <a:ea typeface="+mn-lt"/>
                <a:cs typeface="Calibri"/>
              </a:rPr>
              <a:t>Lack of elasticity in local Fog servers</a:t>
            </a: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endParaRPr lang="en-US" sz="2400" dirty="0">
              <a:solidFill>
                <a:schemeClr val="dk1"/>
              </a:solidFill>
              <a:latin typeface="Calibri"/>
              <a:ea typeface="+mn-lt"/>
              <a:cs typeface="Calibri"/>
              <a:sym typeface="Calibri"/>
            </a:endParaRPr>
          </a:p>
          <a:p>
            <a:pPr marL="456565" indent="-497840">
              <a:spcBef>
                <a:spcPts val="680"/>
              </a:spcBef>
              <a:buFont typeface="Arial"/>
              <a:buChar char="•"/>
            </a:pPr>
            <a:r>
              <a:rPr lang="en-US" sz="2400" i="1" dirty="0">
                <a:latin typeface="Calibri"/>
                <a:ea typeface="+mn-lt"/>
                <a:cs typeface="Calibri"/>
                <a:sym typeface="Calibri"/>
              </a:rPr>
              <a:t>How to establish Cloud-like elasticity in remote industries?</a:t>
            </a:r>
          </a:p>
          <a:p>
            <a:endParaRPr lang="en-US" dirty="0">
              <a:latin typeface="Calibri"/>
              <a:ea typeface="+mn-lt"/>
              <a:cs typeface="Calibri"/>
            </a:endParaRPr>
          </a:p>
        </p:txBody>
      </p:sp>
      <p:pic>
        <p:nvPicPr>
          <p:cNvPr id="1032" name="Picture 8" descr="Mars rover | National Aeronautics and Space Administration Wiki | Fandom">
            <a:extLst>
              <a:ext uri="{FF2B5EF4-FFF2-40B4-BE49-F238E27FC236}">
                <a16:creationId xmlns:a16="http://schemas.microsoft.com/office/drawing/2014/main" id="{2F6F67E7-012B-417C-21FA-C15979FD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35" y="3965610"/>
            <a:ext cx="4135634" cy="282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1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77BE-F07F-4773-9541-05EBD893F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Motivational Scenario: </a:t>
            </a:r>
            <a:br>
              <a:rPr lang="en-US" dirty="0"/>
            </a:br>
            <a:r>
              <a:rPr lang="en-US" dirty="0"/>
              <a:t>Oil Spill in Remote Smart Oil Fields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68465-32B8-4AFB-8295-32EB3F2F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96" y="1657884"/>
            <a:ext cx="4128751" cy="1009684"/>
          </a:xfrm>
        </p:spPr>
        <p:txBody>
          <a:bodyPr/>
          <a:lstStyle/>
          <a:p>
            <a:pPr marL="456565" indent="-370840"/>
            <a:r>
              <a:rPr lang="en-US" sz="2400" dirty="0"/>
              <a:t>Synchronization of various </a:t>
            </a:r>
            <a:br>
              <a:rPr lang="en-US" sz="2400" dirty="0"/>
            </a:br>
            <a:r>
              <a:rPr lang="en-US" sz="2400" dirty="0"/>
              <a:t>activities</a:t>
            </a:r>
            <a:endParaRPr lang="en-US" dirty="0"/>
          </a:p>
          <a:p>
            <a:pPr marL="913765" lvl="1" indent="-342265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69D2F-19A2-43E3-A82E-D6E928EEE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en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A02FFF31-E6CC-4C77-9653-09A175806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7032" y="3530503"/>
            <a:ext cx="9586816" cy="3319448"/>
          </a:xfrm>
          <a:prstGeom prst="rect">
            <a:avLst/>
          </a:prstGeom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44EC1DFF-048B-477A-A406-83B9BC72D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2590" y="6014066"/>
            <a:ext cx="1966824" cy="5951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7744189-6809-49AF-8A79-4E4E51356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12" y="6143461"/>
            <a:ext cx="2211238" cy="4657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8C7D0A7-E1CA-41C4-A051-EF48C72DD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7380" y="6287235"/>
            <a:ext cx="1420483" cy="192623"/>
          </a:xfrm>
          <a:prstGeom prst="rect">
            <a:avLst/>
          </a:prstGeom>
        </p:spPr>
      </p:pic>
      <p:pic>
        <p:nvPicPr>
          <p:cNvPr id="12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7D3B6E17-6BA6-4B6A-B6CE-A7E582135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947" y="3074833"/>
            <a:ext cx="1262333" cy="950344"/>
          </a:xfrm>
          <a:prstGeom prst="rect">
            <a:avLst/>
          </a:prstGeom>
        </p:spPr>
      </p:pic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BE9ADD94-0FA5-4498-8BFF-9F634BC42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0010" y="4427370"/>
            <a:ext cx="1391729" cy="1377351"/>
          </a:xfrm>
          <a:prstGeom prst="rect">
            <a:avLst/>
          </a:prstGeom>
        </p:spPr>
      </p:pic>
      <p:pic>
        <p:nvPicPr>
          <p:cNvPr id="18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86442A-980B-48EE-ABFC-77B2946F0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5974" y="2997191"/>
            <a:ext cx="2484408" cy="1299665"/>
          </a:xfrm>
          <a:prstGeom prst="rect">
            <a:avLst/>
          </a:prstGeom>
        </p:spPr>
      </p:pic>
      <p:pic>
        <p:nvPicPr>
          <p:cNvPr id="21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B037E695-0D84-4175-BCBB-D12E3B6F4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145" y="2827324"/>
            <a:ext cx="920795" cy="1243715"/>
          </a:xfrm>
          <a:prstGeom prst="rect">
            <a:avLst/>
          </a:prstGeom>
        </p:spPr>
      </p:pic>
      <p:pic>
        <p:nvPicPr>
          <p:cNvPr id="22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8989BA1-6388-4C6D-A46E-32FAFFFAE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3503" y="2827324"/>
            <a:ext cx="878217" cy="11862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85EB55-7159-48F5-A39E-29DA47257B2D}"/>
              </a:ext>
            </a:extLst>
          </p:cNvPr>
          <p:cNvSpPr txBox="1"/>
          <p:nvPr/>
        </p:nvSpPr>
        <p:spPr>
          <a:xfrm>
            <a:off x="1852088" y="3747873"/>
            <a:ext cx="1521125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Fog System on Oil Rig</a:t>
            </a:r>
          </a:p>
        </p:txBody>
      </p:sp>
      <p:pic>
        <p:nvPicPr>
          <p:cNvPr id="24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49FD9B-DCB5-431B-9843-F42ED1FC99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24" t="19101" b="1123"/>
          <a:stretch/>
        </p:blipFill>
        <p:spPr>
          <a:xfrm flipH="1">
            <a:off x="4017035" y="5273639"/>
            <a:ext cx="2763343" cy="1013875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DE7A30A4-E3C5-4F1C-9CC8-29E94BB2A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3803" y="1613521"/>
            <a:ext cx="984310" cy="95555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A26FCA-0BB8-437A-BD78-386AADA12284}"/>
              </a:ext>
            </a:extLst>
          </p:cNvPr>
          <p:cNvCxnSpPr>
            <a:cxnSpLocks/>
          </p:cNvCxnSpPr>
          <p:nvPr/>
        </p:nvCxnSpPr>
        <p:spPr>
          <a:xfrm flipH="1">
            <a:off x="1497223" y="2346834"/>
            <a:ext cx="4189899" cy="12854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ED90524-5D2E-450E-8D5B-2989F46B2915}"/>
              </a:ext>
            </a:extLst>
          </p:cNvPr>
          <p:cNvCxnSpPr>
            <a:cxnSpLocks/>
          </p:cNvCxnSpPr>
          <p:nvPr/>
        </p:nvCxnSpPr>
        <p:spPr>
          <a:xfrm>
            <a:off x="6223939" y="2346834"/>
            <a:ext cx="1944376" cy="86848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BFA6A2C3-7D3B-4C88-8FBD-B6660A3F6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141140">
            <a:off x="6772082" y="2432109"/>
            <a:ext cx="591123" cy="5911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8F3F10-EE9F-49E6-94D6-9581619E82E1}"/>
              </a:ext>
            </a:extLst>
          </p:cNvPr>
          <p:cNvSpPr txBox="1"/>
          <p:nvPr/>
        </p:nvSpPr>
        <p:spPr>
          <a:xfrm>
            <a:off x="2968565" y="6491017"/>
            <a:ext cx="196682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Oil Spill Incident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CEC704-9E13-4E8B-9936-977E45A45540}"/>
              </a:ext>
            </a:extLst>
          </p:cNvPr>
          <p:cNvSpPr txBox="1"/>
          <p:nvPr/>
        </p:nvSpPr>
        <p:spPr>
          <a:xfrm>
            <a:off x="7258520" y="2033828"/>
            <a:ext cx="19838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Cloud Datacenter</a:t>
            </a:r>
          </a:p>
        </p:txBody>
      </p:sp>
      <p:pic>
        <p:nvPicPr>
          <p:cNvPr id="14" name="Picture 1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BA78EE8-4324-CE40-AD67-F863605862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4703" y="1235257"/>
            <a:ext cx="1362450" cy="952067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C264F2-4FE1-3C4F-92D1-73D29E2BCB12}"/>
              </a:ext>
            </a:extLst>
          </p:cNvPr>
          <p:cNvCxnSpPr>
            <a:cxnSpLocks/>
          </p:cNvCxnSpPr>
          <p:nvPr/>
        </p:nvCxnSpPr>
        <p:spPr>
          <a:xfrm flipV="1">
            <a:off x="6419566" y="1756509"/>
            <a:ext cx="1275997" cy="162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ECD593-3FCA-A846-A5F0-B838EBA93A64}"/>
              </a:ext>
            </a:extLst>
          </p:cNvPr>
          <p:cNvSpPr txBox="1"/>
          <p:nvPr/>
        </p:nvSpPr>
        <p:spPr>
          <a:xfrm>
            <a:off x="4666353" y="1875488"/>
            <a:ext cx="10207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Satellite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A6D3F8-11F5-1B48-AF1D-6BD0A689D119}"/>
              </a:ext>
            </a:extLst>
          </p:cNvPr>
          <p:cNvSpPr txBox="1"/>
          <p:nvPr/>
        </p:nvSpPr>
        <p:spPr>
          <a:xfrm>
            <a:off x="3402439" y="2529243"/>
            <a:ext cx="177429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Latency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4C47C6-6B3E-4350-9B22-9BFF8AA3BDF1}"/>
              </a:ext>
            </a:extLst>
          </p:cNvPr>
          <p:cNvGrpSpPr/>
          <p:nvPr/>
        </p:nvGrpSpPr>
        <p:grpSpPr>
          <a:xfrm>
            <a:off x="554966" y="4643368"/>
            <a:ext cx="1003542" cy="676773"/>
            <a:chOff x="554966" y="4643368"/>
            <a:chExt cx="1003542" cy="676773"/>
          </a:xfrm>
        </p:grpSpPr>
        <p:pic>
          <p:nvPicPr>
            <p:cNvPr id="5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86EDA31E-923D-485A-9A24-18FABB0C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6287" y="4643369"/>
              <a:ext cx="572221" cy="676772"/>
            </a:xfrm>
            <a:prstGeom prst="rect">
              <a:avLst/>
            </a:prstGeom>
          </p:spPr>
        </p:pic>
        <p:pic>
          <p:nvPicPr>
            <p:cNvPr id="28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D409D94D-71CC-4B6D-BE32-2D5EC859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966" y="4643368"/>
              <a:ext cx="572221" cy="6767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646BA3-233B-4060-A5CB-94815FD6995B}"/>
              </a:ext>
            </a:extLst>
          </p:cNvPr>
          <p:cNvSpPr txBox="1"/>
          <p:nvPr/>
        </p:nvSpPr>
        <p:spPr>
          <a:xfrm>
            <a:off x="1762664" y="5414513"/>
            <a:ext cx="70161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26281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/>
      <p:bldP spid="33" grpId="0"/>
      <p:bldP spid="2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47A76-40B6-43AE-88E3-33585211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438" y="1675088"/>
            <a:ext cx="8310423" cy="1888541"/>
          </a:xfrm>
        </p:spPr>
        <p:txBody>
          <a:bodyPr/>
          <a:lstStyle/>
          <a:p>
            <a:pPr marL="850900" lvl="1" indent="-342900">
              <a:buClr>
                <a:srgbClr val="00B050"/>
              </a:buClr>
              <a:buSzPct val="117000"/>
              <a:buFont typeface="Wingdings" pitchFamily="2" charset="2"/>
              <a:buChar char="§"/>
            </a:pPr>
            <a:r>
              <a:rPr lang="en-US" sz="2400" dirty="0"/>
              <a:t>How to dynamically augment compute resources without cloud access?</a:t>
            </a:r>
          </a:p>
          <a:p>
            <a:pPr marL="913765" lvl="1" indent="-405765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400" dirty="0"/>
              <a:t>How to handle oversubscribed situations while preserving privacy?</a:t>
            </a:r>
            <a:endParaRPr lang="en-US" sz="2000" dirty="0"/>
          </a:p>
          <a:p>
            <a:pPr marL="913765" lvl="1" indent="-405765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F7C10-CD5D-4DCC-AED2-7B0A97C530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en"/>
          </a:p>
        </p:txBody>
      </p:sp>
      <p:sp>
        <p:nvSpPr>
          <p:cNvPr id="6" name="Google Shape;160;p13">
            <a:extLst>
              <a:ext uri="{FF2B5EF4-FFF2-40B4-BE49-F238E27FC236}">
                <a16:creationId xmlns:a16="http://schemas.microsoft.com/office/drawing/2014/main" id="{25FB9D84-6F8B-4A9D-97E1-67CB951C8F35}"/>
              </a:ext>
            </a:extLst>
          </p:cNvPr>
          <p:cNvSpPr txBox="1"/>
          <p:nvPr/>
        </p:nvSpPr>
        <p:spPr>
          <a:xfrm>
            <a:off x="122695" y="307070"/>
            <a:ext cx="8912732" cy="1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Challenges</a:t>
            </a:r>
            <a:endParaRPr lang="en-US" sz="20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17CF12-F6D9-4E59-9658-79009D1F1969}"/>
              </a:ext>
            </a:extLst>
          </p:cNvPr>
          <p:cNvSpPr txBox="1"/>
          <p:nvPr/>
        </p:nvSpPr>
        <p:spPr>
          <a:xfrm>
            <a:off x="42635" y="3589090"/>
            <a:ext cx="3708416" cy="2318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80"/>
              </a:spcBef>
              <a:buSzPct val="125000"/>
            </a:pPr>
            <a:r>
              <a:rPr lang="en-US" sz="2800" dirty="0">
                <a:latin typeface="Calibri"/>
                <a:ea typeface="+mn-lt"/>
                <a:cs typeface="+mn-lt"/>
              </a:rPr>
              <a:t>Our proposal: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Forming a Federated fog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Provision resources for Industry 4.0 Applications</a:t>
            </a:r>
          </a:p>
          <a:p>
            <a:pPr marL="913765" lvl="1" indent="-405765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ea typeface="+mn-lt"/>
                <a:cs typeface="+mn-lt"/>
              </a:rPr>
              <a:t>Privacy preserving resource sharing</a:t>
            </a:r>
          </a:p>
        </p:txBody>
      </p:sp>
      <p:pic>
        <p:nvPicPr>
          <p:cNvPr id="2" name="Graphic 7">
            <a:extLst>
              <a:ext uri="{FF2B5EF4-FFF2-40B4-BE49-F238E27FC236}">
                <a16:creationId xmlns:a16="http://schemas.microsoft.com/office/drawing/2014/main" id="{BD2941C8-7204-400D-873C-EC56775E5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854" y="4306880"/>
            <a:ext cx="5474893" cy="2140505"/>
          </a:xfrm>
          <a:prstGeom prst="rect">
            <a:avLst/>
          </a:prstGeom>
        </p:spPr>
      </p:pic>
      <p:pic>
        <p:nvPicPr>
          <p:cNvPr id="15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941DA777-EF3C-424C-8720-953C8E139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692" y="4310960"/>
            <a:ext cx="644467" cy="895890"/>
          </a:xfrm>
          <a:prstGeom prst="rect">
            <a:avLst/>
          </a:prstGeom>
        </p:spPr>
      </p:pic>
      <p:pic>
        <p:nvPicPr>
          <p:cNvPr id="17" name="Picture 21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05D46C5C-E7A0-4C0F-BE95-2ED9F0771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507" y="4089549"/>
            <a:ext cx="644467" cy="89589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21F5FC-5D7F-4421-9731-9C612C81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022" y="3605866"/>
            <a:ext cx="1894937" cy="98336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A065EA2-68BC-450B-AA15-DAF144807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6890" y="5899045"/>
            <a:ext cx="1046673" cy="32201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8CFBD89-1395-47FA-B27C-9F0C75413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1667" y="6080202"/>
            <a:ext cx="1391729" cy="29326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0127381-BCE2-4082-B2D7-5E062B026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1628" y="5907673"/>
            <a:ext cx="644108" cy="1494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D5D24F-67E3-4ED4-AEBA-BDCF3AFA3D4F}"/>
              </a:ext>
            </a:extLst>
          </p:cNvPr>
          <p:cNvSpPr txBox="1"/>
          <p:nvPr/>
        </p:nvSpPr>
        <p:spPr>
          <a:xfrm>
            <a:off x="7959306" y="3574211"/>
            <a:ext cx="13917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Fog System on Oil Rig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2D7B4C-D6FC-41E3-B5C3-E5F3523B5AF2}"/>
              </a:ext>
            </a:extLst>
          </p:cNvPr>
          <p:cNvCxnSpPr>
            <a:cxnSpLocks/>
          </p:cNvCxnSpPr>
          <p:nvPr/>
        </p:nvCxnSpPr>
        <p:spPr>
          <a:xfrm>
            <a:off x="7096347" y="3938102"/>
            <a:ext cx="996690" cy="1745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9FE2A4-982B-4B0B-A289-5212EB9490D4}"/>
              </a:ext>
            </a:extLst>
          </p:cNvPr>
          <p:cNvCxnSpPr>
            <a:cxnSpLocks/>
          </p:cNvCxnSpPr>
          <p:nvPr/>
        </p:nvCxnSpPr>
        <p:spPr>
          <a:xfrm flipV="1">
            <a:off x="4993508" y="3970784"/>
            <a:ext cx="1850934" cy="36124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3" descr="Icon&#10;&#10;Description automatically generated">
            <a:extLst>
              <a:ext uri="{FF2B5EF4-FFF2-40B4-BE49-F238E27FC236}">
                <a16:creationId xmlns:a16="http://schemas.microsoft.com/office/drawing/2014/main" id="{7F7AC38F-B93E-4296-BB15-5C456DF2A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80000">
            <a:off x="5285118" y="4846607"/>
            <a:ext cx="1089805" cy="110418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CF5651-6931-4D88-961B-2A47D2F339AB}"/>
              </a:ext>
            </a:extLst>
          </p:cNvPr>
          <p:cNvCxnSpPr>
            <a:cxnSpLocks/>
          </p:cNvCxnSpPr>
          <p:nvPr/>
        </p:nvCxnSpPr>
        <p:spPr>
          <a:xfrm>
            <a:off x="5189040" y="4901375"/>
            <a:ext cx="2771085" cy="1256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34F440-00C8-403F-BE2D-10D8E3B40BE2}"/>
              </a:ext>
            </a:extLst>
          </p:cNvPr>
          <p:cNvSpPr txBox="1"/>
          <p:nvPr/>
        </p:nvSpPr>
        <p:spPr>
          <a:xfrm>
            <a:off x="6320287" y="5227607"/>
            <a:ext cx="773503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/>
              <a:t>Drone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D6AD2E-D2B5-46AC-9F0B-1A0B956C4460}"/>
              </a:ext>
            </a:extLst>
          </p:cNvPr>
          <p:cNvSpPr txBox="1"/>
          <p:nvPr/>
        </p:nvSpPr>
        <p:spPr>
          <a:xfrm>
            <a:off x="5788324" y="5975230"/>
            <a:ext cx="902899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Oil spill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383C0E-3CC2-42CD-965E-1AC64144E5C3}"/>
              </a:ext>
            </a:extLst>
          </p:cNvPr>
          <p:cNvSpPr txBox="1"/>
          <p:nvPr/>
        </p:nvSpPr>
        <p:spPr>
          <a:xfrm>
            <a:off x="5299494" y="4494361"/>
            <a:ext cx="2398144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Federated Fog Formed</a:t>
            </a:r>
          </a:p>
        </p:txBody>
      </p:sp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A1CC154B-9131-4E1B-88C1-CCF8C33C50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3721" y="5204084"/>
            <a:ext cx="270298" cy="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13" grpId="0" build="p" bldLvl="2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98" y="162572"/>
            <a:ext cx="8594203" cy="1143000"/>
          </a:xfrm>
        </p:spPr>
        <p:txBody>
          <a:bodyPr>
            <a:no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Federated Fog Computing to Establish Cloud-Like Services in Remote Industrial Sites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55816-890E-D8B9-A75D-707A7E77C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1" t="15696" r="116"/>
          <a:stretch/>
        </p:blipFill>
        <p:spPr>
          <a:xfrm>
            <a:off x="1874425" y="1530752"/>
            <a:ext cx="4940676" cy="5353291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97965FE8-6AD4-4A10-2E78-1E1F826E53D3}"/>
              </a:ext>
            </a:extLst>
          </p:cNvPr>
          <p:cNvSpPr/>
          <p:nvPr/>
        </p:nvSpPr>
        <p:spPr>
          <a:xfrm>
            <a:off x="6907698" y="4091005"/>
            <a:ext cx="2236302" cy="1143001"/>
          </a:xfrm>
          <a:prstGeom prst="borderCallout1">
            <a:avLst>
              <a:gd name="adj1" fmla="val 18750"/>
              <a:gd name="adj2" fmla="val -8333"/>
              <a:gd name="adj3" fmla="val 81986"/>
              <a:gd name="adj4" fmla="val -783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Dynamic Fog Federation formation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32C91FB2-D619-0CF7-9217-51F592BDB078}"/>
              </a:ext>
            </a:extLst>
          </p:cNvPr>
          <p:cNvSpPr/>
          <p:nvPr/>
        </p:nvSpPr>
        <p:spPr>
          <a:xfrm>
            <a:off x="0" y="3942868"/>
            <a:ext cx="2073797" cy="1291138"/>
          </a:xfrm>
          <a:prstGeom prst="borderCallout1">
            <a:avLst>
              <a:gd name="adj1" fmla="val 42400"/>
              <a:gd name="adj2" fmla="val 102002"/>
              <a:gd name="adj3" fmla="val 18107"/>
              <a:gd name="adj4" fmla="val 1287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Live service migration across independent fogs</a:t>
            </a:r>
          </a:p>
        </p:txBody>
      </p:sp>
      <p:sp>
        <p:nvSpPr>
          <p:cNvPr id="10" name="Callout: Line 7">
            <a:extLst>
              <a:ext uri="{FF2B5EF4-FFF2-40B4-BE49-F238E27FC236}">
                <a16:creationId xmlns:a16="http://schemas.microsoft.com/office/drawing/2014/main" id="{97965FE8-6AD4-4A10-2E78-1E1F826E53D3}"/>
              </a:ext>
            </a:extLst>
          </p:cNvPr>
          <p:cNvSpPr/>
          <p:nvPr/>
        </p:nvSpPr>
        <p:spPr>
          <a:xfrm>
            <a:off x="6815101" y="1542209"/>
            <a:ext cx="2236302" cy="1143001"/>
          </a:xfrm>
          <a:prstGeom prst="borderCallout1">
            <a:avLst>
              <a:gd name="adj1" fmla="val 18750"/>
              <a:gd name="adj2" fmla="val -8333"/>
              <a:gd name="adj3" fmla="val 93653"/>
              <a:gd name="adj4" fmla="val -3578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Serverless</a:t>
            </a:r>
            <a:r>
              <a:rPr lang="en-US" sz="2400" dirty="0"/>
              <a:t> application deployment</a:t>
            </a:r>
          </a:p>
        </p:txBody>
      </p:sp>
      <p:sp>
        <p:nvSpPr>
          <p:cNvPr id="11" name="Callout: Line 8">
            <a:extLst>
              <a:ext uri="{FF2B5EF4-FFF2-40B4-BE49-F238E27FC236}">
                <a16:creationId xmlns:a16="http://schemas.microsoft.com/office/drawing/2014/main" id="{32C91FB2-D619-0CF7-9217-51F592BDB078}"/>
              </a:ext>
            </a:extLst>
          </p:cNvPr>
          <p:cNvSpPr/>
          <p:nvPr/>
        </p:nvSpPr>
        <p:spPr>
          <a:xfrm>
            <a:off x="0" y="1468140"/>
            <a:ext cx="2073797" cy="1291138"/>
          </a:xfrm>
          <a:prstGeom prst="borderCallout1">
            <a:avLst>
              <a:gd name="adj1" fmla="val 73384"/>
              <a:gd name="adj2" fmla="val 102002"/>
              <a:gd name="adj3" fmla="val 111060"/>
              <a:gd name="adj4" fmla="val 14707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Cross-fog  workflow partitioning</a:t>
            </a:r>
          </a:p>
        </p:txBody>
      </p:sp>
    </p:spTree>
    <p:extLst>
      <p:ext uri="{BB962C8B-B14F-4D97-AF65-F5344CB8AC3E}">
        <p14:creationId xmlns:p14="http://schemas.microsoft.com/office/powerpoint/2010/main" val="73666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 </a:t>
            </a:r>
            <a:r>
              <a:rPr lang="en-US" sz="4400" u="sng" dirty="0"/>
              <a:t>Vision</a:t>
            </a:r>
            <a:r>
              <a:rPr lang="en-US" sz="4400" dirty="0"/>
              <a:t>: </a:t>
            </a:r>
            <a:r>
              <a:rPr lang="en-US" b="1" dirty="0"/>
              <a:t>Cloud 2.0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466487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980250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795846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3065065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908264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853327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446309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4197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442063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570859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570859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495737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497794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549282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549282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486913-D2C9-F274-5BF7-11D28FFD261D}"/>
              </a:ext>
            </a:extLst>
          </p:cNvPr>
          <p:cNvSpPr/>
          <p:nvPr/>
        </p:nvSpPr>
        <p:spPr>
          <a:xfrm>
            <a:off x="444229" y="2231874"/>
            <a:ext cx="2347123" cy="15022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517249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875E23-78D9-04D6-4C6B-3356A7FD8C4A}"/>
              </a:ext>
            </a:extLst>
          </p:cNvPr>
          <p:cNvSpPr/>
          <p:nvPr/>
        </p:nvSpPr>
        <p:spPr>
          <a:xfrm>
            <a:off x="3523345" y="1399702"/>
            <a:ext cx="2188739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2" grpId="0" animBg="1"/>
      <p:bldP spid="25" grpId="0" animBg="1"/>
      <p:bldP spid="26" grpId="0" animBg="1"/>
      <p:bldP spid="5" grpId="0" animBg="1"/>
      <p:bldP spid="16" grpId="0" animBg="1"/>
      <p:bldP spid="27" grpId="0" animBg="1"/>
      <p:bldP spid="28" grpId="0" animBg="1"/>
      <p:bldP spid="31" grpId="0" animBg="1"/>
      <p:bldP spid="32" grpId="0" animBg="1"/>
      <p:bldP spid="35" grpId="0" animBg="1"/>
      <p:bldP spid="36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C3C-5A96-992B-D4D1-A4D4D497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Workflow Partitioning across Federated Fog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61DFE-6DD9-6EE1-A1A4-0261C0CF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77DEE-CBB4-9082-71E8-D4C57D166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1" y="1819141"/>
            <a:ext cx="4280123" cy="2124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0922D5-9F77-82CF-CB62-DFA4864F5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" t="1285"/>
          <a:stretch/>
        </p:blipFill>
        <p:spPr>
          <a:xfrm>
            <a:off x="4739826" y="2543175"/>
            <a:ext cx="4404174" cy="4314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D6EFF-A690-AFED-95B3-F63151AFCB5D}"/>
              </a:ext>
            </a:extLst>
          </p:cNvPr>
          <p:cNvSpPr txBox="1"/>
          <p:nvPr/>
        </p:nvSpPr>
        <p:spPr>
          <a:xfrm>
            <a:off x="904875" y="1549955"/>
            <a:ext cx="253236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chemeClr val="accent3"/>
                </a:solidFill>
              </a:rPr>
              <a:t>Application Graph (DAG)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19FBDD-657A-38EB-EC33-BEEFE40510DA}"/>
              </a:ext>
            </a:extLst>
          </p:cNvPr>
          <p:cNvSpPr/>
          <p:nvPr/>
        </p:nvSpPr>
        <p:spPr>
          <a:xfrm>
            <a:off x="2695575" y="5191125"/>
            <a:ext cx="31854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Fog Federation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C95B199-9D9E-E008-7ACD-2BA020ED1E63}"/>
              </a:ext>
            </a:extLst>
          </p:cNvPr>
          <p:cNvSpPr/>
          <p:nvPr/>
        </p:nvSpPr>
        <p:spPr>
          <a:xfrm>
            <a:off x="4542660" y="2616200"/>
            <a:ext cx="628650" cy="4953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602" y="64168"/>
            <a:ext cx="9560714" cy="67216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33C8B-F180-86FA-A3B6-7BD768C3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087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AA2A-658B-72D7-45DD-DF9004AB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B932-8D40-F0DA-D4C6-D9258A32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Cloud 2.0 is on the horizon!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Challenges &amp; opportunities of </a:t>
            </a:r>
            <a:r>
              <a:rPr lang="en-US" dirty="0" err="1"/>
              <a:t>IoT+Edge+Cloud+AI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Abstractions for cloud application development</a:t>
            </a:r>
          </a:p>
          <a:p>
            <a:pPr lvl="2"/>
            <a:r>
              <a:rPr lang="en-US" dirty="0"/>
              <a:t>More than 26% reduction in </a:t>
            </a:r>
            <a:r>
              <a:rPr lang="en-US"/>
              <a:t>line of code 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Making use of LLMs to democratize cloud application development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C1066-0C29-0304-6715-39C8BF8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79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4CE5E-EEEE-464B-B1BA-3F0905BF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699997"/>
            <a:ext cx="8229600" cy="11430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time…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D6F4-7212-474B-A197-5D24A53A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 descr="21 Easy Flowers for Beginners | Garden Design">
            <a:extLst>
              <a:ext uri="{FF2B5EF4-FFF2-40B4-BE49-F238E27FC236}">
                <a16:creationId xmlns:a16="http://schemas.microsoft.com/office/drawing/2014/main" id="{D37FC42F-23DC-4F60-AD21-933C3069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2" y="1589315"/>
            <a:ext cx="5837418" cy="38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68953-BEF8-8232-6B92-876EEEFD13BB}"/>
              </a:ext>
            </a:extLst>
          </p:cNvPr>
          <p:cNvSpPr txBox="1"/>
          <p:nvPr/>
        </p:nvSpPr>
        <p:spPr>
          <a:xfrm>
            <a:off x="2932240" y="5518872"/>
            <a:ext cx="301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Mohsen.aminisalehi@unt.edu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9745-46E5-18CD-9510-8AB320F1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13000"/>
          <a:stretch/>
        </p:blipFill>
        <p:spPr>
          <a:xfrm>
            <a:off x="6185861" y="1488596"/>
            <a:ext cx="2917938" cy="22080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584BCB-40E9-4E66-8B02-9CC538299A43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3" y="152400"/>
            <a:ext cx="87464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 </a:t>
            </a:r>
            <a:r>
              <a:rPr lang="en-US" u="sng" dirty="0"/>
              <a:t>Mission</a:t>
            </a:r>
            <a:r>
              <a:rPr lang="en-US" dirty="0"/>
              <a:t> at HPCC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CCA2A-FB11-4606-8AAF-868FE8C3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140" y="644965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EB802C5-66AC-4486-BD08-888EDDADBC2C}"/>
              </a:ext>
            </a:extLst>
          </p:cNvPr>
          <p:cNvSpPr txBox="1">
            <a:spLocks/>
          </p:cNvSpPr>
          <p:nvPr/>
        </p:nvSpPr>
        <p:spPr>
          <a:xfrm>
            <a:off x="326741" y="2725609"/>
            <a:ext cx="6085047" cy="3973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Bridging the </a:t>
            </a:r>
            <a:r>
              <a:rPr lang="en-US" sz="2400" u="sng" dirty="0">
                <a:ea typeface="Times New Roman" panose="02020603050405020304" pitchFamily="18" charset="0"/>
              </a:rPr>
              <a:t>gap</a:t>
            </a:r>
            <a:r>
              <a:rPr lang="en-US" sz="2400" dirty="0">
                <a:ea typeface="Times New Roman" panose="02020603050405020304" pitchFamily="18" charset="0"/>
              </a:rPr>
              <a:t> between AI and Cloud 2.0 (for assistive technology)</a:t>
            </a:r>
            <a:endParaRPr lang="en-US" sz="2400" u="sng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1400" dirty="0"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Providing </a:t>
            </a:r>
            <a:r>
              <a:rPr lang="en-US" sz="2400" u="sng" dirty="0">
                <a:ea typeface="Times New Roman" panose="02020603050405020304" pitchFamily="18" charset="0"/>
              </a:rPr>
              <a:t>abstractions</a:t>
            </a:r>
            <a:r>
              <a:rPr lang="en-US" sz="2400" dirty="0">
                <a:ea typeface="Times New Roman" panose="02020603050405020304" pitchFamily="18" charset="0"/>
              </a:rPr>
              <a:t> to democratize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Cloud 2.0 application development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+mj-lt"/>
            </a:endParaRPr>
          </a:p>
          <a:p>
            <a:pPr marL="457200" indent="-457200">
              <a:buFont typeface="Calibri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Establishing </a:t>
            </a:r>
            <a:r>
              <a:rPr lang="en-US" sz="2400" i="1" u="sng" dirty="0">
                <a:ea typeface="Times New Roman" panose="02020603050405020304" pitchFamily="18" charset="0"/>
              </a:rPr>
              <a:t>liquid computing</a:t>
            </a:r>
            <a:r>
              <a:rPr lang="en-US" sz="2400" dirty="0">
                <a:ea typeface="Times New Roman" panose="02020603050405020304" pitchFamily="18" charset="0"/>
              </a:rPr>
              <a:t> across autonomous computing systems 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(e.g., </a:t>
            </a:r>
            <a:r>
              <a:rPr lang="en-US" sz="2200" dirty="0">
                <a:ea typeface="Times New Roman" panose="02020603050405020304" pitchFamily="18" charset="0"/>
              </a:rPr>
              <a:t>for disaster management</a:t>
            </a:r>
            <a:r>
              <a:rPr lang="en-US" sz="2400" dirty="0">
                <a:ea typeface="Times New Roman" panose="02020603050405020304" pitchFamily="18" charset="0"/>
              </a:rPr>
              <a:t>)</a:t>
            </a:r>
            <a:endParaRPr lang="en-US" sz="2400" dirty="0"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9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61" y="5201344"/>
            <a:ext cx="2958139" cy="166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" b="10033"/>
          <a:stretch/>
        </p:blipFill>
        <p:spPr>
          <a:xfrm>
            <a:off x="5957616" y="3572969"/>
            <a:ext cx="3186144" cy="1622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4" y="1583199"/>
            <a:ext cx="625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2"/>
                </a:solidFill>
                <a:ea typeface="Times New Roman" panose="02020603050405020304" pitchFamily="18" charset="0"/>
              </a:rPr>
              <a:t>Help in the development of Cloud 2.0 to improve the quality of human life</a:t>
            </a:r>
          </a:p>
        </p:txBody>
      </p:sp>
    </p:spTree>
    <p:extLst>
      <p:ext uri="{BB962C8B-B14F-4D97-AF65-F5344CB8AC3E}">
        <p14:creationId xmlns:p14="http://schemas.microsoft.com/office/powerpoint/2010/main" val="350544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9940" y="1519352"/>
            <a:ext cx="3940060" cy="3590903"/>
          </a:xfrm>
          <a:prstGeom prst="rect">
            <a:avLst/>
          </a:prstGeom>
          <a:noFill/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"/>
          <a:stretch/>
        </p:blipFill>
        <p:spPr>
          <a:xfrm>
            <a:off x="1218778" y="2180120"/>
            <a:ext cx="2479925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4484" y="639138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2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2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3"/>
            <a:ext cx="3886200" cy="3644900"/>
          </a:xfrm>
          <a:prstGeom prst="ellipse">
            <a:avLst/>
          </a:prstGeom>
          <a:solidFill>
            <a:srgbClr val="003665">
              <a:alpha val="14000"/>
            </a:srgbClr>
          </a:solidFill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1069754"/>
            <a:ext cx="1206500" cy="37805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8647893">
            <a:off x="-383271" y="2004982"/>
            <a:ext cx="244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 2.0 Programming </a:t>
            </a:r>
            <a:br>
              <a:rPr lang="en-US" dirty="0"/>
            </a:br>
            <a:r>
              <a:rPr lang="en-US" b="1" dirty="0"/>
              <a:t>Abstractions</a:t>
            </a:r>
          </a:p>
        </p:txBody>
      </p:sp>
      <p:sp>
        <p:nvSpPr>
          <p:cNvPr id="35" name="TextBox 34"/>
          <p:cNvSpPr txBox="1"/>
          <p:nvPr/>
        </p:nvSpPr>
        <p:spPr>
          <a:xfrm rot="3010852">
            <a:off x="6540710" y="2181860"/>
            <a:ext cx="230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Edge-to-Cloud Systems</a:t>
            </a:r>
          </a:p>
        </p:txBody>
      </p:sp>
      <p:sp>
        <p:nvSpPr>
          <p:cNvPr id="36" name="TextBox 35"/>
          <p:cNvSpPr txBox="1"/>
          <p:nvPr/>
        </p:nvSpPr>
        <p:spPr>
          <a:xfrm rot="19071164">
            <a:off x="5225510" y="6038042"/>
            <a:ext cx="157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Applications</a:t>
            </a:r>
          </a:p>
        </p:txBody>
      </p:sp>
      <p:pic>
        <p:nvPicPr>
          <p:cNvPr id="4098" name="Picture 2" descr="The Basic Elements of Artificial Intelligence and Recipe for a Successful  Career Kick Start">
            <a:extLst>
              <a:ext uri="{FF2B5EF4-FFF2-40B4-BE49-F238E27FC236}">
                <a16:creationId xmlns:a16="http://schemas.microsoft.com/office/drawing/2014/main" id="{772F4C5D-19FA-4648-8EB7-87BA243F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80" y="4540261"/>
            <a:ext cx="3028985" cy="223766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5BDB9D2E-8539-4DDA-BE0B-27CAD82986C5}"/>
              </a:ext>
            </a:extLst>
          </p:cNvPr>
          <p:cNvSpPr/>
          <p:nvPr/>
        </p:nvSpPr>
        <p:spPr>
          <a:xfrm>
            <a:off x="6848487" y="5018624"/>
            <a:ext cx="2192480" cy="891152"/>
          </a:xfrm>
          <a:prstGeom prst="borderCallout1">
            <a:avLst>
              <a:gd name="adj1" fmla="val -844"/>
              <a:gd name="adj2" fmla="val 41166"/>
              <a:gd name="adj3" fmla="val -91706"/>
              <a:gd name="adj4" fmla="val -708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SmartSight</a:t>
            </a:r>
            <a:r>
              <a:rPr lang="en-US" sz="1600" dirty="0"/>
              <a:t> Ambient perception for blind and visually impaired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121E8-7E9D-5184-63E8-7C04AB2FBA42}"/>
              </a:ext>
            </a:extLst>
          </p:cNvPr>
          <p:cNvSpPr txBox="1"/>
          <p:nvPr/>
        </p:nvSpPr>
        <p:spPr>
          <a:xfrm>
            <a:off x="75064" y="5361140"/>
            <a:ext cx="23836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Open-Source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E2C simulator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6"/>
              </a:rPr>
              <a:t>OaaS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7"/>
              </a:rPr>
              <a:t>UMS/NIMS</a:t>
            </a:r>
            <a:endParaRPr lang="en-US" sz="2000" dirty="0"/>
          </a:p>
        </p:txBody>
      </p:sp>
      <p:pic>
        <p:nvPicPr>
          <p:cNvPr id="1026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1185" y="6002538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/>
      <p:bldP spid="35" grpId="0"/>
      <p:bldP spid="36" grpId="0"/>
      <p:bldP spid="16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54392-EEC1-49EA-92E0-B9ABB039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60" b="8156"/>
          <a:stretch/>
        </p:blipFill>
        <p:spPr>
          <a:xfrm>
            <a:off x="4572000" y="2651587"/>
            <a:ext cx="4565103" cy="364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Research Thrust 1: Edge-to-Cloud Systems for ML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F65F-C73C-4904-91D1-9262786B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05" y="1772459"/>
            <a:ext cx="822960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2200" i="1" dirty="0">
                <a:latin typeface="+mj-lt"/>
              </a:rPr>
              <a:t>ML applications and Edge-Cloud systems developed orthogonal to each other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i="1" dirty="0">
                <a:solidFill>
                  <a:schemeClr val="tx2"/>
                </a:solidFill>
                <a:latin typeface="+mj-lt"/>
              </a:rPr>
              <a:t>Our vision: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there is an infrastructural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gap to make ML </a:t>
            </a:r>
            <a:r>
              <a:rPr lang="en-US" sz="2200" i="1" u="sng" dirty="0">
                <a:solidFill>
                  <a:schemeClr val="tx2"/>
                </a:solidFill>
                <a:latin typeface="+mj-lt"/>
              </a:rPr>
              <a:t>usable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across 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Edge-to-Cloud</a:t>
            </a:r>
            <a:endParaRPr lang="en-US" sz="2200" dirty="0">
              <a:solidFill>
                <a:schemeClr val="tx2"/>
              </a:solidFill>
              <a:latin typeface="+mj-lt"/>
              <a:cs typeface="Calibri"/>
            </a:endParaRPr>
          </a:p>
          <a:p>
            <a:endParaRPr lang="en-US" sz="2200" b="1" dirty="0">
              <a:cs typeface="Calibri"/>
            </a:endParaRPr>
          </a:p>
          <a:p>
            <a:r>
              <a:rPr lang="en-US" sz="2400" i="1" dirty="0"/>
              <a:t>ML algorithm+system software </a:t>
            </a:r>
            <a:br>
              <a:rPr lang="en-US" sz="2400" i="1" dirty="0"/>
            </a:br>
            <a:r>
              <a:rPr lang="en-US" sz="2400" i="1" u="sng" dirty="0"/>
              <a:t>co-design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ML+Sys</a:t>
            </a:r>
            <a:r>
              <a:rPr lang="en-US" sz="2400" dirty="0"/>
              <a:t>) is the key </a:t>
            </a:r>
            <a:br>
              <a:rPr lang="en-US" sz="2400" dirty="0"/>
            </a:br>
            <a:r>
              <a:rPr lang="en-US" sz="2400" dirty="0"/>
              <a:t>to “usability”</a:t>
            </a:r>
          </a:p>
          <a:p>
            <a:pPr marL="0" indent="0">
              <a:buNone/>
            </a:pPr>
            <a:endParaRPr lang="en-US" sz="1900" dirty="0">
              <a:cs typeface="Calibri"/>
            </a:endParaRPr>
          </a:p>
          <a:p>
            <a:r>
              <a:rPr lang="en-US" sz="2400" dirty="0">
                <a:cs typeface="Calibri"/>
              </a:rPr>
              <a:t>Our ultimate goal is to enable 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perception like a sighted person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7005" y="641035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SF Logo | NSF - National Science Foundation">
            <a:extLst>
              <a:ext uri="{FF2B5EF4-FFF2-40B4-BE49-F238E27FC236}">
                <a16:creationId xmlns:a16="http://schemas.microsoft.com/office/drawing/2014/main" id="{C8988FAD-FD6A-6472-3AC7-83A0EEF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8" y="644701"/>
            <a:ext cx="840312" cy="8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ML Usability Challenges on Cloud 2.0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509269" y="152645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Inference Latency</a:t>
            </a:r>
            <a:endParaRPr lang="en-US" sz="2000" dirty="0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Lifetime </a:t>
            </a:r>
            <a:r>
              <a:rPr lang="en-US" sz="1100" dirty="0"/>
              <a:t>(</a:t>
            </a:r>
            <a:r>
              <a:rPr lang="en-US" sz="1600" dirty="0"/>
              <a:t>Energy Use</a:t>
            </a:r>
            <a:r>
              <a:rPr lang="en-US" sz="1050" dirty="0"/>
              <a:t>)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599135" y="573129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Accuracy</a:t>
            </a:r>
            <a:endParaRPr lang="en-US" sz="2000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B2D3-611C-13B5-AEAE-2C3318DE1B9F}"/>
              </a:ext>
            </a:extLst>
          </p:cNvPr>
          <p:cNvSpPr/>
          <p:nvPr/>
        </p:nvSpPr>
        <p:spPr>
          <a:xfrm>
            <a:off x="5621117" y="2208902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Resource Intensive</a:t>
            </a:r>
            <a:endParaRPr lang="en-US" sz="2000" dirty="0"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33524" y="2661828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431819-889F-4A27-09FC-BA8779971522}"/>
              </a:ext>
            </a:extLst>
          </p:cNvPr>
          <p:cNvSpPr/>
          <p:nvPr/>
        </p:nvSpPr>
        <p:spPr>
          <a:xfrm rot="18834544">
            <a:off x="5218610" y="3052183"/>
            <a:ext cx="495202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0800000"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C1A683-A606-564D-D1DC-1A8B81BC3003}"/>
              </a:ext>
            </a:extLst>
          </p:cNvPr>
          <p:cNvSpPr/>
          <p:nvPr/>
        </p:nvSpPr>
        <p:spPr>
          <a:xfrm>
            <a:off x="1291007" y="216127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Fairness</a:t>
            </a:r>
            <a:endParaRPr lang="en-US" sz="1600" dirty="0">
              <a:cs typeface="Calibri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0BEF13-49A3-8B8C-7EA2-AC2AE61BDB5E}"/>
              </a:ext>
            </a:extLst>
          </p:cNvPr>
          <p:cNvSpPr/>
          <p:nvPr/>
        </p:nvSpPr>
        <p:spPr>
          <a:xfrm rot="13414769">
            <a:off x="2920787" y="3023226"/>
            <a:ext cx="53008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C6FA89-CB5B-C1AE-7EE5-72DCB232D357}"/>
              </a:ext>
            </a:extLst>
          </p:cNvPr>
          <p:cNvSpPr/>
          <p:nvPr/>
        </p:nvSpPr>
        <p:spPr>
          <a:xfrm>
            <a:off x="1386342" y="512234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900" dirty="0"/>
              <a:t>Scalability </a:t>
            </a:r>
            <a:r>
              <a:rPr lang="en-US" dirty="0"/>
              <a:t>(elasticity)</a:t>
            </a:r>
            <a:endParaRPr lang="en-US" dirty="0">
              <a:cs typeface="Calibri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2940583" y="4808816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User Privacy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77095" y="3199038"/>
            <a:ext cx="2314819" cy="1921533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 Cloud 2.0 Challenges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E9B377-77E9-3863-58DF-8AFEFE186828}"/>
              </a:ext>
            </a:extLst>
          </p:cNvPr>
          <p:cNvSpPr/>
          <p:nvPr/>
        </p:nvSpPr>
        <p:spPr>
          <a:xfrm>
            <a:off x="5728356" y="497599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dirty="0"/>
              <a:t>Robustness</a:t>
            </a:r>
            <a:endParaRPr lang="en-US" sz="1700" dirty="0">
              <a:cs typeface="Calibri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289911" y="480451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154038" y="5215421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25035</TotalTime>
  <Words>2085</Words>
  <Application>Microsoft Office PowerPoint</Application>
  <PresentationFormat>On-screen Show (4:3)</PresentationFormat>
  <Paragraphs>473</Paragraphs>
  <Slides>53</Slides>
  <Notes>20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Courier New</vt:lpstr>
      <vt:lpstr>Symbol</vt:lpstr>
      <vt:lpstr>Tahoma</vt:lpstr>
      <vt:lpstr>Times New Roman</vt:lpstr>
      <vt:lpstr>Wingdings</vt:lpstr>
      <vt:lpstr>1_Office Theme</vt:lpstr>
      <vt:lpstr>Streamlining Application Development in the Next Cloud Era</vt:lpstr>
      <vt:lpstr>PowerPoint Presentation</vt:lpstr>
      <vt:lpstr>Outline</vt:lpstr>
      <vt:lpstr>Research Vision</vt:lpstr>
      <vt:lpstr>Research Vision: Cloud 2.0</vt:lpstr>
      <vt:lpstr>Our Research Mission at HPCC Lab</vt:lpstr>
      <vt:lpstr>Research Scope</vt:lpstr>
      <vt:lpstr>Research Thrust 1: Edge-to-Cloud Systems for ML Applications</vt:lpstr>
      <vt:lpstr>ML Usability Challenges on Cloud 2.0</vt:lpstr>
      <vt:lpstr>SmartSight: Ambient Perception for Blind and Visually Impaired Users </vt:lpstr>
      <vt:lpstr>SmartSight: Enabling Ambient Perception</vt:lpstr>
      <vt:lpstr>How to Provide Ambient Perception?</vt:lpstr>
      <vt:lpstr>Passive Perception </vt:lpstr>
      <vt:lpstr>SmartSight for Passive Perception</vt:lpstr>
      <vt:lpstr>Active Perception: Ambient Interaction</vt:lpstr>
      <vt:lpstr>SmartSight for Active Perception</vt:lpstr>
      <vt:lpstr>SmartSight for Active Perception</vt:lpstr>
      <vt:lpstr>Cloud 2.0 Characteristics</vt:lpstr>
      <vt:lpstr>Research Thrust 2:  Cloud 2.0: Domain-Specific Serverless Clouds</vt:lpstr>
      <vt:lpstr>Research Thrust 2:  Domain-Specific Serverless Cloud Systems</vt:lpstr>
      <vt:lpstr>PowerPoint Presentation</vt:lpstr>
      <vt:lpstr>FaaS Problem 1:  Separate Abstractions </vt:lpstr>
      <vt:lpstr>FaaS Problem 2: Conflicting Objectives of Provider &amp; User</vt:lpstr>
      <vt:lpstr>FaaS Problem 3: Multiple Round of Deployment Refinements</vt:lpstr>
      <vt:lpstr>FaaS Shortage: IoT-Edge-Cloud Application Development</vt:lpstr>
      <vt:lpstr>PowerPoint Presentation</vt:lpstr>
      <vt:lpstr>PowerPoint Presentation</vt:lpstr>
      <vt:lpstr>PowerPoint Presentation</vt:lpstr>
      <vt:lpstr>PowerPoint Presentation</vt:lpstr>
      <vt:lpstr>OaaS-IoT: SLA interface</vt:lpstr>
      <vt:lpstr>OaaS-IoT Architecture</vt:lpstr>
      <vt:lpstr>Class Deployment with  Class Runtime</vt:lpstr>
      <vt:lpstr>SLA Enforcement</vt:lpstr>
      <vt:lpstr>Use Case: Class Definition in OaaS</vt:lpstr>
      <vt:lpstr>User Case:  Class Definition Interface in OaaS</vt:lpstr>
      <vt:lpstr>Case Study: Face Detection on a Given Video</vt:lpstr>
      <vt:lpstr>Case Study: OaaS for Face Detection on a Given Video</vt:lpstr>
      <vt:lpstr>OaaS-IoT Facing Network Partition</vt:lpstr>
      <vt:lpstr>Evaluation Result: Implementation Efficiency</vt:lpstr>
      <vt:lpstr>Case Study: OaaS for Face Detection on a Given Video</vt:lpstr>
      <vt:lpstr>The Last Mile to Cloud Programming Democratization…</vt:lpstr>
      <vt:lpstr>Our Vision of Cloud Programming Democratization</vt:lpstr>
      <vt:lpstr>Action Engine!</vt:lpstr>
      <vt:lpstr>Action Engine Architecture</vt:lpstr>
      <vt:lpstr>Cloud 2.0 Characteristics</vt:lpstr>
      <vt:lpstr>PowerPoint Presentation</vt:lpstr>
      <vt:lpstr>Motivational Scenario:  Oil Spill in Remote Smart Oil Fields</vt:lpstr>
      <vt:lpstr>PowerPoint Presentation</vt:lpstr>
      <vt:lpstr>Federated Fog Computing to Establish Cloud-Like Services in Remote Industrial Sites</vt:lpstr>
      <vt:lpstr>Workflow Partitioning across Federated Fog Computing</vt:lpstr>
      <vt:lpstr>PowerPoint Presentation</vt:lpstr>
      <vt:lpstr>Summary 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Amini Salehi, Mohsen</cp:lastModifiedBy>
  <cp:revision>1923</cp:revision>
  <dcterms:created xsi:type="dcterms:W3CDTF">2014-07-23T09:35:07Z</dcterms:created>
  <dcterms:modified xsi:type="dcterms:W3CDTF">2025-07-08T02:53:29Z</dcterms:modified>
</cp:coreProperties>
</file>