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50"/>
  </p:notesMasterIdLst>
  <p:sldIdLst>
    <p:sldId id="363" r:id="rId2"/>
    <p:sldId id="258" r:id="rId3"/>
    <p:sldId id="391" r:id="rId4"/>
    <p:sldId id="407" r:id="rId5"/>
    <p:sldId id="641" r:id="rId6"/>
    <p:sldId id="624" r:id="rId7"/>
    <p:sldId id="635" r:id="rId8"/>
    <p:sldId id="561" r:id="rId9"/>
    <p:sldId id="610" r:id="rId10"/>
    <p:sldId id="560" r:id="rId11"/>
    <p:sldId id="625" r:id="rId12"/>
    <p:sldId id="557" r:id="rId13"/>
    <p:sldId id="282" r:id="rId14"/>
    <p:sldId id="267" r:id="rId15"/>
    <p:sldId id="270" r:id="rId16"/>
    <p:sldId id="268" r:id="rId17"/>
    <p:sldId id="556" r:id="rId18"/>
    <p:sldId id="301" r:id="rId19"/>
    <p:sldId id="296" r:id="rId20"/>
    <p:sldId id="290" r:id="rId21"/>
    <p:sldId id="304" r:id="rId22"/>
    <p:sldId id="626" r:id="rId23"/>
    <p:sldId id="630" r:id="rId24"/>
    <p:sldId id="642" r:id="rId25"/>
    <p:sldId id="555" r:id="rId26"/>
    <p:sldId id="554" r:id="rId27"/>
    <p:sldId id="643" r:id="rId28"/>
    <p:sldId id="410" r:id="rId29"/>
    <p:sldId id="506" r:id="rId30"/>
    <p:sldId id="404" r:id="rId31"/>
    <p:sldId id="423" r:id="rId32"/>
    <p:sldId id="406" r:id="rId33"/>
    <p:sldId id="397" r:id="rId34"/>
    <p:sldId id="427" r:id="rId35"/>
    <p:sldId id="510" r:id="rId36"/>
    <p:sldId id="428" r:id="rId37"/>
    <p:sldId id="508" r:id="rId38"/>
    <p:sldId id="509" r:id="rId39"/>
    <p:sldId id="430" r:id="rId40"/>
    <p:sldId id="432" r:id="rId41"/>
    <p:sldId id="399" r:id="rId42"/>
    <p:sldId id="433" r:id="rId43"/>
    <p:sldId id="521" r:id="rId44"/>
    <p:sldId id="522" r:id="rId45"/>
    <p:sldId id="632" r:id="rId46"/>
    <p:sldId id="523" r:id="rId47"/>
    <p:sldId id="644" r:id="rId48"/>
    <p:sldId id="5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2EFA"/>
    <a:srgbClr val="B5DDE8"/>
    <a:srgbClr val="DCE6FD"/>
    <a:srgbClr val="2614AC"/>
    <a:srgbClr val="003665"/>
    <a:srgbClr val="1A3F6C"/>
    <a:srgbClr val="0E223A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AC5C30-0D23-4959-878A-819BED6C4F1E}" v="27" dt="2023-02-14T16:04:39.468"/>
    <p1510:client id="{1FE68A39-7539-4C02-9AF0-CADDFE3700BE}" v="162" dt="2023-02-08T06:51:01.088"/>
    <p1510:client id="{42416F5A-017E-40E2-89D6-BBE1021655DD}" v="45" dt="2023-03-28T15:36:06.797"/>
    <p1510:client id="{4877568E-F2E9-4F5A-B035-5FF315F0002E}" v="278" dt="2023-02-09T07:19:47.969"/>
    <p1510:client id="{4B682C70-E0B3-4C4A-B0FB-303E4A36ADB2}" v="265" dt="2023-02-09T20:57:17.656"/>
    <p1510:client id="{585F2B53-A17A-4374-85B7-89A9252B4527}" v="7" dt="2022-07-08T05:16:51.094"/>
    <p1510:client id="{7063B175-7C56-4347-AE3D-F692D2C35468}" v="68" dt="2023-11-28T07:39:28.838"/>
    <p1510:client id="{79D731AB-47CE-4662-8820-4B9E0DFE12CF}" v="64" dt="2023-02-13T07:31:59.161"/>
    <p1510:client id="{982540BC-4997-48C0-A245-4757D9B46B99}" v="22" dt="2023-02-09T19:35:05.522"/>
    <p1510:client id="{A305DCEA-3A11-4BBF-B473-20A40FE36691}" v="186" dt="2023-02-15T08:03:38.499"/>
    <p1510:client id="{A7BF6035-5401-4110-AC5C-0E4F4923AB8C}" v="7" dt="2023-10-25T16:55:40.481"/>
    <p1510:client id="{B472AEC0-3E02-475B-943D-64224C0D8A01}" v="399" dt="2023-02-10T16:52:45.494"/>
    <p1510:client id="{BE87941A-65F9-4381-B346-1B177E952DDE}" v="665" dt="2023-02-05T07:55:31.936"/>
    <p1510:client id="{F487BA51-6FD2-4D42-BC5E-C7A327CE3868}" v="1" dt="2023-02-09T21:30:45.144"/>
    <p1510:client id="{FBC6A9ED-3510-4C84-877D-17CDEBCF07D4}" v="69" dt="2023-02-09T19:57:12.089"/>
    <p1510:client id="{FDB290AE-1644-4435-A86B-F92663746879}" v="284" dt="2023-02-14T07:35:18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27" autoAdjust="0"/>
    <p:restoredTop sz="87166" autoAdjust="0"/>
  </p:normalViewPr>
  <p:slideViewPr>
    <p:cSldViewPr snapToGrid="0" snapToObjects="1">
      <p:cViewPr varScale="1">
        <p:scale>
          <a:sx n="70" d="100"/>
          <a:sy n="70" d="100"/>
        </p:scale>
        <p:origin x="1493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sen Amini Salehi" clId="Web-{B472AEC0-3E02-475B-943D-64224C0D8A01}"/>
    <pc:docChg chg="addSld modSld sldOrd addMainMaster">
      <pc:chgData name="Mohsen Amini Salehi" userId="" providerId="" clId="Web-{B472AEC0-3E02-475B-943D-64224C0D8A01}" dt="2023-02-10T16:52:45.494" v="120" actId="20577"/>
      <pc:docMkLst>
        <pc:docMk/>
      </pc:docMkLst>
      <pc:sldChg chg="modSp">
        <pc:chgData name="Mohsen Amini Salehi" userId="" providerId="" clId="Web-{B472AEC0-3E02-475B-943D-64224C0D8A01}" dt="2023-02-10T16:35:13.291" v="60" actId="1076"/>
        <pc:sldMkLst>
          <pc:docMk/>
          <pc:sldMk cId="2338022676" sldId="549"/>
        </pc:sldMkLst>
        <pc:spChg chg="mod">
          <ac:chgData name="Mohsen Amini Salehi" userId="" providerId="" clId="Web-{B472AEC0-3E02-475B-943D-64224C0D8A01}" dt="2023-02-10T16:35:13.291" v="60" actId="1076"/>
          <ac:spMkLst>
            <pc:docMk/>
            <pc:sldMk cId="2338022676" sldId="549"/>
            <ac:spMk id="7" creationId="{46D4BC2C-9DF0-7F54-6D34-8D8647204CC0}"/>
          </ac:spMkLst>
        </pc:spChg>
      </pc:sldChg>
      <pc:sldChg chg="addSp modSp ord">
        <pc:chgData name="Mohsen Amini Salehi" userId="" providerId="" clId="Web-{B472AEC0-3E02-475B-943D-64224C0D8A01}" dt="2023-02-10T16:49:24.332" v="93" actId="14100"/>
        <pc:sldMkLst>
          <pc:docMk/>
          <pc:sldMk cId="484721283" sldId="551"/>
        </pc:sldMkLst>
        <pc:spChg chg="add mod">
          <ac:chgData name="Mohsen Amini Salehi" userId="" providerId="" clId="Web-{B472AEC0-3E02-475B-943D-64224C0D8A01}" dt="2023-02-10T16:49:24.332" v="93" actId="14100"/>
          <ac:spMkLst>
            <pc:docMk/>
            <pc:sldMk cId="484721283" sldId="551"/>
            <ac:spMk id="5" creationId="{B0663AF6-3A04-98F4-4BCC-220624A34EC2}"/>
          </ac:spMkLst>
        </pc:spChg>
      </pc:sldChg>
      <pc:sldChg chg="modSp">
        <pc:chgData name="Mohsen Amini Salehi" userId="" providerId="" clId="Web-{B472AEC0-3E02-475B-943D-64224C0D8A01}" dt="2023-02-10T16:52:45.494" v="120" actId="20577"/>
        <pc:sldMkLst>
          <pc:docMk/>
          <pc:sldMk cId="3952074367" sldId="614"/>
        </pc:sldMkLst>
        <pc:spChg chg="mod">
          <ac:chgData name="Mohsen Amini Salehi" userId="" providerId="" clId="Web-{B472AEC0-3E02-475B-943D-64224C0D8A01}" dt="2023-02-10T16:52:45.494" v="120" actId="20577"/>
          <ac:spMkLst>
            <pc:docMk/>
            <pc:sldMk cId="3952074367" sldId="614"/>
            <ac:spMk id="3" creationId="{18007BF2-0A7C-A7EF-14B8-663DD463F3BC}"/>
          </ac:spMkLst>
        </pc:spChg>
      </pc:sldChg>
      <pc:sldChg chg="modSp add">
        <pc:chgData name="Mohsen Amini Salehi" userId="" providerId="" clId="Web-{B472AEC0-3E02-475B-943D-64224C0D8A01}" dt="2023-02-10T16:43:03.758" v="71" actId="20577"/>
        <pc:sldMkLst>
          <pc:docMk/>
          <pc:sldMk cId="2336818753" sldId="620"/>
        </pc:sldMkLst>
        <pc:spChg chg="mod">
          <ac:chgData name="Mohsen Amini Salehi" userId="" providerId="" clId="Web-{B472AEC0-3E02-475B-943D-64224C0D8A01}" dt="2023-02-10T16:43:03.758" v="71" actId="20577"/>
          <ac:spMkLst>
            <pc:docMk/>
            <pc:sldMk cId="2336818753" sldId="620"/>
            <ac:spMk id="168" creationId="{00000000-0000-0000-0000-000000000000}"/>
          </ac:spMkLst>
        </pc:spChg>
        <pc:spChg chg="mod">
          <ac:chgData name="Mohsen Amini Salehi" userId="" providerId="" clId="Web-{B472AEC0-3E02-475B-943D-64224C0D8A01}" dt="2023-02-10T16:34:44.040" v="58"/>
          <ac:spMkLst>
            <pc:docMk/>
            <pc:sldMk cId="2336818753" sldId="620"/>
            <ac:spMk id="169" creationId="{00000000-0000-0000-0000-000000000000}"/>
          </ac:spMkLst>
        </pc:spChg>
      </pc:sldChg>
      <pc:sldChg chg="add">
        <pc:chgData name="Mohsen Amini Salehi" userId="" providerId="" clId="Web-{B472AEC0-3E02-475B-943D-64224C0D8A01}" dt="2023-02-10T16:23:07.286" v="1"/>
        <pc:sldMkLst>
          <pc:docMk/>
          <pc:sldMk cId="3519760076" sldId="621"/>
        </pc:sldMkLst>
      </pc:sldChg>
      <pc:sldChg chg="delSp modSp add delAnim">
        <pc:chgData name="Mohsen Amini Salehi" userId="" providerId="" clId="Web-{B472AEC0-3E02-475B-943D-64224C0D8A01}" dt="2023-02-10T16:41:05.708" v="62"/>
        <pc:sldMkLst>
          <pc:docMk/>
          <pc:sldMk cId="557282124" sldId="622"/>
        </pc:sldMkLst>
        <pc:spChg chg="mod">
          <ac:chgData name="Mohsen Amini Salehi" userId="" providerId="" clId="Web-{B472AEC0-3E02-475B-943D-64224C0D8A01}" dt="2023-02-10T16:32:41.364" v="31" actId="20577"/>
          <ac:spMkLst>
            <pc:docMk/>
            <pc:sldMk cId="557282124" sldId="622"/>
            <ac:spMk id="109" creationId="{00000000-0000-0000-0000-000000000000}"/>
          </ac:spMkLst>
        </pc:spChg>
        <pc:spChg chg="mod">
          <ac:chgData name="Mohsen Amini Salehi" userId="" providerId="" clId="Web-{B472AEC0-3E02-475B-943D-64224C0D8A01}" dt="2023-02-10T16:39:43.268" v="61"/>
          <ac:spMkLst>
            <pc:docMk/>
            <pc:sldMk cId="557282124" sldId="622"/>
            <ac:spMk id="110" creationId="{00000000-0000-0000-0000-000000000000}"/>
          </ac:spMkLst>
        </pc:spChg>
        <pc:spChg chg="del">
          <ac:chgData name="Mohsen Amini Salehi" userId="" providerId="" clId="Web-{B472AEC0-3E02-475B-943D-64224C0D8A01}" dt="2023-02-10T16:41:05.708" v="62"/>
          <ac:spMkLst>
            <pc:docMk/>
            <pc:sldMk cId="557282124" sldId="622"/>
            <ac:spMk id="118" creationId="{00000000-0000-0000-0000-000000000000}"/>
          </ac:spMkLst>
        </pc:spChg>
      </pc:sldChg>
      <pc:sldChg chg="modSp add ord addAnim modAnim">
        <pc:chgData name="Mohsen Amini Salehi" userId="" providerId="" clId="Web-{B472AEC0-3E02-475B-943D-64224C0D8A01}" dt="2023-02-10T16:47:53.032" v="89"/>
        <pc:sldMkLst>
          <pc:docMk/>
          <pc:sldMk cId="4280550735" sldId="623"/>
        </pc:sldMkLst>
        <pc:spChg chg="mod">
          <ac:chgData name="Mohsen Amini Salehi" userId="" providerId="" clId="Web-{B472AEC0-3E02-475B-943D-64224C0D8A01}" dt="2023-02-10T16:47:18.266" v="83" actId="20577"/>
          <ac:spMkLst>
            <pc:docMk/>
            <pc:sldMk cId="4280550735" sldId="623"/>
            <ac:spMk id="87" creationId="{00000000-0000-0000-0000-000000000000}"/>
          </ac:spMkLst>
        </pc:spChg>
      </pc:sldChg>
      <pc:sldMasterChg chg="add addSldLayout">
        <pc:chgData name="Mohsen Amini Salehi" userId="" providerId="" clId="Web-{B472AEC0-3E02-475B-943D-64224C0D8A01}" dt="2023-02-10T16:23:07.050" v="0"/>
        <pc:sldMasterMkLst>
          <pc:docMk/>
          <pc:sldMasterMk cId="0" sldId="2147483689"/>
        </pc:sldMasterMkLst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0"/>
          </pc:sldLayoutMkLst>
        </pc:sldLayoutChg>
        <pc:sldLayoutChg chg="add">
          <pc:chgData name="Mohsen Amini Salehi" userId="" providerId="" clId="Web-{B472AEC0-3E02-475B-943D-64224C0D8A01}" dt="2023-02-10T16:23:07.050" v="0"/>
          <pc:sldLayoutMkLst>
            <pc:docMk/>
            <pc:sldMasterMk cId="0" sldId="2147483689"/>
            <pc:sldLayoutMk cId="0" sldId="2147483691"/>
          </pc:sldLayoutMkLst>
        </pc:sldLayoutChg>
      </pc:sldMasterChg>
    </pc:docChg>
  </pc:docChgLst>
  <pc:docChgLst>
    <pc:chgData name="Mohsen Amini Salehi" userId="COsP4yEdUVMwrbB5KYGaBXZ91ayXl7fvIS45BnlKwD8=" providerId="None" clId="Web-{79D731AB-47CE-4662-8820-4B9E0DFE12CF}"/>
    <pc:docChg chg="addSld delSld modSld">
      <pc:chgData name="Mohsen Amini Salehi" userId="COsP4yEdUVMwrbB5KYGaBXZ91ayXl7fvIS45BnlKwD8=" providerId="None" clId="Web-{79D731AB-47CE-4662-8820-4B9E0DFE12CF}" dt="2023-02-13T07:31:59.161" v="114" actId="1076"/>
      <pc:docMkLst>
        <pc:docMk/>
      </pc:docMkLst>
      <pc:sldChg chg="modSp">
        <pc:chgData name="Mohsen Amini Salehi" userId="COsP4yEdUVMwrbB5KYGaBXZ91ayXl7fvIS45BnlKwD8=" providerId="None" clId="Web-{79D731AB-47CE-4662-8820-4B9E0DFE12CF}" dt="2023-02-13T07:14:08.593" v="14"/>
        <pc:sldMkLst>
          <pc:docMk/>
          <pc:sldMk cId="0" sldId="268"/>
        </pc:sldMkLst>
        <pc:spChg chg="mod">
          <ac:chgData name="Mohsen Amini Salehi" userId="COsP4yEdUVMwrbB5KYGaBXZ91ayXl7fvIS45BnlKwD8=" providerId="None" clId="Web-{79D731AB-47CE-4662-8820-4B9E0DFE12CF}" dt="2023-02-13T07:14:08.593" v="14"/>
          <ac:spMkLst>
            <pc:docMk/>
            <pc:sldMk cId="0" sldId="268"/>
            <ac:spMk id="493" creationId="{00000000-0000-0000-0000-000000000000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0.798" v="107"/>
        <pc:sldMkLst>
          <pc:docMk/>
          <pc:sldMk cId="3978752082" sldId="548"/>
        </pc:sldMkLst>
      </pc:sldChg>
      <pc:sldChg chg="mod modShow">
        <pc:chgData name="Mohsen Amini Salehi" userId="COsP4yEdUVMwrbB5KYGaBXZ91ayXl7fvIS45BnlKwD8=" providerId="None" clId="Web-{79D731AB-47CE-4662-8820-4B9E0DFE12CF}" dt="2023-02-13T07:29:55.297" v="106"/>
        <pc:sldMkLst>
          <pc:docMk/>
          <pc:sldMk cId="2338022676" sldId="549"/>
        </pc:sldMkLst>
      </pc:sldChg>
      <pc:sldChg chg="mod modShow">
        <pc:chgData name="Mohsen Amini Salehi" userId="COsP4yEdUVMwrbB5KYGaBXZ91ayXl7fvIS45BnlKwD8=" providerId="None" clId="Web-{79D731AB-47CE-4662-8820-4B9E0DFE12CF}" dt="2023-02-13T07:29:40.703" v="105"/>
        <pc:sldMkLst>
          <pc:docMk/>
          <pc:sldMk cId="1486451808" sldId="550"/>
        </pc:sldMkLst>
      </pc:sldChg>
      <pc:sldChg chg="modSp mod modShow">
        <pc:chgData name="Mohsen Amini Salehi" userId="COsP4yEdUVMwrbB5KYGaBXZ91ayXl7fvIS45BnlKwD8=" providerId="None" clId="Web-{79D731AB-47CE-4662-8820-4B9E0DFE12CF}" dt="2023-02-13T07:29:33.734" v="104" actId="14100"/>
        <pc:sldMkLst>
          <pc:docMk/>
          <pc:sldMk cId="484721283" sldId="551"/>
        </pc:sldMkLst>
        <pc:spChg chg="mod">
          <ac:chgData name="Mohsen Amini Salehi" userId="COsP4yEdUVMwrbB5KYGaBXZ91ayXl7fvIS45BnlKwD8=" providerId="None" clId="Web-{79D731AB-47CE-4662-8820-4B9E0DFE12CF}" dt="2023-02-13T07:29:33.734" v="104" actId="14100"/>
          <ac:spMkLst>
            <pc:docMk/>
            <pc:sldMk cId="484721283" sldId="551"/>
            <ac:spMk id="2" creationId="{1DD4F924-162D-AE95-9FAC-2141C3167391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25:34.710" v="17"/>
        <pc:sldMkLst>
          <pc:docMk/>
          <pc:sldMk cId="2372156205" sldId="553"/>
        </pc:sldMkLst>
      </pc:sldChg>
      <pc:sldChg chg="mod modShow">
        <pc:chgData name="Mohsen Amini Salehi" userId="COsP4yEdUVMwrbB5KYGaBXZ91ayXl7fvIS45BnlKwD8=" providerId="None" clId="Web-{79D731AB-47CE-4662-8820-4B9E0DFE12CF}" dt="2023-02-13T07:25:07.006" v="15"/>
        <pc:sldMkLst>
          <pc:docMk/>
          <pc:sldMk cId="3940457928" sldId="554"/>
        </pc:sldMkLst>
      </pc:sldChg>
      <pc:sldChg chg="modSp">
        <pc:chgData name="Mohsen Amini Salehi" userId="COsP4yEdUVMwrbB5KYGaBXZ91ayXl7fvIS45BnlKwD8=" providerId="None" clId="Web-{79D731AB-47CE-4662-8820-4B9E0DFE12CF}" dt="2023-02-13T07:13:41.202" v="12" actId="20577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79D731AB-47CE-4662-8820-4B9E0DFE12CF}" dt="2023-02-13T07:13:41.202" v="12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33.900" v="2" actId="20577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79D731AB-47CE-4662-8820-4B9E0DFE12CF}" dt="2023-02-13T07:11:59.479" v="5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79D731AB-47CE-4662-8820-4B9E0DFE12CF}" dt="2023-02-13T07:31:59.161" v="114" actId="1076"/>
        <pc:sldMkLst>
          <pc:docMk/>
          <pc:sldMk cId="3897900029" sldId="612"/>
        </pc:sldMkLst>
        <pc:spChg chg="mod">
          <ac:chgData name="Mohsen Amini Salehi" userId="COsP4yEdUVMwrbB5KYGaBXZ91ayXl7fvIS45BnlKwD8=" providerId="None" clId="Web-{79D731AB-47CE-4662-8820-4B9E0DFE12CF}" dt="2023-02-13T07:31:36.816" v="111" actId="1076"/>
          <ac:spMkLst>
            <pc:docMk/>
            <pc:sldMk cId="3897900029" sldId="612"/>
            <ac:spMk id="4" creationId="{61F32DB1-A49A-13F0-4ECC-2FF6F4807EC2}"/>
          </ac:spMkLst>
        </pc:spChg>
        <pc:spChg chg="mod">
          <ac:chgData name="Mohsen Amini Salehi" userId="COsP4yEdUVMwrbB5KYGaBXZ91ayXl7fvIS45BnlKwD8=" providerId="None" clId="Web-{79D731AB-47CE-4662-8820-4B9E0DFE12CF}" dt="2023-02-13T07:31:59.161" v="114" actId="1076"/>
          <ac:spMkLst>
            <pc:docMk/>
            <pc:sldMk cId="3897900029" sldId="612"/>
            <ac:spMk id="12" creationId="{8AE319DB-8E05-FF32-532A-0022A037CC6A}"/>
          </ac:spMkLst>
        </pc:spChg>
      </pc:sldChg>
      <pc:sldChg chg="mod modShow">
        <pc:chgData name="Mohsen Amini Salehi" userId="COsP4yEdUVMwrbB5KYGaBXZ91ayXl7fvIS45BnlKwD8=" providerId="None" clId="Web-{79D731AB-47CE-4662-8820-4B9E0DFE12CF}" dt="2023-02-13T07:30:07.970" v="108"/>
        <pc:sldMkLst>
          <pc:docMk/>
          <pc:sldMk cId="1857701658" sldId="618"/>
        </pc:sldMkLst>
      </pc:sldChg>
      <pc:sldChg chg="mod modShow">
        <pc:chgData name="Mohsen Amini Salehi" userId="COsP4yEdUVMwrbB5KYGaBXZ91ayXl7fvIS45BnlKwD8=" providerId="None" clId="Web-{79D731AB-47CE-4662-8820-4B9E0DFE12CF}" dt="2023-02-13T07:28:10.824" v="73"/>
        <pc:sldMkLst>
          <pc:docMk/>
          <pc:sldMk cId="2336818753" sldId="620"/>
        </pc:sldMkLst>
      </pc:sldChg>
      <pc:sldChg chg="mod modShow">
        <pc:chgData name="Mohsen Amini Salehi" userId="COsP4yEdUVMwrbB5KYGaBXZ91ayXl7fvIS45BnlKwD8=" providerId="None" clId="Web-{79D731AB-47CE-4662-8820-4B9E0DFE12CF}" dt="2023-02-13T07:27:56.730" v="72"/>
        <pc:sldMkLst>
          <pc:docMk/>
          <pc:sldMk cId="3519760076" sldId="621"/>
        </pc:sldMkLst>
      </pc:sldChg>
      <pc:sldChg chg="mod modShow modNotes">
        <pc:chgData name="Mohsen Amini Salehi" userId="COsP4yEdUVMwrbB5KYGaBXZ91ayXl7fvIS45BnlKwD8=" providerId="None" clId="Web-{79D731AB-47CE-4662-8820-4B9E0DFE12CF}" dt="2023-02-13T07:27:38.776" v="71"/>
        <pc:sldMkLst>
          <pc:docMk/>
          <pc:sldMk cId="557282124" sldId="622"/>
        </pc:sldMkLst>
      </pc:sldChg>
      <pc:sldChg chg="mod modShow">
        <pc:chgData name="Mohsen Amini Salehi" userId="COsP4yEdUVMwrbB5KYGaBXZ91ayXl7fvIS45BnlKwD8=" providerId="None" clId="Web-{79D731AB-47CE-4662-8820-4B9E0DFE12CF}" dt="2023-02-13T07:25:38.491" v="18"/>
        <pc:sldMkLst>
          <pc:docMk/>
          <pc:sldMk cId="4280550735" sldId="623"/>
        </pc:sldMkLst>
      </pc:sldChg>
      <pc:sldChg chg="add del replId">
        <pc:chgData name="Mohsen Amini Salehi" userId="COsP4yEdUVMwrbB5KYGaBXZ91ayXl7fvIS45BnlKwD8=" providerId="None" clId="Web-{79D731AB-47CE-4662-8820-4B9E0DFE12CF}" dt="2023-02-13T07:30:56.690" v="110"/>
        <pc:sldMkLst>
          <pc:docMk/>
          <pc:sldMk cId="4135451285" sldId="624"/>
        </pc:sldMkLst>
      </pc:sldChg>
    </pc:docChg>
  </pc:docChgLst>
  <pc:docChgLst>
    <pc:chgData name="Mohsen Amini Salehi" userId="COsP4yEdUVMwrbB5KYGaBXZ91ayXl7fvIS45BnlKwD8=" providerId="None" clId="Web-{04AC5C30-0D23-4959-878A-819BED6C4F1E}"/>
    <pc:docChg chg="modSld">
      <pc:chgData name="Mohsen Amini Salehi" userId="COsP4yEdUVMwrbB5KYGaBXZ91ayXl7fvIS45BnlKwD8=" providerId="None" clId="Web-{04AC5C30-0D23-4959-878A-819BED6C4F1E}" dt="2023-02-14T16:04:38.155" v="20" actId="20577"/>
      <pc:docMkLst>
        <pc:docMk/>
      </pc:docMkLst>
      <pc:sldChg chg="mod modShow">
        <pc:chgData name="Mohsen Amini Salehi" userId="COsP4yEdUVMwrbB5KYGaBXZ91ayXl7fvIS45BnlKwD8=" providerId="None" clId="Web-{04AC5C30-0D23-4959-878A-819BED6C4F1E}" dt="2023-02-14T15:46:11.584" v="0"/>
        <pc:sldMkLst>
          <pc:docMk/>
          <pc:sldMk cId="2853103197" sldId="426"/>
        </pc:sldMkLst>
      </pc:sldChg>
      <pc:sldChg chg="modSp">
        <pc:chgData name="Mohsen Amini Salehi" userId="COsP4yEdUVMwrbB5KYGaBXZ91ayXl7fvIS45BnlKwD8=" providerId="None" clId="Web-{04AC5C30-0D23-4959-878A-819BED6C4F1E}" dt="2023-02-14T16:04:38.155" v="20" actId="20577"/>
        <pc:sldMkLst>
          <pc:docMk/>
          <pc:sldMk cId="2457026544" sldId="430"/>
        </pc:sldMkLst>
        <pc:spChg chg="mod">
          <ac:chgData name="Mohsen Amini Salehi" userId="COsP4yEdUVMwrbB5KYGaBXZ91ayXl7fvIS45BnlKwD8=" providerId="None" clId="Web-{04AC5C30-0D23-4959-878A-819BED6C4F1E}" dt="2023-02-14T16:04:38.155" v="20" actId="20577"/>
          <ac:spMkLst>
            <pc:docMk/>
            <pc:sldMk cId="2457026544" sldId="430"/>
            <ac:spMk id="11" creationId="{0563238F-AA51-44FB-9F17-0545672E0CD7}"/>
          </ac:spMkLst>
        </pc:spChg>
      </pc:sldChg>
    </pc:docChg>
  </pc:docChgLst>
  <pc:docChgLst>
    <pc:chgData name="Mohsen Amini Salehi" userId="COsP4yEdUVMwrbB5KYGaBXZ91ayXl7fvIS45BnlKwD8=" providerId="None" clId="Web-{F487BA51-6FD2-4D42-BC5E-C7A327CE3868}"/>
    <pc:docChg chg="delSld">
      <pc:chgData name="Mohsen Amini Salehi" userId="COsP4yEdUVMwrbB5KYGaBXZ91ayXl7fvIS45BnlKwD8=" providerId="None" clId="Web-{F487BA51-6FD2-4D42-BC5E-C7A327CE3868}" dt="2023-02-09T21:30:45.144" v="0"/>
      <pc:docMkLst>
        <pc:docMk/>
      </pc:docMkLst>
      <pc:sldChg chg="del">
        <pc:chgData name="Mohsen Amini Salehi" userId="COsP4yEdUVMwrbB5KYGaBXZ91ayXl7fvIS45BnlKwD8=" providerId="None" clId="Web-{F487BA51-6FD2-4D42-BC5E-C7A327CE3868}" dt="2023-02-09T21:30:45.144" v="0"/>
        <pc:sldMkLst>
          <pc:docMk/>
          <pc:sldMk cId="1196252703" sldId="574"/>
        </pc:sldMkLst>
      </pc:sldChg>
    </pc:docChg>
  </pc:docChgLst>
  <pc:docChgLst>
    <pc:chgData name="Mohsen Amini Salehi" userId="COsP4yEdUVMwrbB5KYGaBXZ91ayXl7fvIS45BnlKwD8=" providerId="None" clId="Web-{B472AEC0-3E02-475B-943D-64224C0D8A01}"/>
    <pc:docChg chg="modSld">
      <pc:chgData name="Mohsen Amini Salehi" userId="COsP4yEdUVMwrbB5KYGaBXZ91ayXl7fvIS45BnlKwD8=" providerId="None" clId="Web-{B472AEC0-3E02-475B-943D-64224C0D8A01}" dt="2023-02-10T15:50:14.832" v="365" actId="20577"/>
      <pc:docMkLst>
        <pc:docMk/>
      </pc:docMkLst>
      <pc:sldChg chg="modSp">
        <pc:chgData name="Mohsen Amini Salehi" userId="COsP4yEdUVMwrbB5KYGaBXZ91ayXl7fvIS45BnlKwD8=" providerId="None" clId="Web-{B472AEC0-3E02-475B-943D-64224C0D8A01}" dt="2023-02-10T15:23:47.263" v="284"/>
        <pc:sldMkLst>
          <pc:docMk/>
          <pc:sldMk cId="0" sldId="267"/>
        </pc:sldMkLst>
        <pc:spChg chg="mod">
          <ac:chgData name="Mohsen Amini Salehi" userId="COsP4yEdUVMwrbB5KYGaBXZ91ayXl7fvIS45BnlKwD8=" providerId="None" clId="Web-{B472AEC0-3E02-475B-943D-64224C0D8A01}" dt="2023-02-10T15:23:47.263" v="284"/>
          <ac:spMkLst>
            <pc:docMk/>
            <pc:sldMk cId="0" sldId="267"/>
            <ac:spMk id="491" creationId="{00000000-0000-0000-0000-000000000000}"/>
          </ac:spMkLst>
        </pc:spChg>
      </pc:sldChg>
      <pc:sldChg chg="modSp modNotes">
        <pc:chgData name="Mohsen Amini Salehi" userId="COsP4yEdUVMwrbB5KYGaBXZ91ayXl7fvIS45BnlKwD8=" providerId="None" clId="Web-{B472AEC0-3E02-475B-943D-64224C0D8A01}" dt="2023-02-10T14:56:53.131" v="180" actId="20577"/>
        <pc:sldMkLst>
          <pc:docMk/>
          <pc:sldMk cId="3386410792" sldId="391"/>
        </pc:sldMkLst>
        <pc:spChg chg="mod">
          <ac:chgData name="Mohsen Amini Salehi" userId="COsP4yEdUVMwrbB5KYGaBXZ91ayXl7fvIS45BnlKwD8=" providerId="None" clId="Web-{B472AEC0-3E02-475B-943D-64224C0D8A01}" dt="2023-02-10T14:56:53.131" v="180" actId="20577"/>
          <ac:spMkLst>
            <pc:docMk/>
            <pc:sldMk cId="3386410792" sldId="391"/>
            <ac:spMk id="4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4:52:40.826" v="150" actId="1076"/>
        <pc:sldMkLst>
          <pc:docMk/>
          <pc:sldMk cId="4267806120" sldId="414"/>
        </pc:sldMkLst>
        <pc:picChg chg="mod">
          <ac:chgData name="Mohsen Amini Salehi" userId="COsP4yEdUVMwrbB5KYGaBXZ91ayXl7fvIS45BnlKwD8=" providerId="None" clId="Web-{B472AEC0-3E02-475B-943D-64224C0D8A01}" dt="2023-02-10T14:52:40.826" v="150" actId="1076"/>
          <ac:picMkLst>
            <pc:docMk/>
            <pc:sldMk cId="4267806120" sldId="414"/>
            <ac:picMk id="20" creationId="{C4A54392-EEC1-49EA-92E0-B9ABB039B851}"/>
          </ac:picMkLst>
        </pc:picChg>
      </pc:sldChg>
      <pc:sldChg chg="modSp">
        <pc:chgData name="Mohsen Amini Salehi" userId="COsP4yEdUVMwrbB5KYGaBXZ91ayXl7fvIS45BnlKwD8=" providerId="None" clId="Web-{B472AEC0-3E02-475B-943D-64224C0D8A01}" dt="2023-02-10T15:50:14.832" v="365" actId="20577"/>
        <pc:sldMkLst>
          <pc:docMk/>
          <pc:sldMk cId="645947812" sldId="552"/>
        </pc:sldMkLst>
        <pc:spChg chg="mod">
          <ac:chgData name="Mohsen Amini Salehi" userId="COsP4yEdUVMwrbB5KYGaBXZ91ayXl7fvIS45BnlKwD8=" providerId="None" clId="Web-{B472AEC0-3E02-475B-943D-64224C0D8A01}" dt="2023-02-10T15:50:14.832" v="365" actId="20577"/>
          <ac:spMkLst>
            <pc:docMk/>
            <pc:sldMk cId="645947812" sldId="552"/>
            <ac:spMk id="334" creationId="{00000000-0000-0000-0000-000000000000}"/>
          </ac:spMkLst>
        </pc:spChg>
      </pc:sldChg>
      <pc:sldChg chg="modSp addAnim modAnim">
        <pc:chgData name="Mohsen Amini Salehi" userId="COsP4yEdUVMwrbB5KYGaBXZ91ayXl7fvIS45BnlKwD8=" providerId="None" clId="Web-{B472AEC0-3E02-475B-943D-64224C0D8A01}" dt="2023-02-10T15:48:38.126" v="316"/>
        <pc:sldMkLst>
          <pc:docMk/>
          <pc:sldMk cId="2372156205" sldId="553"/>
        </pc:sldMkLst>
        <pc:spChg chg="mod">
          <ac:chgData name="Mohsen Amini Salehi" userId="COsP4yEdUVMwrbB5KYGaBXZ91ayXl7fvIS45BnlKwD8=" providerId="None" clId="Web-{B472AEC0-3E02-475B-943D-64224C0D8A01}" dt="2023-02-10T15:48:34.876" v="314" actId="20577"/>
          <ac:spMkLst>
            <pc:docMk/>
            <pc:sldMk cId="2372156205" sldId="553"/>
            <ac:spMk id="2" creationId="{80134A95-DA9A-92B0-6EED-7F56B6CE8593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40:38.813" v="288" actId="20577"/>
        <pc:sldMkLst>
          <pc:docMk/>
          <pc:sldMk cId="3940457928" sldId="554"/>
        </pc:sldMkLst>
        <pc:spChg chg="mod">
          <ac:chgData name="Mohsen Amini Salehi" userId="COsP4yEdUVMwrbB5KYGaBXZ91ayXl7fvIS45BnlKwD8=" providerId="None" clId="Web-{B472AEC0-3E02-475B-943D-64224C0D8A01}" dt="2023-02-10T15:40:38.813" v="288" actId="20577"/>
          <ac:spMkLst>
            <pc:docMk/>
            <pc:sldMk cId="3940457928" sldId="554"/>
            <ac:spMk id="2" creationId="{C8CC02D9-0A95-1A89-FEF9-9944E1A09AF9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22:37.667" v="283" actId="14100"/>
        <pc:sldMkLst>
          <pc:docMk/>
          <pc:sldMk cId="2488533233" sldId="557"/>
        </pc:sldMkLst>
        <pc:spChg chg="mod">
          <ac:chgData name="Mohsen Amini Salehi" userId="COsP4yEdUVMwrbB5KYGaBXZ91ayXl7fvIS45BnlKwD8=" providerId="None" clId="Web-{B472AEC0-3E02-475B-943D-64224C0D8A01}" dt="2023-02-10T15:21:49.541" v="274" actId="1076"/>
          <ac:spMkLst>
            <pc:docMk/>
            <pc:sldMk cId="2488533233" sldId="557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21.831" v="247" actId="20577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22:37.667" v="283" actId="14100"/>
          <ac:spMkLst>
            <pc:docMk/>
            <pc:sldMk cId="2488533233" sldId="557"/>
            <ac:spMk id="472" creationId="{00000000-0000-0000-0000-000000000000}"/>
          </ac:spMkLst>
        </pc:spChg>
        <pc:spChg chg="mod">
          <ac:chgData name="Mohsen Amini Salehi" userId="COsP4yEdUVMwrbB5KYGaBXZ91ayXl7fvIS45BnlKwD8=" providerId="None" clId="Web-{B472AEC0-3E02-475B-943D-64224C0D8A01}" dt="2023-02-10T15:18:42.581" v="250" actId="1076"/>
          <ac:spMkLst>
            <pc:docMk/>
            <pc:sldMk cId="2488533233" sldId="557"/>
            <ac:spMk id="473" creationId="{00000000-0000-0000-0000-000000000000}"/>
          </ac:spMkLst>
        </pc:spChg>
      </pc:sldChg>
      <pc:sldChg chg="modSp">
        <pc:chgData name="Mohsen Amini Salehi" userId="COsP4yEdUVMwrbB5KYGaBXZ91ayXl7fvIS45BnlKwD8=" providerId="None" clId="Web-{B472AEC0-3E02-475B-943D-64224C0D8A01}" dt="2023-02-10T15:15:22.200" v="195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B472AEC0-3E02-475B-943D-64224C0D8A01}" dt="2023-02-10T15:15:22.200" v="195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B472AEC0-3E02-475B-943D-64224C0D8A01}" dt="2023-02-10T15:13:10.352" v="190" actId="20577"/>
          <ac:spMkLst>
            <pc:docMk/>
            <pc:sldMk cId="3840987595" sldId="560"/>
            <ac:spMk id="3" creationId="{300DB3E9-ADAD-4EA0-8FFA-5D7874376A38}"/>
          </ac:spMkLst>
        </pc:spChg>
        <pc:spChg chg="mod">
          <ac:chgData name="Mohsen Amini Salehi" userId="COsP4yEdUVMwrbB5KYGaBXZ91ayXl7fvIS45BnlKwD8=" providerId="None" clId="Web-{B472AEC0-3E02-475B-943D-64224C0D8A01}" dt="2023-02-10T15:14:43.792" v="193"/>
          <ac:spMkLst>
            <pc:docMk/>
            <pc:sldMk cId="3840987595" sldId="560"/>
            <ac:spMk id="5" creationId="{72BD85FA-04CF-46F8-A914-60B7D52D41B1}"/>
          </ac:spMkLst>
        </pc:spChg>
        <pc:picChg chg="ord">
          <ac:chgData name="Mohsen Amini Salehi" userId="COsP4yEdUVMwrbB5KYGaBXZ91ayXl7fvIS45BnlKwD8=" providerId="None" clId="Web-{B472AEC0-3E02-475B-943D-64224C0D8A01}" dt="2023-02-10T15:14:53.121" v="194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 addAnim delAnim">
        <pc:chgData name="Mohsen Amini Salehi" userId="COsP4yEdUVMwrbB5KYGaBXZ91ayXl7fvIS45BnlKwD8=" providerId="None" clId="Web-{B472AEC0-3E02-475B-943D-64224C0D8A01}" dt="2023-02-10T14:57:34.992" v="181" actId="1076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B472AEC0-3E02-475B-943D-64224C0D8A01}" dt="2023-02-10T14:57:34.992" v="181" actId="1076"/>
          <ac:spMkLst>
            <pc:docMk/>
            <pc:sldMk cId="2243883194" sldId="561"/>
            <ac:spMk id="3" creationId="{4099F65F-C73C-4904-91D1-9262786BAA2E}"/>
          </ac:spMkLst>
        </pc:spChg>
      </pc:sldChg>
      <pc:sldChg chg="delSp">
        <pc:chgData name="Mohsen Amini Salehi" userId="COsP4yEdUVMwrbB5KYGaBXZ91ayXl7fvIS45BnlKwD8=" providerId="None" clId="Web-{B472AEC0-3E02-475B-943D-64224C0D8A01}" dt="2023-02-10T15:28:31.320" v="285"/>
        <pc:sldMkLst>
          <pc:docMk/>
          <pc:sldMk cId="2232585636" sldId="611"/>
        </pc:sldMkLst>
        <pc:spChg chg="del">
          <ac:chgData name="Mohsen Amini Salehi" userId="COsP4yEdUVMwrbB5KYGaBXZ91ayXl7fvIS45BnlKwD8=" providerId="None" clId="Web-{B472AEC0-3E02-475B-943D-64224C0D8A01}" dt="2023-02-10T15:28:31.320" v="285"/>
          <ac:spMkLst>
            <pc:docMk/>
            <pc:sldMk cId="2232585636" sldId="611"/>
            <ac:spMk id="3" creationId="{5B512845-CC96-45F2-3640-2C522434384B}"/>
          </ac:spMkLst>
        </pc:spChg>
      </pc:sldChg>
    </pc:docChg>
  </pc:docChgLst>
  <pc:docChgLst>
    <pc:chgData clId="Web-{585F2B53-A17A-4374-85B7-89A9252B4527}"/>
    <pc:docChg chg="addSld delSld">
      <pc:chgData name="" userId="" providerId="" clId="Web-{585F2B53-A17A-4374-85B7-89A9252B4527}" dt="2022-07-08T05:11:21.474" v="5"/>
      <pc:docMkLst>
        <pc:docMk/>
      </pc:docMkLst>
      <pc:sldChg chg="del">
        <pc:chgData name="" userId="" providerId="" clId="Web-{585F2B53-A17A-4374-85B7-89A9252B4527}" dt="2022-07-08T05:11:21.474" v="5"/>
        <pc:sldMkLst>
          <pc:docMk/>
          <pc:sldMk cId="2727247379" sldId="408"/>
        </pc:sldMkLst>
      </pc:sldChg>
      <pc:sldChg chg="del">
        <pc:chgData name="" userId="" providerId="" clId="Web-{585F2B53-A17A-4374-85B7-89A9252B4527}" dt="2022-07-08T05:10:07.800" v="1"/>
        <pc:sldMkLst>
          <pc:docMk/>
          <pc:sldMk cId="4002800693" sldId="409"/>
        </pc:sldMkLst>
      </pc:sldChg>
      <pc:sldChg chg="add del">
        <pc:chgData name="" userId="" providerId="" clId="Web-{585F2B53-A17A-4374-85B7-89A9252B4527}" dt="2022-07-08T05:11:21.474" v="4"/>
        <pc:sldMkLst>
          <pc:docMk/>
          <pc:sldMk cId="1327336266" sldId="417"/>
        </pc:sldMkLst>
      </pc:sldChg>
      <pc:sldChg chg="del">
        <pc:chgData name="" userId="" providerId="" clId="Web-{585F2B53-A17A-4374-85B7-89A9252B4527}" dt="2022-07-08T05:09:53.925" v="0"/>
        <pc:sldMkLst>
          <pc:docMk/>
          <pc:sldMk cId="3384429656" sldId="439"/>
        </pc:sldMkLst>
      </pc:sldChg>
    </pc:docChg>
  </pc:docChgLst>
  <pc:docChgLst>
    <pc:chgData name="Mohsen Amini Salehi" userId="COsP4yEdUVMwrbB5KYGaBXZ91ayXl7fvIS45BnlKwD8=" providerId="None" clId="Web-{42416F5A-017E-40E2-89D6-BBE1021655DD}"/>
    <pc:docChg chg="modSld">
      <pc:chgData name="Mohsen Amini Salehi" userId="COsP4yEdUVMwrbB5KYGaBXZ91ayXl7fvIS45BnlKwD8=" providerId="None" clId="Web-{42416F5A-017E-40E2-89D6-BBE1021655DD}" dt="2023-03-28T15:36:06.797" v="29" actId="14100"/>
      <pc:docMkLst>
        <pc:docMk/>
      </pc:docMkLst>
      <pc:sldChg chg="modSp">
        <pc:chgData name="Mohsen Amini Salehi" userId="COsP4yEdUVMwrbB5KYGaBXZ91ayXl7fvIS45BnlKwD8=" providerId="None" clId="Web-{42416F5A-017E-40E2-89D6-BBE1021655DD}" dt="2023-03-28T15:36:06.797" v="29" actId="14100"/>
        <pc:sldMkLst>
          <pc:docMk/>
          <pc:sldMk cId="2577680330" sldId="523"/>
        </pc:sldMkLst>
        <pc:spChg chg="mod">
          <ac:chgData name="Mohsen Amini Salehi" userId="COsP4yEdUVMwrbB5KYGaBXZ91ayXl7fvIS45BnlKwD8=" providerId="None" clId="Web-{42416F5A-017E-40E2-89D6-BBE1021655DD}" dt="2023-03-28T15:35:09.030" v="23" actId="20577"/>
          <ac:spMkLst>
            <pc:docMk/>
            <pc:sldMk cId="2577680330" sldId="523"/>
            <ac:spMk id="8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5:56.484" v="27" actId="20577"/>
          <ac:spMkLst>
            <pc:docMk/>
            <pc:sldMk cId="2577680330" sldId="523"/>
            <ac:spMk id="13" creationId="{00000000-0000-0000-0000-000000000000}"/>
          </ac:spMkLst>
        </pc:spChg>
        <pc:spChg chg="mod">
          <ac:chgData name="Mohsen Amini Salehi" userId="COsP4yEdUVMwrbB5KYGaBXZ91ayXl7fvIS45BnlKwD8=" providerId="None" clId="Web-{42416F5A-017E-40E2-89D6-BBE1021655DD}" dt="2023-03-28T15:36:06.797" v="29" actId="14100"/>
          <ac:spMkLst>
            <pc:docMk/>
            <pc:sldMk cId="2577680330" sldId="523"/>
            <ac:spMk id="18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DB290AE-1644-4435-A86B-F92663746879}"/>
    <pc:docChg chg="modSld">
      <pc:chgData name="Mohsen Amini Salehi" userId="COsP4yEdUVMwrbB5KYGaBXZ91ayXl7fvIS45BnlKwD8=" providerId="None" clId="Web-{FDB290AE-1644-4435-A86B-F92663746879}" dt="2023-02-14T07:35:18.939" v="276" actId="14100"/>
      <pc:docMkLst>
        <pc:docMk/>
      </pc:docMkLst>
      <pc:sldChg chg="addSp delSp modSp addAnim delAnim">
        <pc:chgData name="Mohsen Amini Salehi" userId="COsP4yEdUVMwrbB5KYGaBXZ91ayXl7fvIS45BnlKwD8=" providerId="None" clId="Web-{FDB290AE-1644-4435-A86B-F92663746879}" dt="2023-02-14T07:35:18.939" v="276" actId="14100"/>
        <pc:sldMkLst>
          <pc:docMk/>
          <pc:sldMk cId="2488533233" sldId="557"/>
        </pc:sldMkLst>
        <pc:spChg chg="del">
          <ac:chgData name="Mohsen Amini Salehi" userId="COsP4yEdUVMwrbB5KYGaBXZ91ayXl7fvIS45BnlKwD8=" providerId="None" clId="Web-{FDB290AE-1644-4435-A86B-F92663746879}" dt="2023-02-14T07:07:16.786" v="201"/>
          <ac:spMkLst>
            <pc:docMk/>
            <pc:sldMk cId="2488533233" sldId="557"/>
            <ac:spMk id="6" creationId="{00000000-0000-0000-0000-000000000000}"/>
          </ac:spMkLst>
        </pc:spChg>
        <pc:spChg chg="del mod">
          <ac:chgData name="Mohsen Amini Salehi" userId="COsP4yEdUVMwrbB5KYGaBXZ91ayXl7fvIS45BnlKwD8=" providerId="None" clId="Web-{FDB290AE-1644-4435-A86B-F92663746879}" dt="2023-02-14T07:07:22.098" v="203"/>
          <ac:spMkLst>
            <pc:docMk/>
            <pc:sldMk cId="2488533233" sldId="557"/>
            <ac:spMk id="7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200"/>
          <ac:spMkLst>
            <pc:docMk/>
            <pc:sldMk cId="2488533233" sldId="557"/>
            <ac:spMk id="8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9"/>
          <ac:spMkLst>
            <pc:docMk/>
            <pc:sldMk cId="2488533233" sldId="557"/>
            <ac:spMk id="9" creationId="{00000000-0000-0000-0000-000000000000}"/>
          </ac:spMkLst>
        </pc:spChg>
        <pc:spChg chg="del">
          <ac:chgData name="Mohsen Amini Salehi" userId="COsP4yEdUVMwrbB5KYGaBXZ91ayXl7fvIS45BnlKwD8=" providerId="None" clId="Web-{FDB290AE-1644-4435-A86B-F92663746879}" dt="2023-02-14T07:07:16.786" v="198"/>
          <ac:spMkLst>
            <pc:docMk/>
            <pc:sldMk cId="2488533233" sldId="557"/>
            <ac:spMk id="10" creationId="{00000000-0000-0000-0000-00000000000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3" creationId="{507CC034-7ACD-C154-FB4A-076EA7B16B66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4" creationId="{1E7610E8-903C-69BC-B94C-93AE3888995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5" creationId="{E8343EAF-CD78-2213-A512-960CD3FEBFEA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7" creationId="{EF8374D0-AF06-6FAB-BD24-0B9EB8B2E172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18" creationId="{FDBAAB81-3FF8-805B-00E4-26C4B341C70B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3" creationId="{07B0D99E-55B2-BF37-D131-719440A3967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6" creationId="{4B070929-BB60-12B0-9D0A-C859EAAD55A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7" creationId="{21D85FB3-F446-F087-A2D4-7766323D7553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8" creationId="{EB4CEA02-D9AC-60B2-60E6-BC83663F998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29" creationId="{841DD4C0-DDA8-97B2-F8C0-CC2FBF0BBA01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0" creationId="{070D238C-F4AE-4EDB-64CD-91BA01B84D2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1" creationId="{17110E63-E3AC-9FD1-D3CA-367974C0E484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2" creationId="{00DE0A4F-F5FD-86BE-D24D-A7D42DEE51C8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3" creationId="{52B990DB-A313-79BB-C787-28874F8E830E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4" creationId="{6F85E0D0-8615-F80C-316D-9C7DCF1C71FC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5" creationId="{951800E6-AEA2-E0A6-D1B5-12996CEC0DE7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6" creationId="{063A1639-9DBB-D2FC-D391-D34602D42D09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7" creationId="{7CC677F5-C01F-C7AA-9139-AF9E3CAA34CF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8" creationId="{22D6EABD-C26B-87CC-98AA-45180474B690}"/>
          </ac:spMkLst>
        </pc:spChg>
        <pc:spChg chg="add">
          <ac:chgData name="Mohsen Amini Salehi" userId="COsP4yEdUVMwrbB5KYGaBXZ91ayXl7fvIS45BnlKwD8=" providerId="None" clId="Web-{FDB290AE-1644-4435-A86B-F92663746879}" dt="2023-02-14T07:28:35.488" v="219"/>
          <ac:spMkLst>
            <pc:docMk/>
            <pc:sldMk cId="2488533233" sldId="557"/>
            <ac:spMk id="39" creationId="{58B0A030-6C81-56C5-202B-9F5D0748A0AC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2" creationId="{C7C2EA3F-FD98-C31A-F68F-B5F8E9777B29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3" creationId="{995A3394-40FA-D14E-196B-EF44C8B980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" creationId="{60B1618B-F5BA-CEC6-FF69-4EF27D048A7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6" creationId="{40200840-7242-74B7-358B-21CF399BAD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7" creationId="{68FA377C-E2DF-B2D2-6415-9A6472051178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2" creationId="{80DE7597-8C36-3AE4-A316-2FF61818E2E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5" creationId="{85FCE20E-1FF7-CF82-C16A-92FBCE1E7A6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6" creationId="{67C8A8AE-4422-ED86-88C3-6761CD56EA1A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7" creationId="{DC5A36FC-2BC9-7F32-A879-272B482159A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8" creationId="{0072E587-0528-189B-4CC3-8E0FB6F583A1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59" creationId="{E906D0F3-614A-4791-F5DF-4970AA3D0AAB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0" creationId="{7504120A-E466-5E45-D905-12F71BEAA397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1" creationId="{9EB4398B-F086-BBB9-41F7-26527215DF3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2" creationId="{22586AB6-F9F6-814F-DEB0-D9BD3E77F924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63" creationId="{5BF21669-AEAD-851C-D7A6-35E05CA8FBF5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8" creationId="{7D515131-181E-10A7-5646-52A33E2FA75D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49" creationId="{0356C957-56F1-794B-32BC-E4683226F65E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0" creationId="{3119BF98-EA1B-5640-F7B8-B063A22D1512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1" creationId="{0AE87BF6-1C74-F4BA-D443-310D21EF1D5F}"/>
          </ac:spMkLst>
        </pc:spChg>
        <pc:spChg chg="add">
          <ac:chgData name="Mohsen Amini Salehi" userId="COsP4yEdUVMwrbB5KYGaBXZ91ayXl7fvIS45BnlKwD8=" providerId="None" clId="Web-{FDB290AE-1644-4435-A86B-F92663746879}" dt="2023-02-14T07:29:21.067" v="225"/>
          <ac:spMkLst>
            <pc:docMk/>
            <pc:sldMk cId="2488533233" sldId="557"/>
            <ac:spMk id="452" creationId="{4A116A42-6072-7AEF-9726-4A2E6D3A3CB5}"/>
          </ac:spMkLst>
        </pc:spChg>
        <pc:spChg chg="add del">
          <ac:chgData name="Mohsen Amini Salehi" userId="COsP4yEdUVMwrbB5KYGaBXZ91ayXl7fvIS45BnlKwD8=" providerId="None" clId="Web-{FDB290AE-1644-4435-A86B-F92663746879}" dt="2023-02-14T07:32:35.746" v="240"/>
          <ac:spMkLst>
            <pc:docMk/>
            <pc:sldMk cId="2488533233" sldId="557"/>
            <ac:spMk id="456" creationId="{9F353155-7E22-C406-A439-CF7392B768A2}"/>
          </ac:spMkLst>
        </pc:spChg>
        <pc:spChg chg="add del">
          <ac:chgData name="Mohsen Amini Salehi" userId="COsP4yEdUVMwrbB5KYGaBXZ91ayXl7fvIS45BnlKwD8=" providerId="None" clId="Web-{FDB290AE-1644-4435-A86B-F92663746879}" dt="2023-02-14T07:32:48.075" v="245"/>
          <ac:spMkLst>
            <pc:docMk/>
            <pc:sldMk cId="2488533233" sldId="557"/>
            <ac:spMk id="458" creationId="{049CEDF3-2CEA-A444-C99F-B02A99035A88}"/>
          </ac:spMkLst>
        </pc:spChg>
        <pc:spChg chg="add del">
          <ac:chgData name="Mohsen Amini Salehi" userId="COsP4yEdUVMwrbB5KYGaBXZ91ayXl7fvIS45BnlKwD8=" providerId="None" clId="Web-{FDB290AE-1644-4435-A86B-F92663746879}" dt="2023-02-14T07:32:46.590" v="244"/>
          <ac:spMkLst>
            <pc:docMk/>
            <pc:sldMk cId="2488533233" sldId="557"/>
            <ac:spMk id="460" creationId="{FAFEF4F5-D135-B4E5-2C0E-B228776B504D}"/>
          </ac:spMkLst>
        </pc:spChg>
        <pc:spChg chg="mod">
          <ac:chgData name="Mohsen Amini Salehi" userId="COsP4yEdUVMwrbB5KYGaBXZ91ayXl7fvIS45BnlKwD8=" providerId="None" clId="Web-{FDB290AE-1644-4435-A86B-F92663746879}" dt="2023-02-14T07:00:00.079" v="76" actId="1076"/>
          <ac:spMkLst>
            <pc:docMk/>
            <pc:sldMk cId="2488533233" sldId="557"/>
            <ac:spMk id="471" creationId="{00000000-0000-0000-0000-000000000000}"/>
          </ac:spMkLst>
        </pc:spChg>
        <pc:spChg chg="mod">
          <ac:chgData name="Mohsen Amini Salehi" userId="COsP4yEdUVMwrbB5KYGaBXZ91ayXl7fvIS45BnlKwD8=" providerId="None" clId="Web-{FDB290AE-1644-4435-A86B-F92663746879}" dt="2023-02-14T07:07:03.629" v="197" actId="20577"/>
          <ac:spMkLst>
            <pc:docMk/>
            <pc:sldMk cId="2488533233" sldId="557"/>
            <ac:spMk id="472" creationId="{00000000-0000-0000-0000-000000000000}"/>
          </ac:spMkLst>
        </pc:spChg>
        <pc:spChg chg="add mod">
          <ac:chgData name="Mohsen Amini Salehi" userId="COsP4yEdUVMwrbB5KYGaBXZ91ayXl7fvIS45BnlKwD8=" providerId="None" clId="Web-{FDB290AE-1644-4435-A86B-F92663746879}" dt="2023-02-14T07:34:55.110" v="271" actId="1076"/>
          <ac:spMkLst>
            <pc:docMk/>
            <pc:sldMk cId="2488533233" sldId="557"/>
            <ac:spMk id="475" creationId="{83430468-FDE8-21E6-FF71-DC53086308D1}"/>
          </ac:spMkLst>
        </pc:spChg>
        <pc:spChg chg="add del">
          <ac:chgData name="Mohsen Amini Salehi" userId="COsP4yEdUVMwrbB5KYGaBXZ91ayXl7fvIS45BnlKwD8=" providerId="None" clId="Web-{FDB290AE-1644-4435-A86B-F92663746879}" dt="2023-02-14T07:32:43.121" v="243"/>
          <ac:spMkLst>
            <pc:docMk/>
            <pc:sldMk cId="2488533233" sldId="557"/>
            <ac:spMk id="477" creationId="{B1C04442-28ED-AD63-A4B4-BC7FB4BEC793}"/>
          </ac:spMkLst>
        </pc:spChg>
        <pc:spChg chg="add del">
          <ac:chgData name="Mohsen Amini Salehi" userId="COsP4yEdUVMwrbB5KYGaBXZ91ayXl7fvIS45BnlKwD8=" providerId="None" clId="Web-{FDB290AE-1644-4435-A86B-F92663746879}" dt="2023-02-14T07:32:21.668" v="237"/>
          <ac:spMkLst>
            <pc:docMk/>
            <pc:sldMk cId="2488533233" sldId="557"/>
            <ac:spMk id="479" creationId="{78482E19-EC71-B0E9-3985-8410CAB8250A}"/>
          </ac:spMkLst>
        </pc:spChg>
        <pc:spChg chg="add del">
          <ac:chgData name="Mohsen Amini Salehi" userId="COsP4yEdUVMwrbB5KYGaBXZ91ayXl7fvIS45BnlKwD8=" providerId="None" clId="Web-{FDB290AE-1644-4435-A86B-F92663746879}" dt="2023-02-14T07:32:39.403" v="242"/>
          <ac:spMkLst>
            <pc:docMk/>
            <pc:sldMk cId="2488533233" sldId="557"/>
            <ac:spMk id="481" creationId="{8F4BE3D4-C295-BF2F-CE1C-D68317CFDE26}"/>
          </ac:spMkLst>
        </pc:spChg>
        <pc:spChg chg="add del">
          <ac:chgData name="Mohsen Amini Salehi" userId="COsP4yEdUVMwrbB5KYGaBXZ91ayXl7fvIS45BnlKwD8=" providerId="None" clId="Web-{FDB290AE-1644-4435-A86B-F92663746879}" dt="2023-02-14T07:32:55.372" v="247"/>
          <ac:spMkLst>
            <pc:docMk/>
            <pc:sldMk cId="2488533233" sldId="557"/>
            <ac:spMk id="483" creationId="{0B1EC66A-9A7A-6EEA-3D6A-2D7B693ED3CB}"/>
          </ac:spMkLst>
        </pc:spChg>
        <pc:grpChg chg="add del mod">
          <ac:chgData name="Mohsen Amini Salehi" userId="COsP4yEdUVMwrbB5KYGaBXZ91ayXl7fvIS45BnlKwD8=" providerId="None" clId="Web-{FDB290AE-1644-4435-A86B-F92663746879}" dt="2023-02-14T07:28:57.192" v="224"/>
          <ac:grpSpMkLst>
            <pc:docMk/>
            <pc:sldMk cId="2488533233" sldId="557"/>
            <ac:grpSpMk id="11" creationId="{82C83C1B-EE7D-C689-CD99-EA5AD74EC9A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6" creationId="{FED1F635-F545-3007-67DD-EF11403D91D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19" creationId="{2C57B4A0-1A0E-9F48-330C-B08AF8380401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0" creationId="{0AAA3C0F-9976-CE5B-7FF6-E4A7343861C9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1" creationId="{6BDBF339-C2E9-FB24-A13E-6D49DD5E4AA6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2" creationId="{5118FE96-40FD-C61D-6090-B9857AC2F23C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4" creationId="{A258BDFB-040F-2E39-AAB8-7645756B224D}"/>
          </ac:grpSpMkLst>
        </pc:grpChg>
        <pc:grpChg chg="add">
          <ac:chgData name="Mohsen Amini Salehi" userId="COsP4yEdUVMwrbB5KYGaBXZ91ayXl7fvIS45BnlKwD8=" providerId="None" clId="Web-{FDB290AE-1644-4435-A86B-F92663746879}" dt="2023-02-14T07:28:35.488" v="219"/>
          <ac:grpSpMkLst>
            <pc:docMk/>
            <pc:sldMk cId="2488533233" sldId="557"/>
            <ac:grpSpMk id="25" creationId="{20C46E1B-8B44-A8CD-8125-19B9A3111F08}"/>
          </ac:grpSpMkLst>
        </pc:grpChg>
        <pc:grpChg chg="add del">
          <ac:chgData name="Mohsen Amini Salehi" userId="COsP4yEdUVMwrbB5KYGaBXZ91ayXl7fvIS45BnlKwD8=" providerId="None" clId="Web-{FDB290AE-1644-4435-A86B-F92663746879}" dt="2023-02-14T07:29:30.552" v="226"/>
          <ac:grpSpMkLst>
            <pc:docMk/>
            <pc:sldMk cId="2488533233" sldId="557"/>
            <ac:grpSpMk id="40" creationId="{D1CA7C90-0DCD-316F-A7EC-2AF83E8D3DA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5" creationId="{A845D96E-7600-9524-A90D-0851520C61F7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8" creationId="{C903F29D-FC3B-54AC-9447-F68A225C50D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49" creationId="{1995D007-F4E2-BBBC-1AEA-5E6AE40EA55C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0" creationId="{32057B96-0E83-F3C3-075A-7C7607EB942E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1" creationId="{31597C8F-18DF-9875-7B62-7029E8984EC9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3" creationId="{F8B3CAB3-F34C-85AD-0293-82A984FA6522}"/>
          </ac:grpSpMkLst>
        </pc:grpChg>
        <pc:grpChg chg="add">
          <ac:chgData name="Mohsen Amini Salehi" userId="COsP4yEdUVMwrbB5KYGaBXZ91ayXl7fvIS45BnlKwD8=" providerId="None" clId="Web-{FDB290AE-1644-4435-A86B-F92663746879}" dt="2023-02-14T07:29:21.067" v="225"/>
          <ac:grpSpMkLst>
            <pc:docMk/>
            <pc:sldMk cId="2488533233" sldId="557"/>
            <ac:grpSpMk id="54" creationId="{268B1B61-0C40-7DB1-DD18-D6CFA2C9CA9C}"/>
          </ac:grpSpMkLst>
        </pc:grpChg>
        <pc:grpChg chg="add del">
          <ac:chgData name="Mohsen Amini Salehi" userId="COsP4yEdUVMwrbB5KYGaBXZ91ayXl7fvIS45BnlKwD8=" providerId="None" clId="Web-{FDB290AE-1644-4435-A86B-F92663746879}" dt="2023-02-14T07:32:49.778" v="246"/>
          <ac:grpSpMkLst>
            <pc:docMk/>
            <pc:sldMk cId="2488533233" sldId="557"/>
            <ac:grpSpMk id="470" creationId="{B876011E-C5D5-40F6-B27C-25CA03F659C0}"/>
          </ac:grpSpMkLst>
        </pc:grpChg>
        <pc:picChg chg="add mod">
          <ac:chgData name="Mohsen Amini Salehi" userId="COsP4yEdUVMwrbB5KYGaBXZ91ayXl7fvIS45BnlKwD8=" providerId="None" clId="Web-{FDB290AE-1644-4435-A86B-F92663746879}" dt="2023-02-14T07:35:06.861" v="273" actId="1076"/>
          <ac:picMkLst>
            <pc:docMk/>
            <pc:sldMk cId="2488533233" sldId="557"/>
            <ac:picMk id="2" creationId="{08945F2B-95B5-7FDF-369D-AFD6AE84BB31}"/>
          </ac:picMkLst>
        </pc:picChg>
        <pc:picChg chg="add mod">
          <ac:chgData name="Mohsen Amini Salehi" userId="COsP4yEdUVMwrbB5KYGaBXZ91ayXl7fvIS45BnlKwD8=" providerId="None" clId="Web-{FDB290AE-1644-4435-A86B-F92663746879}" dt="2023-02-14T07:35:04.767" v="272" actId="1076"/>
          <ac:picMkLst>
            <pc:docMk/>
            <pc:sldMk cId="2488533233" sldId="557"/>
            <ac:picMk id="3" creationId="{37D114FA-C2F2-AB01-1E89-9CAFC2D0E0E3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8.939" v="276" actId="14100"/>
          <ac:picMkLst>
            <pc:docMk/>
            <pc:sldMk cId="2488533233" sldId="557"/>
            <ac:picMk id="4" creationId="{B9C687D6-D515-D222-FAD7-5BD7E2AFFBB2}"/>
          </ac:picMkLst>
        </pc:picChg>
        <pc:picChg chg="del">
          <ac:chgData name="Mohsen Amini Salehi" userId="COsP4yEdUVMwrbB5KYGaBXZ91ayXl7fvIS45BnlKwD8=" providerId="None" clId="Web-{FDB290AE-1644-4435-A86B-F92663746879}" dt="2023-02-14T07:19:21.171" v="211"/>
          <ac:picMkLst>
            <pc:docMk/>
            <pc:sldMk cId="2488533233" sldId="557"/>
            <ac:picMk id="5" creationId="{00000000-0000-0000-0000-000000000000}"/>
          </ac:picMkLst>
        </pc:picChg>
        <pc:picChg chg="add">
          <ac:chgData name="Mohsen Amini Salehi" userId="COsP4yEdUVMwrbB5KYGaBXZ91ayXl7fvIS45BnlKwD8=" providerId="None" clId="Web-{FDB290AE-1644-4435-A86B-F92663746879}" dt="2023-02-14T07:28:35.488" v="219"/>
          <ac:picMkLst>
            <pc:docMk/>
            <pc:sldMk cId="2488533233" sldId="557"/>
            <ac:picMk id="12" creationId="{0324B3CF-D0E0-3D23-21BC-E552F9F2A68D}"/>
          </ac:picMkLst>
        </pc:picChg>
        <pc:picChg chg="add">
          <ac:chgData name="Mohsen Amini Salehi" userId="COsP4yEdUVMwrbB5KYGaBXZ91ayXl7fvIS45BnlKwD8=" providerId="None" clId="Web-{FDB290AE-1644-4435-A86B-F92663746879}" dt="2023-02-14T07:29:21.067" v="225"/>
          <ac:picMkLst>
            <pc:docMk/>
            <pc:sldMk cId="2488533233" sldId="557"/>
            <ac:picMk id="41" creationId="{7A53BB76-446B-69B8-CC40-504496776626}"/>
          </ac:picMkLst>
        </pc:picChg>
        <pc:picChg chg="add del">
          <ac:chgData name="Mohsen Amini Salehi" userId="COsP4yEdUVMwrbB5KYGaBXZ91ayXl7fvIS45BnlKwD8=" providerId="None" clId="Web-{FDB290AE-1644-4435-A86B-F92663746879}" dt="2023-02-14T07:32:37.481" v="241"/>
          <ac:picMkLst>
            <pc:docMk/>
            <pc:sldMk cId="2488533233" sldId="557"/>
            <ac:picMk id="454" creationId="{3EB0D2D5-681F-1DC5-F08B-D0FB86FCCC71}"/>
          </ac:picMkLst>
        </pc:picChg>
        <pc:picChg chg="add mod modCrop">
          <ac:chgData name="Mohsen Amini Salehi" userId="COsP4yEdUVMwrbB5KYGaBXZ91ayXl7fvIS45BnlKwD8=" providerId="None" clId="Web-{FDB290AE-1644-4435-A86B-F92663746879}" dt="2023-02-14T07:35:10.220" v="274" actId="14100"/>
          <ac:picMkLst>
            <pc:docMk/>
            <pc:sldMk cId="2488533233" sldId="557"/>
            <ac:picMk id="485" creationId="{F292D161-E102-DD63-4DE0-FB1BFAB6EB45}"/>
          </ac:picMkLst>
        </pc:picChg>
        <pc:picChg chg="add mod">
          <ac:chgData name="Mohsen Amini Salehi" userId="COsP4yEdUVMwrbB5KYGaBXZ91ayXl7fvIS45BnlKwD8=" providerId="None" clId="Web-{FDB290AE-1644-4435-A86B-F92663746879}" dt="2023-02-14T07:34:49.579" v="270" actId="1076"/>
          <ac:picMkLst>
            <pc:docMk/>
            <pc:sldMk cId="2488533233" sldId="557"/>
            <ac:picMk id="487" creationId="{314FEB7D-D6D8-7310-B9F0-1BEE13F23F6C}"/>
          </ac:picMkLst>
        </pc:picChg>
      </pc:sldChg>
      <pc:sldChg chg="modSp">
        <pc:chgData name="Mohsen Amini Salehi" userId="COsP4yEdUVMwrbB5KYGaBXZ91ayXl7fvIS45BnlKwD8=" providerId="None" clId="Web-{FDB290AE-1644-4435-A86B-F92663746879}" dt="2023-02-14T06:53:07.312" v="0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FDB290AE-1644-4435-A86B-F92663746879}" dt="2023-02-14T06:53:07.312" v="0" actId="20577"/>
          <ac:spMkLst>
            <pc:docMk/>
            <pc:sldMk cId="3080248838" sldId="559"/>
            <ac:spMk id="346" creationId="{00000000-0000-0000-0000-000000000000}"/>
          </ac:spMkLst>
        </pc:spChg>
      </pc:sldChg>
    </pc:docChg>
  </pc:docChgLst>
  <pc:docChgLst>
    <pc:chgData name="Mohsen Amini Salehi" userId="COsP4yEdUVMwrbB5KYGaBXZ91ayXl7fvIS45BnlKwD8=" providerId="None" clId="Web-{FBC6A9ED-3510-4C84-877D-17CDEBCF07D4}"/>
    <pc:docChg chg="addSld modSld sldOrd">
      <pc:chgData name="Mohsen Amini Salehi" userId="COsP4yEdUVMwrbB5KYGaBXZ91ayXl7fvIS45BnlKwD8=" providerId="None" clId="Web-{FBC6A9ED-3510-4C84-877D-17CDEBCF07D4}" dt="2023-02-09T19:57:12.089" v="68" actId="20577"/>
      <pc:docMkLst>
        <pc:docMk/>
      </pc:docMkLst>
      <pc:sldChg chg="modSp">
        <pc:chgData name="Mohsen Amini Salehi" userId="COsP4yEdUVMwrbB5KYGaBXZ91ayXl7fvIS45BnlKwD8=" providerId="None" clId="Web-{FBC6A9ED-3510-4C84-877D-17CDEBCF07D4}" dt="2023-02-09T19:39:19.197" v="13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FBC6A9ED-3510-4C84-877D-17CDEBCF07D4}" dt="2023-02-09T19:39:19.197" v="13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3:05.160" v="43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FBC6A9ED-3510-4C84-877D-17CDEBCF07D4}" dt="2023-02-09T19:53:05.160" v="43" actId="20577"/>
          <ac:spMkLst>
            <pc:docMk/>
            <pc:sldMk cId="1166028587" sldId="565"/>
            <ac:spMk id="3" creationId="{DAF7443D-4241-23A9-67C8-FA04DC664F46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57:12.089" v="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FBC6A9ED-3510-4C84-877D-17CDEBCF07D4}" dt="2023-02-09T19:57:12.089" v="68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36.481" v="14" actId="1076"/>
        <pc:sldMkLst>
          <pc:docMk/>
          <pc:sldMk cId="103901768" sldId="567"/>
        </pc:sldMkLst>
        <pc:spChg chg="mod">
          <ac:chgData name="Mohsen Amini Salehi" userId="COsP4yEdUVMwrbB5KYGaBXZ91ayXl7fvIS45BnlKwD8=" providerId="None" clId="Web-{FBC6A9ED-3510-4C84-877D-17CDEBCF07D4}" dt="2023-02-09T19:40:36.481" v="14" actId="1076"/>
          <ac:spMkLst>
            <pc:docMk/>
            <pc:sldMk cId="103901768" sldId="567"/>
            <ac:spMk id="2" creationId="{E7FFD57F-9587-FB1A-ABE8-40CB1348B4AD}"/>
          </ac:spMkLst>
        </pc:spChg>
      </pc:sldChg>
      <pc:sldChg chg="modSp">
        <pc:chgData name="Mohsen Amini Salehi" userId="COsP4yEdUVMwrbB5KYGaBXZ91ayXl7fvIS45BnlKwD8=" providerId="None" clId="Web-{FBC6A9ED-3510-4C84-877D-17CDEBCF07D4}" dt="2023-02-09T19:40:55.232" v="15" actId="1076"/>
        <pc:sldMkLst>
          <pc:docMk/>
          <pc:sldMk cId="3814305322" sldId="579"/>
        </pc:sldMkLst>
        <pc:spChg chg="mod">
          <ac:chgData name="Mohsen Amini Salehi" userId="COsP4yEdUVMwrbB5KYGaBXZ91ayXl7fvIS45BnlKwD8=" providerId="None" clId="Web-{FBC6A9ED-3510-4C84-877D-17CDEBCF07D4}" dt="2023-02-09T19:40:55.232" v="15" actId="1076"/>
          <ac:spMkLst>
            <pc:docMk/>
            <pc:sldMk cId="3814305322" sldId="579"/>
            <ac:spMk id="2" creationId="{1582F603-B391-E1F9-B7C2-D8039C964AE3}"/>
          </ac:spMkLst>
        </pc:spChg>
      </pc:sldChg>
      <pc:sldChg chg="add ord replId">
        <pc:chgData name="Mohsen Amini Salehi" userId="COsP4yEdUVMwrbB5KYGaBXZ91ayXl7fvIS45BnlKwD8=" providerId="None" clId="Web-{FBC6A9ED-3510-4C84-877D-17CDEBCF07D4}" dt="2023-02-09T19:45:26.646" v="17"/>
        <pc:sldMkLst>
          <pc:docMk/>
          <pc:sldMk cId="3897900029" sldId="612"/>
        </pc:sldMkLst>
      </pc:sldChg>
    </pc:docChg>
  </pc:docChgLst>
  <pc:docChgLst>
    <pc:chgData name="Mohsen Amini Salehi" userId="COsP4yEdUVMwrbB5KYGaBXZ91ayXl7fvIS45BnlKwD8=" providerId="None" clId="Web-{4877568E-F2E9-4F5A-B035-5FF315F0002E}"/>
    <pc:docChg chg="addSld delSld modSld sldOrd">
      <pc:chgData name="Mohsen Amini Salehi" userId="COsP4yEdUVMwrbB5KYGaBXZ91ayXl7fvIS45BnlKwD8=" providerId="None" clId="Web-{4877568E-F2E9-4F5A-B035-5FF315F0002E}" dt="2023-02-09T07:19:47.516" v="270" actId="20577"/>
      <pc:docMkLst>
        <pc:docMk/>
      </pc:docMkLst>
      <pc:sldChg chg="modSp">
        <pc:chgData name="Mohsen Amini Salehi" userId="COsP4yEdUVMwrbB5KYGaBXZ91ayXl7fvIS45BnlKwD8=" providerId="None" clId="Web-{4877568E-F2E9-4F5A-B035-5FF315F0002E}" dt="2023-02-09T06:58:36.596" v="195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4877568E-F2E9-4F5A-B035-5FF315F0002E}" dt="2023-02-09T06:58:36.596" v="195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7:18:09.654" v="220"/>
        <pc:sldMkLst>
          <pc:docMk/>
          <pc:sldMk cId="3456180277" sldId="547"/>
        </pc:sldMkLst>
      </pc:sldChg>
      <pc:sldChg chg="ord">
        <pc:chgData name="Mohsen Amini Salehi" userId="COsP4yEdUVMwrbB5KYGaBXZ91ayXl7fvIS45BnlKwD8=" providerId="None" clId="Web-{4877568E-F2E9-4F5A-B035-5FF315F0002E}" dt="2023-02-09T07:18:09.654" v="221"/>
        <pc:sldMkLst>
          <pc:docMk/>
          <pc:sldMk cId="3978752082" sldId="548"/>
        </pc:sldMkLst>
      </pc:sldChg>
      <pc:sldChg chg="ord">
        <pc:chgData name="Mohsen Amini Salehi" userId="COsP4yEdUVMwrbB5KYGaBXZ91ayXl7fvIS45BnlKwD8=" providerId="None" clId="Web-{4877568E-F2E9-4F5A-B035-5FF315F0002E}" dt="2023-02-09T07:18:09.654" v="222"/>
        <pc:sldMkLst>
          <pc:docMk/>
          <pc:sldMk cId="2338022676" sldId="549"/>
        </pc:sldMkLst>
      </pc:sldChg>
      <pc:sldChg chg="ord">
        <pc:chgData name="Mohsen Amini Salehi" userId="COsP4yEdUVMwrbB5KYGaBXZ91ayXl7fvIS45BnlKwD8=" providerId="None" clId="Web-{4877568E-F2E9-4F5A-B035-5FF315F0002E}" dt="2023-02-09T07:18:09.654" v="223"/>
        <pc:sldMkLst>
          <pc:docMk/>
          <pc:sldMk cId="1486451808" sldId="550"/>
        </pc:sldMkLst>
      </pc:sldChg>
      <pc:sldChg chg="ord">
        <pc:chgData name="Mohsen Amini Salehi" userId="COsP4yEdUVMwrbB5KYGaBXZ91ayXl7fvIS45BnlKwD8=" providerId="None" clId="Web-{4877568E-F2E9-4F5A-B035-5FF315F0002E}" dt="2023-02-09T07:18:09.654" v="224"/>
        <pc:sldMkLst>
          <pc:docMk/>
          <pc:sldMk cId="484721283" sldId="551"/>
        </pc:sldMkLst>
      </pc:sldChg>
      <pc:sldChg chg="ord">
        <pc:chgData name="Mohsen Amini Salehi" userId="COsP4yEdUVMwrbB5KYGaBXZ91ayXl7fvIS45BnlKwD8=" providerId="None" clId="Web-{4877568E-F2E9-4F5A-B035-5FF315F0002E}" dt="2023-02-09T07:18:09.654" v="225"/>
        <pc:sldMkLst>
          <pc:docMk/>
          <pc:sldMk cId="645947812" sldId="552"/>
        </pc:sldMkLst>
      </pc:sldChg>
      <pc:sldChg chg="ord">
        <pc:chgData name="Mohsen Amini Salehi" userId="COsP4yEdUVMwrbB5KYGaBXZ91ayXl7fvIS45BnlKwD8=" providerId="None" clId="Web-{4877568E-F2E9-4F5A-B035-5FF315F0002E}" dt="2023-02-09T07:18:09.654" v="226"/>
        <pc:sldMkLst>
          <pc:docMk/>
          <pc:sldMk cId="2372156205" sldId="553"/>
        </pc:sldMkLst>
      </pc:sldChg>
      <pc:sldChg chg="ord">
        <pc:chgData name="Mohsen Amini Salehi" userId="COsP4yEdUVMwrbB5KYGaBXZ91ayXl7fvIS45BnlKwD8=" providerId="None" clId="Web-{4877568E-F2E9-4F5A-B035-5FF315F0002E}" dt="2023-02-09T07:18:09.670" v="227"/>
        <pc:sldMkLst>
          <pc:docMk/>
          <pc:sldMk cId="3940457928" sldId="554"/>
        </pc:sldMkLst>
      </pc:sldChg>
      <pc:sldChg chg="modSp ord">
        <pc:chgData name="Mohsen Amini Salehi" userId="COsP4yEdUVMwrbB5KYGaBXZ91ayXl7fvIS45BnlKwD8=" providerId="None" clId="Web-{4877568E-F2E9-4F5A-B035-5FF315F0002E}" dt="2023-02-09T07:19:47.516" v="270" actId="20577"/>
        <pc:sldMkLst>
          <pc:docMk/>
          <pc:sldMk cId="1813870897" sldId="555"/>
        </pc:sldMkLst>
        <pc:spChg chg="mod">
          <ac:chgData name="Mohsen Amini Salehi" userId="COsP4yEdUVMwrbB5KYGaBXZ91ayXl7fvIS45BnlKwD8=" providerId="None" clId="Web-{4877568E-F2E9-4F5A-B035-5FF315F0002E}" dt="2023-02-09T07:19:47.516" v="270" actId="20577"/>
          <ac:spMkLst>
            <pc:docMk/>
            <pc:sldMk cId="1813870897" sldId="555"/>
            <ac:spMk id="2" creationId="{76E1EA0A-2A99-70D9-CE47-0058810D6E09}"/>
          </ac:spMkLst>
        </pc:spChg>
      </pc:sldChg>
      <pc:sldChg chg="ord">
        <pc:chgData name="Mohsen Amini Salehi" userId="COsP4yEdUVMwrbB5KYGaBXZ91ayXl7fvIS45BnlKwD8=" providerId="None" clId="Web-{4877568E-F2E9-4F5A-B035-5FF315F0002E}" dt="2023-02-09T06:46:02.865" v="136"/>
        <pc:sldMkLst>
          <pc:docMk/>
          <pc:sldMk cId="2488533233" sldId="557"/>
        </pc:sldMkLst>
      </pc:sldChg>
      <pc:sldChg chg="delSp modSp">
        <pc:chgData name="Mohsen Amini Salehi" userId="COsP4yEdUVMwrbB5KYGaBXZ91ayXl7fvIS45BnlKwD8=" providerId="None" clId="Web-{4877568E-F2E9-4F5A-B035-5FF315F0002E}" dt="2023-02-09T06:44:59.739" v="135" actId="20577"/>
        <pc:sldMkLst>
          <pc:docMk/>
          <pc:sldMk cId="2635359185" sldId="558"/>
        </pc:sldMkLst>
        <pc:spChg chg="mod">
          <ac:chgData name="Mohsen Amini Salehi" userId="COsP4yEdUVMwrbB5KYGaBXZ91ayXl7fvIS45BnlKwD8=" providerId="None" clId="Web-{4877568E-F2E9-4F5A-B035-5FF315F0002E}" dt="2023-02-09T06:44:59.739" v="135" actId="20577"/>
          <ac:spMkLst>
            <pc:docMk/>
            <pc:sldMk cId="2635359185" sldId="558"/>
            <ac:spMk id="2" creationId="{E43DCB3D-6BDC-48B3-8BFF-A7FFED6FCBB9}"/>
          </ac:spMkLst>
        </pc:spChg>
        <pc:spChg chg="del mod">
          <ac:chgData name="Mohsen Amini Salehi" userId="COsP4yEdUVMwrbB5KYGaBXZ91ayXl7fvIS45BnlKwD8=" providerId="None" clId="Web-{4877568E-F2E9-4F5A-B035-5FF315F0002E}" dt="2023-02-09T06:44:45.426" v="132"/>
          <ac:spMkLst>
            <pc:docMk/>
            <pc:sldMk cId="2635359185" sldId="558"/>
            <ac:spMk id="5" creationId="{72BD85FA-04CF-46F8-A914-60B7D52D41B1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2:00.015" v="81" actId="20577"/>
        <pc:sldMkLst>
          <pc:docMk/>
          <pc:sldMk cId="3080248838" sldId="559"/>
        </pc:sldMkLst>
        <pc:spChg chg="mod">
          <ac:chgData name="Mohsen Amini Salehi" userId="COsP4yEdUVMwrbB5KYGaBXZ91ayXl7fvIS45BnlKwD8=" providerId="None" clId="Web-{4877568E-F2E9-4F5A-B035-5FF315F0002E}" dt="2023-02-09T06:42:00.015" v="81" actId="20577"/>
          <ac:spMkLst>
            <pc:docMk/>
            <pc:sldMk cId="3080248838" sldId="559"/>
            <ac:spMk id="340" creationId="{00000000-0000-0000-0000-000000000000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40:45.654" v="67" actId="20577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4877568E-F2E9-4F5A-B035-5FF315F0002E}" dt="2023-02-09T06:38:04.259" v="26" actId="20577"/>
          <ac:spMkLst>
            <pc:docMk/>
            <pc:sldMk cId="3840987595" sldId="560"/>
            <ac:spMk id="2" creationId="{E43DCB3D-6BDC-48B3-8BFF-A7FFED6FCBB9}"/>
          </ac:spMkLst>
        </pc:spChg>
        <pc:spChg chg="mod">
          <ac:chgData name="Mohsen Amini Salehi" userId="COsP4yEdUVMwrbB5KYGaBXZ91ayXl7fvIS45BnlKwD8=" providerId="None" clId="Web-{4877568E-F2E9-4F5A-B035-5FF315F0002E}" dt="2023-02-09T06:40:45.654" v="67" actId="20577"/>
          <ac:spMkLst>
            <pc:docMk/>
            <pc:sldMk cId="3840987595" sldId="560"/>
            <ac:spMk id="3" creationId="{300DB3E9-ADAD-4EA0-8FFA-5D7874376A38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6:51:27.409" v="174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4877568E-F2E9-4F5A-B035-5FF315F0002E}" dt="2023-02-09T06:51:27.409" v="174" actId="20577"/>
          <ac:spMkLst>
            <pc:docMk/>
            <pc:sldMk cId="2243883194" sldId="561"/>
            <ac:spMk id="3" creationId="{4099F65F-C73C-4904-91D1-9262786BAA2E}"/>
          </ac:spMkLst>
        </pc:spChg>
      </pc:sldChg>
      <pc:sldChg chg="modSp mod modShow">
        <pc:chgData name="Mohsen Amini Salehi" userId="COsP4yEdUVMwrbB5KYGaBXZ91ayXl7fvIS45BnlKwD8=" providerId="None" clId="Web-{4877568E-F2E9-4F5A-B035-5FF315F0002E}" dt="2023-02-09T06:53:55.198" v="175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4877568E-F2E9-4F5A-B035-5FF315F0002E}" dt="2023-02-09T06:48:19.135" v="142" actId="14100"/>
          <ac:spMkLst>
            <pc:docMk/>
            <pc:sldMk cId="2335337557" sldId="564"/>
            <ac:spMk id="2" creationId="{29D92E71-E827-EBFA-FD0B-EC8DC2F5FD69}"/>
          </ac:spMkLst>
        </pc:spChg>
      </pc:sldChg>
      <pc:sldChg chg="modSp">
        <pc:chgData name="Mohsen Amini Salehi" userId="COsP4yEdUVMwrbB5KYGaBXZ91ayXl7fvIS45BnlKwD8=" providerId="None" clId="Web-{4877568E-F2E9-4F5A-B035-5FF315F0002E}" dt="2023-02-09T07:02:44.544" v="219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877568E-F2E9-4F5A-B035-5FF315F0002E}" dt="2023-02-09T07:02:36.461" v="218" actId="20577"/>
          <ac:spMkLst>
            <pc:docMk/>
            <pc:sldMk cId="1166028587" sldId="565"/>
            <ac:spMk id="3" creationId="{DAF7443D-4241-23A9-67C8-FA04DC664F46}"/>
          </ac:spMkLst>
        </pc:spChg>
        <pc:spChg chg="mod">
          <ac:chgData name="Mohsen Amini Salehi" userId="COsP4yEdUVMwrbB5KYGaBXZ91ayXl7fvIS45BnlKwD8=" providerId="None" clId="Web-{4877568E-F2E9-4F5A-B035-5FF315F0002E}" dt="2023-02-09T07:02:08.289" v="214"/>
          <ac:spMkLst>
            <pc:docMk/>
            <pc:sldMk cId="1166028587" sldId="565"/>
            <ac:spMk id="4" creationId="{63E2F0DC-81BE-88BE-9717-62229D61256C}"/>
          </ac:spMkLst>
        </pc:spChg>
        <pc:graphicFrameChg chg="mod">
          <ac:chgData name="Mohsen Amini Salehi" userId="COsP4yEdUVMwrbB5KYGaBXZ91ayXl7fvIS45BnlKwD8=" providerId="None" clId="Web-{4877568E-F2E9-4F5A-B035-5FF315F0002E}" dt="2023-02-09T07:02:44.544" v="219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">
        <pc:chgData name="Mohsen Amini Salehi" userId="COsP4yEdUVMwrbB5KYGaBXZ91ayXl7fvIS45BnlKwD8=" providerId="None" clId="Web-{4877568E-F2E9-4F5A-B035-5FF315F0002E}" dt="2023-02-09T06:36:11.756" v="18" actId="20577"/>
        <pc:sldMkLst>
          <pc:docMk/>
          <pc:sldMk cId="3056674586" sldId="610"/>
        </pc:sldMkLst>
        <pc:spChg chg="mod">
          <ac:chgData name="Mohsen Amini Salehi" userId="COsP4yEdUVMwrbB5KYGaBXZ91ayXl7fvIS45BnlKwD8=" providerId="None" clId="Web-{4877568E-F2E9-4F5A-B035-5FF315F0002E}" dt="2023-02-09T06:34:54.926" v="0" actId="20577"/>
          <ac:spMkLst>
            <pc:docMk/>
            <pc:sldMk cId="3056674586" sldId="610"/>
            <ac:spMk id="6" creationId="{3CE021B3-1E2B-27D1-2114-6BAB940B75DF}"/>
          </ac:spMkLst>
        </pc:spChg>
        <pc:spChg chg="mod">
          <ac:chgData name="Mohsen Amini Salehi" userId="COsP4yEdUVMwrbB5KYGaBXZ91ayXl7fvIS45BnlKwD8=" providerId="None" clId="Web-{4877568E-F2E9-4F5A-B035-5FF315F0002E}" dt="2023-02-09T06:36:11.756" v="18" actId="20577"/>
          <ac:spMkLst>
            <pc:docMk/>
            <pc:sldMk cId="3056674586" sldId="610"/>
            <ac:spMk id="7" creationId="{14F42A80-0E3C-BE9A-CE3F-CF87329C8337}"/>
          </ac:spMkLst>
        </pc:spChg>
        <pc:spChg chg="mod">
          <ac:chgData name="Mohsen Amini Salehi" userId="COsP4yEdUVMwrbB5KYGaBXZ91ayXl7fvIS45BnlKwD8=" providerId="None" clId="Web-{4877568E-F2E9-4F5A-B035-5FF315F0002E}" dt="2023-02-09T06:35:25.864" v="7" actId="20577"/>
          <ac:spMkLst>
            <pc:docMk/>
            <pc:sldMk cId="3056674586" sldId="610"/>
            <ac:spMk id="8" creationId="{F2718711-2B0F-F82C-8098-999393666016}"/>
          </ac:spMkLst>
        </pc:spChg>
        <pc:spChg chg="mod">
          <ac:chgData name="Mohsen Amini Salehi" userId="COsP4yEdUVMwrbB5KYGaBXZ91ayXl7fvIS45BnlKwD8=" providerId="None" clId="Web-{4877568E-F2E9-4F5A-B035-5FF315F0002E}" dt="2023-02-09T06:35:23.255" v="6" actId="20577"/>
          <ac:spMkLst>
            <pc:docMk/>
            <pc:sldMk cId="3056674586" sldId="610"/>
            <ac:spMk id="9" creationId="{148AB2D3-611C-13B5-AEAE-2C3318DE1B9F}"/>
          </ac:spMkLst>
        </pc:spChg>
      </pc:sldChg>
      <pc:sldChg chg="add ord replId">
        <pc:chgData name="Mohsen Amini Salehi" userId="COsP4yEdUVMwrbB5KYGaBXZ91ayXl7fvIS45BnlKwD8=" providerId="None" clId="Web-{4877568E-F2E9-4F5A-B035-5FF315F0002E}" dt="2023-02-09T06:54:29.636" v="177"/>
        <pc:sldMkLst>
          <pc:docMk/>
          <pc:sldMk cId="2232585636" sldId="611"/>
        </pc:sldMkLst>
      </pc:sldChg>
      <pc:sldChg chg="new del">
        <pc:chgData name="Mohsen Amini Salehi" userId="COsP4yEdUVMwrbB5KYGaBXZ91ayXl7fvIS45BnlKwD8=" providerId="None" clId="Web-{4877568E-F2E9-4F5A-B035-5FF315F0002E}" dt="2023-02-09T06:39:18.464" v="28"/>
        <pc:sldMkLst>
          <pc:docMk/>
          <pc:sldMk cId="2397409930" sldId="611"/>
        </pc:sldMkLst>
      </pc:sldChg>
    </pc:docChg>
  </pc:docChgLst>
  <pc:docChgLst>
    <pc:chgData name="Mohsen Amini Salehi" userId="COsP4yEdUVMwrbB5KYGaBXZ91ayXl7fvIS45BnlKwD8=" providerId="None" clId="Web-{BE87941A-65F9-4381-B346-1B177E952DDE}"/>
    <pc:docChg chg="addSld delSld modSld sldOrd">
      <pc:chgData name="Mohsen Amini Salehi" userId="COsP4yEdUVMwrbB5KYGaBXZ91ayXl7fvIS45BnlKwD8=" providerId="None" clId="Web-{BE87941A-65F9-4381-B346-1B177E952DDE}" dt="2023-02-05T07:55:31.936" v="680" actId="20577"/>
      <pc:docMkLst>
        <pc:docMk/>
      </pc:docMkLst>
      <pc:sldChg chg="ord">
        <pc:chgData name="Mohsen Amini Salehi" userId="COsP4yEdUVMwrbB5KYGaBXZ91ayXl7fvIS45BnlKwD8=" providerId="None" clId="Web-{BE87941A-65F9-4381-B346-1B177E952DDE}" dt="2023-02-05T07:27:54.742" v="46"/>
        <pc:sldMkLst>
          <pc:docMk/>
          <pc:sldMk cId="920541068" sldId="402"/>
        </pc:sldMkLst>
      </pc:sldChg>
      <pc:sldChg chg="del">
        <pc:chgData name="Mohsen Amini Salehi" userId="COsP4yEdUVMwrbB5KYGaBXZ91ayXl7fvIS45BnlKwD8=" providerId="None" clId="Web-{BE87941A-65F9-4381-B346-1B177E952DDE}" dt="2023-02-05T07:26:42.881" v="19"/>
        <pc:sldMkLst>
          <pc:docMk/>
          <pc:sldMk cId="184788814" sldId="422"/>
        </pc:sldMkLst>
      </pc:sldChg>
      <pc:sldChg chg="del">
        <pc:chgData name="Mohsen Amini Salehi" userId="COsP4yEdUVMwrbB5KYGaBXZ91ayXl7fvIS45BnlKwD8=" providerId="None" clId="Web-{BE87941A-65F9-4381-B346-1B177E952DDE}" dt="2023-02-05T07:26:42.881" v="18"/>
        <pc:sldMkLst>
          <pc:docMk/>
          <pc:sldMk cId="4230882159" sldId="503"/>
        </pc:sldMkLst>
      </pc:sldChg>
      <pc:sldChg chg="del">
        <pc:chgData name="Mohsen Amini Salehi" userId="COsP4yEdUVMwrbB5KYGaBXZ91ayXl7fvIS45BnlKwD8=" providerId="None" clId="Web-{BE87941A-65F9-4381-B346-1B177E952DDE}" dt="2023-02-05T07:26:42.881" v="17"/>
        <pc:sldMkLst>
          <pc:docMk/>
          <pc:sldMk cId="2057736325" sldId="524"/>
        </pc:sldMkLst>
      </pc:sldChg>
      <pc:sldChg chg="del">
        <pc:chgData name="Mohsen Amini Salehi" userId="COsP4yEdUVMwrbB5KYGaBXZ91ayXl7fvIS45BnlKwD8=" providerId="None" clId="Web-{BE87941A-65F9-4381-B346-1B177E952DDE}" dt="2023-02-05T07:26:42.881" v="15"/>
        <pc:sldMkLst>
          <pc:docMk/>
          <pc:sldMk cId="4291075138" sldId="525"/>
        </pc:sldMkLst>
      </pc:sldChg>
      <pc:sldChg chg="del">
        <pc:chgData name="Mohsen Amini Salehi" userId="COsP4yEdUVMwrbB5KYGaBXZ91ayXl7fvIS45BnlKwD8=" providerId="None" clId="Web-{BE87941A-65F9-4381-B346-1B177E952DDE}" dt="2023-02-05T07:26:42.850" v="3"/>
        <pc:sldMkLst>
          <pc:docMk/>
          <pc:sldMk cId="3281136494" sldId="526"/>
        </pc:sldMkLst>
      </pc:sldChg>
      <pc:sldChg chg="del">
        <pc:chgData name="Mohsen Amini Salehi" userId="COsP4yEdUVMwrbB5KYGaBXZ91ayXl7fvIS45BnlKwD8=" providerId="None" clId="Web-{BE87941A-65F9-4381-B346-1B177E952DDE}" dt="2023-02-05T07:26:42.850" v="1"/>
        <pc:sldMkLst>
          <pc:docMk/>
          <pc:sldMk cId="2149931153" sldId="528"/>
        </pc:sldMkLst>
      </pc:sldChg>
      <pc:sldChg chg="del">
        <pc:chgData name="Mohsen Amini Salehi" userId="COsP4yEdUVMwrbB5KYGaBXZ91ayXl7fvIS45BnlKwD8=" providerId="None" clId="Web-{BE87941A-65F9-4381-B346-1B177E952DDE}" dt="2023-02-05T07:26:42.850" v="2"/>
        <pc:sldMkLst>
          <pc:docMk/>
          <pc:sldMk cId="2835548913" sldId="530"/>
        </pc:sldMkLst>
      </pc:sldChg>
      <pc:sldChg chg="del">
        <pc:chgData name="Mohsen Amini Salehi" userId="COsP4yEdUVMwrbB5KYGaBXZ91ayXl7fvIS45BnlKwD8=" providerId="None" clId="Web-{BE87941A-65F9-4381-B346-1B177E952DDE}" dt="2023-02-05T07:26:42.881" v="16"/>
        <pc:sldMkLst>
          <pc:docMk/>
          <pc:sldMk cId="2474249744" sldId="531"/>
        </pc:sldMkLst>
      </pc:sldChg>
      <pc:sldChg chg="del">
        <pc:chgData name="Mohsen Amini Salehi" userId="COsP4yEdUVMwrbB5KYGaBXZ91ayXl7fvIS45BnlKwD8=" providerId="None" clId="Web-{BE87941A-65F9-4381-B346-1B177E952DDE}" dt="2023-02-05T07:26:42.865" v="14"/>
        <pc:sldMkLst>
          <pc:docMk/>
          <pc:sldMk cId="100637865" sldId="532"/>
        </pc:sldMkLst>
      </pc:sldChg>
      <pc:sldChg chg="del">
        <pc:chgData name="Mohsen Amini Salehi" userId="COsP4yEdUVMwrbB5KYGaBXZ91ayXl7fvIS45BnlKwD8=" providerId="None" clId="Web-{BE87941A-65F9-4381-B346-1B177E952DDE}" dt="2023-02-05T07:26:42.865" v="13"/>
        <pc:sldMkLst>
          <pc:docMk/>
          <pc:sldMk cId="3215245349" sldId="533"/>
        </pc:sldMkLst>
      </pc:sldChg>
      <pc:sldChg chg="del">
        <pc:chgData name="Mohsen Amini Salehi" userId="COsP4yEdUVMwrbB5KYGaBXZ91ayXl7fvIS45BnlKwD8=" providerId="None" clId="Web-{BE87941A-65F9-4381-B346-1B177E952DDE}" dt="2023-02-05T07:26:42.865" v="12"/>
        <pc:sldMkLst>
          <pc:docMk/>
          <pc:sldMk cId="1883165335" sldId="534"/>
        </pc:sldMkLst>
      </pc:sldChg>
      <pc:sldChg chg="del">
        <pc:chgData name="Mohsen Amini Salehi" userId="COsP4yEdUVMwrbB5KYGaBXZ91ayXl7fvIS45BnlKwD8=" providerId="None" clId="Web-{BE87941A-65F9-4381-B346-1B177E952DDE}" dt="2023-02-05T07:26:42.865" v="10"/>
        <pc:sldMkLst>
          <pc:docMk/>
          <pc:sldMk cId="369837439" sldId="535"/>
        </pc:sldMkLst>
      </pc:sldChg>
      <pc:sldChg chg="del">
        <pc:chgData name="Mohsen Amini Salehi" userId="COsP4yEdUVMwrbB5KYGaBXZ91ayXl7fvIS45BnlKwD8=" providerId="None" clId="Web-{BE87941A-65F9-4381-B346-1B177E952DDE}" dt="2023-02-05T07:26:42.865" v="9"/>
        <pc:sldMkLst>
          <pc:docMk/>
          <pc:sldMk cId="1762111701" sldId="536"/>
        </pc:sldMkLst>
      </pc:sldChg>
      <pc:sldChg chg="del">
        <pc:chgData name="Mohsen Amini Salehi" userId="COsP4yEdUVMwrbB5KYGaBXZ91ayXl7fvIS45BnlKwD8=" providerId="None" clId="Web-{BE87941A-65F9-4381-B346-1B177E952DDE}" dt="2023-02-05T07:26:42.865" v="8"/>
        <pc:sldMkLst>
          <pc:docMk/>
          <pc:sldMk cId="3766186330" sldId="537"/>
        </pc:sldMkLst>
      </pc:sldChg>
      <pc:sldChg chg="del">
        <pc:chgData name="Mohsen Amini Salehi" userId="COsP4yEdUVMwrbB5KYGaBXZ91ayXl7fvIS45BnlKwD8=" providerId="None" clId="Web-{BE87941A-65F9-4381-B346-1B177E952DDE}" dt="2023-02-05T07:26:42.865" v="7"/>
        <pc:sldMkLst>
          <pc:docMk/>
          <pc:sldMk cId="841851460" sldId="538"/>
        </pc:sldMkLst>
      </pc:sldChg>
      <pc:sldChg chg="del">
        <pc:chgData name="Mohsen Amini Salehi" userId="COsP4yEdUVMwrbB5KYGaBXZ91ayXl7fvIS45BnlKwD8=" providerId="None" clId="Web-{BE87941A-65F9-4381-B346-1B177E952DDE}" dt="2023-02-05T07:26:42.865" v="6"/>
        <pc:sldMkLst>
          <pc:docMk/>
          <pc:sldMk cId="2878714985" sldId="539"/>
        </pc:sldMkLst>
      </pc:sldChg>
      <pc:sldChg chg="del">
        <pc:chgData name="Mohsen Amini Salehi" userId="COsP4yEdUVMwrbB5KYGaBXZ91ayXl7fvIS45BnlKwD8=" providerId="None" clId="Web-{BE87941A-65F9-4381-B346-1B177E952DDE}" dt="2023-02-05T07:26:42.850" v="5"/>
        <pc:sldMkLst>
          <pc:docMk/>
          <pc:sldMk cId="4154533266" sldId="540"/>
        </pc:sldMkLst>
      </pc:sldChg>
      <pc:sldChg chg="del">
        <pc:chgData name="Mohsen Amini Salehi" userId="COsP4yEdUVMwrbB5KYGaBXZ91ayXl7fvIS45BnlKwD8=" providerId="None" clId="Web-{BE87941A-65F9-4381-B346-1B177E952DDE}" dt="2023-02-05T07:26:42.850" v="4"/>
        <pc:sldMkLst>
          <pc:docMk/>
          <pc:sldMk cId="3921042537" sldId="541"/>
        </pc:sldMkLst>
      </pc:sldChg>
      <pc:sldChg chg="del">
        <pc:chgData name="Mohsen Amini Salehi" userId="COsP4yEdUVMwrbB5KYGaBXZ91ayXl7fvIS45BnlKwD8=" providerId="None" clId="Web-{BE87941A-65F9-4381-B346-1B177E952DDE}" dt="2023-02-05T07:26:42.865" v="11"/>
        <pc:sldMkLst>
          <pc:docMk/>
          <pc:sldMk cId="1293404726" sldId="542"/>
        </pc:sldMkLst>
      </pc:sldChg>
      <pc:sldChg chg="new">
        <pc:chgData name="Mohsen Amini Salehi" userId="COsP4yEdUVMwrbB5KYGaBXZ91ayXl7fvIS45BnlKwD8=" providerId="None" clId="Web-{BE87941A-65F9-4381-B346-1B177E952DDE}" dt="2023-02-05T07:23:33.516" v="0"/>
        <pc:sldMkLst>
          <pc:docMk/>
          <pc:sldMk cId="1493336108" sldId="543"/>
        </pc:sldMkLst>
      </pc:sldChg>
      <pc:sldChg chg="add">
        <pc:chgData name="Mohsen Amini Salehi" userId="COsP4yEdUVMwrbB5KYGaBXZ91ayXl7fvIS45BnlKwD8=" providerId="None" clId="Web-{BE87941A-65F9-4381-B346-1B177E952DDE}" dt="2023-02-05T07:27:03.053" v="20"/>
        <pc:sldMkLst>
          <pc:docMk/>
          <pc:sldMk cId="1800982677" sldId="544"/>
        </pc:sldMkLst>
      </pc:sldChg>
      <pc:sldChg chg="add">
        <pc:chgData name="Mohsen Amini Salehi" userId="COsP4yEdUVMwrbB5KYGaBXZ91ayXl7fvIS45BnlKwD8=" providerId="None" clId="Web-{BE87941A-65F9-4381-B346-1B177E952DDE}" dt="2023-02-05T07:27:03.131" v="21"/>
        <pc:sldMkLst>
          <pc:docMk/>
          <pc:sldMk cId="2615169303" sldId="545"/>
        </pc:sldMkLst>
      </pc:sldChg>
      <pc:sldChg chg="add">
        <pc:chgData name="Mohsen Amini Salehi" userId="COsP4yEdUVMwrbB5KYGaBXZ91ayXl7fvIS45BnlKwD8=" providerId="None" clId="Web-{BE87941A-65F9-4381-B346-1B177E952DDE}" dt="2023-02-05T07:27:03.241" v="22"/>
        <pc:sldMkLst>
          <pc:docMk/>
          <pc:sldMk cId="903356419" sldId="546"/>
        </pc:sldMkLst>
      </pc:sldChg>
      <pc:sldChg chg="add">
        <pc:chgData name="Mohsen Amini Salehi" userId="COsP4yEdUVMwrbB5KYGaBXZ91ayXl7fvIS45BnlKwD8=" providerId="None" clId="Web-{BE87941A-65F9-4381-B346-1B177E952DDE}" dt="2023-02-05T07:27:03.288" v="23"/>
        <pc:sldMkLst>
          <pc:docMk/>
          <pc:sldMk cId="3456180277" sldId="547"/>
        </pc:sldMkLst>
      </pc:sldChg>
      <pc:sldChg chg="add">
        <pc:chgData name="Mohsen Amini Salehi" userId="COsP4yEdUVMwrbB5KYGaBXZ91ayXl7fvIS45BnlKwD8=" providerId="None" clId="Web-{BE87941A-65F9-4381-B346-1B177E952DDE}" dt="2023-02-05T07:27:03.366" v="24"/>
        <pc:sldMkLst>
          <pc:docMk/>
          <pc:sldMk cId="3978752082" sldId="548"/>
        </pc:sldMkLst>
      </pc:sldChg>
      <pc:sldChg chg="add">
        <pc:chgData name="Mohsen Amini Salehi" userId="COsP4yEdUVMwrbB5KYGaBXZ91ayXl7fvIS45BnlKwD8=" providerId="None" clId="Web-{BE87941A-65F9-4381-B346-1B177E952DDE}" dt="2023-02-05T07:27:03.444" v="25"/>
        <pc:sldMkLst>
          <pc:docMk/>
          <pc:sldMk cId="2338022676" sldId="549"/>
        </pc:sldMkLst>
      </pc:sldChg>
      <pc:sldChg chg="add">
        <pc:chgData name="Mohsen Amini Salehi" userId="COsP4yEdUVMwrbB5KYGaBXZ91ayXl7fvIS45BnlKwD8=" providerId="None" clId="Web-{BE87941A-65F9-4381-B346-1B177E952DDE}" dt="2023-02-05T07:27:03.522" v="26"/>
        <pc:sldMkLst>
          <pc:docMk/>
          <pc:sldMk cId="1486451808" sldId="550"/>
        </pc:sldMkLst>
      </pc:sldChg>
      <pc:sldChg chg="add">
        <pc:chgData name="Mohsen Amini Salehi" userId="COsP4yEdUVMwrbB5KYGaBXZ91ayXl7fvIS45BnlKwD8=" providerId="None" clId="Web-{BE87941A-65F9-4381-B346-1B177E952DDE}" dt="2023-02-05T07:27:03.632" v="27"/>
        <pc:sldMkLst>
          <pc:docMk/>
          <pc:sldMk cId="484721283" sldId="551"/>
        </pc:sldMkLst>
      </pc:sldChg>
      <pc:sldChg chg="add">
        <pc:chgData name="Mohsen Amini Salehi" userId="COsP4yEdUVMwrbB5KYGaBXZ91ayXl7fvIS45BnlKwD8=" providerId="None" clId="Web-{BE87941A-65F9-4381-B346-1B177E952DDE}" dt="2023-02-05T07:27:03.710" v="28"/>
        <pc:sldMkLst>
          <pc:docMk/>
          <pc:sldMk cId="645947812" sldId="552"/>
        </pc:sldMkLst>
      </pc:sldChg>
      <pc:sldChg chg="add">
        <pc:chgData name="Mohsen Amini Salehi" userId="COsP4yEdUVMwrbB5KYGaBXZ91ayXl7fvIS45BnlKwD8=" providerId="None" clId="Web-{BE87941A-65F9-4381-B346-1B177E952DDE}" dt="2023-02-05T07:27:03.803" v="29"/>
        <pc:sldMkLst>
          <pc:docMk/>
          <pc:sldMk cId="2372156205" sldId="553"/>
        </pc:sldMkLst>
      </pc:sldChg>
      <pc:sldChg chg="add">
        <pc:chgData name="Mohsen Amini Salehi" userId="COsP4yEdUVMwrbB5KYGaBXZ91ayXl7fvIS45BnlKwD8=" providerId="None" clId="Web-{BE87941A-65F9-4381-B346-1B177E952DDE}" dt="2023-02-05T07:27:03.850" v="30"/>
        <pc:sldMkLst>
          <pc:docMk/>
          <pc:sldMk cId="3940457928" sldId="554"/>
        </pc:sldMkLst>
      </pc:sldChg>
      <pc:sldChg chg="add">
        <pc:chgData name="Mohsen Amini Salehi" userId="COsP4yEdUVMwrbB5KYGaBXZ91ayXl7fvIS45BnlKwD8=" providerId="None" clId="Web-{BE87941A-65F9-4381-B346-1B177E952DDE}" dt="2023-02-05T07:27:04.038" v="31"/>
        <pc:sldMkLst>
          <pc:docMk/>
          <pc:sldMk cId="1813870897" sldId="555"/>
        </pc:sldMkLst>
      </pc:sldChg>
      <pc:sldChg chg="add">
        <pc:chgData name="Mohsen Amini Salehi" userId="COsP4yEdUVMwrbB5KYGaBXZ91ayXl7fvIS45BnlKwD8=" providerId="None" clId="Web-{BE87941A-65F9-4381-B346-1B177E952DDE}" dt="2023-02-05T07:27:04.163" v="32"/>
        <pc:sldMkLst>
          <pc:docMk/>
          <pc:sldMk cId="2053743145" sldId="556"/>
        </pc:sldMkLst>
      </pc:sldChg>
      <pc:sldChg chg="add">
        <pc:chgData name="Mohsen Amini Salehi" userId="COsP4yEdUVMwrbB5KYGaBXZ91ayXl7fvIS45BnlKwD8=" providerId="None" clId="Web-{BE87941A-65F9-4381-B346-1B177E952DDE}" dt="2023-02-05T07:27:04.225" v="33"/>
        <pc:sldMkLst>
          <pc:docMk/>
          <pc:sldMk cId="2488533233" sldId="557"/>
        </pc:sldMkLst>
      </pc:sldChg>
      <pc:sldChg chg="add">
        <pc:chgData name="Mohsen Amini Salehi" userId="COsP4yEdUVMwrbB5KYGaBXZ91ayXl7fvIS45BnlKwD8=" providerId="None" clId="Web-{BE87941A-65F9-4381-B346-1B177E952DDE}" dt="2023-02-05T07:27:04.303" v="34"/>
        <pc:sldMkLst>
          <pc:docMk/>
          <pc:sldMk cId="2635359185" sldId="558"/>
        </pc:sldMkLst>
      </pc:sldChg>
      <pc:sldChg chg="add">
        <pc:chgData name="Mohsen Amini Salehi" userId="COsP4yEdUVMwrbB5KYGaBXZ91ayXl7fvIS45BnlKwD8=" providerId="None" clId="Web-{BE87941A-65F9-4381-B346-1B177E952DDE}" dt="2023-02-05T07:27:04.397" v="35"/>
        <pc:sldMkLst>
          <pc:docMk/>
          <pc:sldMk cId="3080248838" sldId="559"/>
        </pc:sldMkLst>
      </pc:sldChg>
      <pc:sldChg chg="add">
        <pc:chgData name="Mohsen Amini Salehi" userId="COsP4yEdUVMwrbB5KYGaBXZ91ayXl7fvIS45BnlKwD8=" providerId="None" clId="Web-{BE87941A-65F9-4381-B346-1B177E952DDE}" dt="2023-02-05T07:27:04.475" v="36"/>
        <pc:sldMkLst>
          <pc:docMk/>
          <pc:sldMk cId="3840987595" sldId="560"/>
        </pc:sldMkLst>
      </pc:sldChg>
      <pc:sldChg chg="add">
        <pc:chgData name="Mohsen Amini Salehi" userId="COsP4yEdUVMwrbB5KYGaBXZ91ayXl7fvIS45BnlKwD8=" providerId="None" clId="Web-{BE87941A-65F9-4381-B346-1B177E952DDE}" dt="2023-02-05T07:27:04.569" v="37"/>
        <pc:sldMkLst>
          <pc:docMk/>
          <pc:sldMk cId="2243883194" sldId="561"/>
        </pc:sldMkLst>
      </pc:sldChg>
      <pc:sldChg chg="add">
        <pc:chgData name="Mohsen Amini Salehi" userId="COsP4yEdUVMwrbB5KYGaBXZ91ayXl7fvIS45BnlKwD8=" providerId="None" clId="Web-{BE87941A-65F9-4381-B346-1B177E952DDE}" dt="2023-02-05T07:27:04.850" v="38"/>
        <pc:sldMkLst>
          <pc:docMk/>
          <pc:sldMk cId="4184384078" sldId="562"/>
        </pc:sldMkLst>
      </pc:sldChg>
      <pc:sldChg chg="modSp new ord">
        <pc:chgData name="Mohsen Amini Salehi" userId="COsP4yEdUVMwrbB5KYGaBXZ91ayXl7fvIS45BnlKwD8=" providerId="None" clId="Web-{BE87941A-65F9-4381-B346-1B177E952DDE}" dt="2023-02-05T07:55:31.936" v="680" actId="20577"/>
        <pc:sldMkLst>
          <pc:docMk/>
          <pc:sldMk cId="2665084862" sldId="563"/>
        </pc:sldMkLst>
        <pc:spChg chg="mod">
          <ac:chgData name="Mohsen Amini Salehi" userId="COsP4yEdUVMwrbB5KYGaBXZ91ayXl7fvIS45BnlKwD8=" providerId="None" clId="Web-{BE87941A-65F9-4381-B346-1B177E952DDE}" dt="2023-02-05T07:42:42.508" v="413" actId="20577"/>
          <ac:spMkLst>
            <pc:docMk/>
            <pc:sldMk cId="2665084862" sldId="563"/>
            <ac:spMk id="2" creationId="{C8F14EF7-23E0-0BA0-2C82-2FEE685C486E}"/>
          </ac:spMkLst>
        </pc:spChg>
        <pc:spChg chg="mod">
          <ac:chgData name="Mohsen Amini Salehi" userId="COsP4yEdUVMwrbB5KYGaBXZ91ayXl7fvIS45BnlKwD8=" providerId="None" clId="Web-{BE87941A-65F9-4381-B346-1B177E952DDE}" dt="2023-02-05T07:55:31.936" v="680" actId="20577"/>
          <ac:spMkLst>
            <pc:docMk/>
            <pc:sldMk cId="2665084862" sldId="563"/>
            <ac:spMk id="3" creationId="{05ABBF0E-5077-38A3-9D81-CF694A987AB2}"/>
          </ac:spMkLst>
        </pc:spChg>
        <pc:spChg chg="mod">
          <ac:chgData name="Mohsen Amini Salehi" userId="COsP4yEdUVMwrbB5KYGaBXZ91ayXl7fvIS45BnlKwD8=" providerId="None" clId="Web-{BE87941A-65F9-4381-B346-1B177E952DDE}" dt="2023-02-05T07:38:46.231" v="366"/>
          <ac:spMkLst>
            <pc:docMk/>
            <pc:sldMk cId="2665084862" sldId="563"/>
            <ac:spMk id="4" creationId="{7C56B5C7-BA07-B18F-A8E8-DB39394DF55A}"/>
          </ac:spMkLst>
        </pc:spChg>
      </pc:sldChg>
      <pc:sldChg chg="modSp new">
        <pc:chgData name="Mohsen Amini Salehi" userId="COsP4yEdUVMwrbB5KYGaBXZ91ayXl7fvIS45BnlKwD8=" providerId="None" clId="Web-{BE87941A-65F9-4381-B346-1B177E952DDE}" dt="2023-02-05T07:48:44.721" v="511" actId="20577"/>
        <pc:sldMkLst>
          <pc:docMk/>
          <pc:sldMk cId="2335337557" sldId="564"/>
        </pc:sldMkLst>
        <pc:spChg chg="mod">
          <ac:chgData name="Mohsen Amini Salehi" userId="COsP4yEdUVMwrbB5KYGaBXZ91ayXl7fvIS45BnlKwD8=" providerId="None" clId="Web-{BE87941A-65F9-4381-B346-1B177E952DDE}" dt="2023-02-05T07:44:30.401" v="447" actId="20577"/>
          <ac:spMkLst>
            <pc:docMk/>
            <pc:sldMk cId="2335337557" sldId="564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BE87941A-65F9-4381-B346-1B177E952DDE}" dt="2023-02-05T07:48:44.721" v="511" actId="20577"/>
          <ac:spMkLst>
            <pc:docMk/>
            <pc:sldMk cId="2335337557" sldId="564"/>
            <ac:spMk id="3" creationId="{EC3EB777-1863-657F-F91B-9532BA582AA7}"/>
          </ac:spMkLst>
        </pc:spChg>
        <pc:spChg chg="mod">
          <ac:chgData name="Mohsen Amini Salehi" userId="COsP4yEdUVMwrbB5KYGaBXZ91ayXl7fvIS45BnlKwD8=" providerId="None" clId="Web-{BE87941A-65F9-4381-B346-1B177E952DDE}" dt="2023-02-05T07:45:37.997" v="451"/>
          <ac:spMkLst>
            <pc:docMk/>
            <pc:sldMk cId="2335337557" sldId="564"/>
            <ac:spMk id="4" creationId="{12E12ECA-957B-C304-2BAB-1AA80D7CCA2F}"/>
          </ac:spMkLst>
        </pc:spChg>
      </pc:sldChg>
    </pc:docChg>
  </pc:docChgLst>
  <pc:docChgLst>
    <pc:chgData name="Mohsen Amini Salehi" userId="COsP4yEdUVMwrbB5KYGaBXZ91ayXl7fvIS45BnlKwD8=" providerId="None" clId="Web-{4B682C70-E0B3-4C4A-B0FB-303E4A36ADB2}"/>
    <pc:docChg chg="addSld modSld">
      <pc:chgData name="Mohsen Amini Salehi" userId="COsP4yEdUVMwrbB5KYGaBXZ91ayXl7fvIS45BnlKwD8=" providerId="None" clId="Web-{4B682C70-E0B3-4C4A-B0FB-303E4A36ADB2}" dt="2023-02-09T20:57:17.656" v="271"/>
      <pc:docMkLst>
        <pc:docMk/>
      </pc:docMkLst>
      <pc:sldChg chg="delSp modSp">
        <pc:chgData name="Mohsen Amini Salehi" userId="COsP4yEdUVMwrbB5KYGaBXZ91ayXl7fvIS45BnlKwD8=" providerId="None" clId="Web-{4B682C70-E0B3-4C4A-B0FB-303E4A36ADB2}" dt="2023-02-09T20:18:24.401" v="41" actId="20577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4B682C70-E0B3-4C4A-B0FB-303E4A36ADB2}" dt="2023-02-09T20:18:24.401" v="41" actId="20577"/>
          <ac:spMkLst>
            <pc:docMk/>
            <pc:sldMk cId="1166028587" sldId="565"/>
            <ac:spMk id="3" creationId="{DAF7443D-4241-23A9-67C8-FA04DC664F46}"/>
          </ac:spMkLst>
        </pc:spChg>
        <pc:graphicFrameChg chg="del">
          <ac:chgData name="Mohsen Amini Salehi" userId="COsP4yEdUVMwrbB5KYGaBXZ91ayXl7fvIS45BnlKwD8=" providerId="None" clId="Web-{4B682C70-E0B3-4C4A-B0FB-303E4A36ADB2}" dt="2023-02-09T20:03:24.520" v="8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addSp delSp modSp">
        <pc:chgData name="Mohsen Amini Salehi" userId="COsP4yEdUVMwrbB5KYGaBXZ91ayXl7fvIS45BnlKwD8=" providerId="None" clId="Web-{4B682C70-E0B3-4C4A-B0FB-303E4A36ADB2}" dt="2023-02-09T20:40:39.879" v="268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4B682C70-E0B3-4C4A-B0FB-303E4A36ADB2}" dt="2023-02-09T20:19:39.608" v="58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4B682C70-E0B3-4C4A-B0FB-303E4A36ADB2}" dt="2023-02-09T20:40:39.879" v="268" actId="20577"/>
          <ac:spMkLst>
            <pc:docMk/>
            <pc:sldMk cId="2736508648" sldId="566"/>
            <ac:spMk id="3" creationId="{18007BF2-0A7C-A7EF-14B8-663DD463F3BC}"/>
          </ac:spMkLst>
        </pc:spChg>
        <pc:spChg chg="mod">
          <ac:chgData name="Mohsen Amini Salehi" userId="COsP4yEdUVMwrbB5KYGaBXZ91ayXl7fvIS45BnlKwD8=" providerId="None" clId="Web-{4B682C70-E0B3-4C4A-B0FB-303E4A36ADB2}" dt="2023-02-09T20:28:44.037" v="142"/>
          <ac:spMkLst>
            <pc:docMk/>
            <pc:sldMk cId="2736508648" sldId="566"/>
            <ac:spMk id="4" creationId="{305ACEF5-5DEE-2E29-514F-97892BD0A532}"/>
          </ac:spMkLst>
        </pc:spChg>
        <pc:graphicFrameChg chg="add del mod">
          <ac:chgData name="Mohsen Amini Salehi" userId="COsP4yEdUVMwrbB5KYGaBXZ91ayXl7fvIS45BnlKwD8=" providerId="None" clId="Web-{4B682C70-E0B3-4C4A-B0FB-303E4A36ADB2}" dt="2023-02-09T20:20:14.672" v="70"/>
          <ac:graphicFrameMkLst>
            <pc:docMk/>
            <pc:sldMk cId="2736508648" sldId="566"/>
            <ac:graphicFrameMk id="5" creationId="{AC5D420F-40B4-14AF-EFC8-578AB5D50DDE}"/>
          </ac:graphicFrameMkLst>
        </pc:graphicFrameChg>
        <pc:picChg chg="add mod ord modCrop">
          <ac:chgData name="Mohsen Amini Salehi" userId="COsP4yEdUVMwrbB5KYGaBXZ91ayXl7fvIS45BnlKwD8=" providerId="None" clId="Web-{4B682C70-E0B3-4C4A-B0FB-303E4A36ADB2}" dt="2023-02-09T20:40:29.113" v="265" actId="1076"/>
          <ac:picMkLst>
            <pc:docMk/>
            <pc:sldMk cId="2736508648" sldId="566"/>
            <ac:picMk id="25" creationId="{C101A2DC-6181-8BDA-443D-9F03EE2276E6}"/>
          </ac:picMkLst>
        </pc:picChg>
      </pc:sldChg>
      <pc:sldChg chg="mod modShow">
        <pc:chgData name="Mohsen Amini Salehi" userId="COsP4yEdUVMwrbB5KYGaBXZ91ayXl7fvIS45BnlKwD8=" providerId="None" clId="Web-{4B682C70-E0B3-4C4A-B0FB-303E4A36ADB2}" dt="2023-02-09T20:57:17.656" v="271"/>
        <pc:sldMkLst>
          <pc:docMk/>
          <pc:sldMk cId="103901768" sldId="567"/>
        </pc:sldMkLst>
      </pc:sldChg>
      <pc:sldChg chg="mod modShow">
        <pc:chgData name="Mohsen Amini Salehi" userId="COsP4yEdUVMwrbB5KYGaBXZ91ayXl7fvIS45BnlKwD8=" providerId="None" clId="Web-{4B682C70-E0B3-4C4A-B0FB-303E4A36ADB2}" dt="2023-02-09T20:41:31.053" v="270"/>
        <pc:sldMkLst>
          <pc:docMk/>
          <pc:sldMk cId="4041085528" sldId="568"/>
        </pc:sldMkLst>
      </pc:sldChg>
      <pc:sldChg chg="mod modShow">
        <pc:chgData name="Mohsen Amini Salehi" userId="COsP4yEdUVMwrbB5KYGaBXZ91ayXl7fvIS45BnlKwD8=" providerId="None" clId="Web-{4B682C70-E0B3-4C4A-B0FB-303E4A36ADB2}" dt="2023-02-09T20:41:19.193" v="269"/>
        <pc:sldMkLst>
          <pc:docMk/>
          <pc:sldMk cId="1056190717" sldId="569"/>
        </pc:sldMkLst>
      </pc:sldChg>
      <pc:sldChg chg="mod modShow">
        <pc:chgData name="Mohsen Amini Salehi" userId="COsP4yEdUVMwrbB5KYGaBXZ91ayXl7fvIS45BnlKwD8=" providerId="None" clId="Web-{4B682C70-E0B3-4C4A-B0FB-303E4A36ADB2}" dt="2023-02-09T20:39:37.705" v="243"/>
        <pc:sldMkLst>
          <pc:docMk/>
          <pc:sldMk cId="863869075" sldId="570"/>
        </pc:sldMkLst>
      </pc:sldChg>
      <pc:sldChg chg="addSp delSp modSp">
        <pc:chgData name="Mohsen Amini Salehi" userId="COsP4yEdUVMwrbB5KYGaBXZ91ayXl7fvIS45BnlKwD8=" providerId="None" clId="Web-{4B682C70-E0B3-4C4A-B0FB-303E4A36ADB2}" dt="2023-02-09T20:30:17.338" v="170"/>
        <pc:sldMkLst>
          <pc:docMk/>
          <pc:sldMk cId="1196252703" sldId="574"/>
        </pc:sldMkLst>
        <pc:spChg chg="add mod">
          <ac:chgData name="Mohsen Amini Salehi" userId="COsP4yEdUVMwrbB5KYGaBXZ91ayXl7fvIS45BnlKwD8=" providerId="None" clId="Web-{4B682C70-E0B3-4C4A-B0FB-303E4A36ADB2}" dt="2023-02-09T20:30:17.338" v="170"/>
          <ac:spMkLst>
            <pc:docMk/>
            <pc:sldMk cId="1196252703" sldId="574"/>
            <ac:spMk id="6" creationId="{2E5B9BF2-33D7-582C-5CBC-9F1478FA9B3C}"/>
          </ac:spMkLst>
        </pc:spChg>
        <pc:picChg chg="del">
          <ac:chgData name="Mohsen Amini Salehi" userId="COsP4yEdUVMwrbB5KYGaBXZ91ayXl7fvIS45BnlKwD8=" providerId="None" clId="Web-{4B682C70-E0B3-4C4A-B0FB-303E4A36ADB2}" dt="2023-02-09T20:30:17.338" v="170"/>
          <ac:picMkLst>
            <pc:docMk/>
            <pc:sldMk cId="1196252703" sldId="574"/>
            <ac:picMk id="5" creationId="{7EFF4B60-9946-86DF-5D4A-9DCCE753F0B2}"/>
          </ac:picMkLst>
        </pc:picChg>
      </pc:sldChg>
      <pc:sldChg chg="addSp modSp add replId">
        <pc:chgData name="Mohsen Amini Salehi" userId="COsP4yEdUVMwrbB5KYGaBXZ91ayXl7fvIS45BnlKwD8=" providerId="None" clId="Web-{4B682C70-E0B3-4C4A-B0FB-303E4A36ADB2}" dt="2023-02-09T20:39:32.189" v="242" actId="1076"/>
        <pc:sldMkLst>
          <pc:docMk/>
          <pc:sldMk cId="2868059022" sldId="613"/>
        </pc:sldMkLst>
        <pc:spChg chg="mod">
          <ac:chgData name="Mohsen Amini Salehi" userId="COsP4yEdUVMwrbB5KYGaBXZ91ayXl7fvIS45BnlKwD8=" providerId="None" clId="Web-{4B682C70-E0B3-4C4A-B0FB-303E4A36ADB2}" dt="2023-02-09T20:39:25.548" v="241" actId="20577"/>
          <ac:spMkLst>
            <pc:docMk/>
            <pc:sldMk cId="2868059022" sldId="613"/>
            <ac:spMk id="3" creationId="{18007BF2-0A7C-A7EF-14B8-663DD463F3BC}"/>
          </ac:spMkLst>
        </pc:spChg>
        <pc:spChg chg="add mod">
          <ac:chgData name="Mohsen Amini Salehi" userId="COsP4yEdUVMwrbB5KYGaBXZ91ayXl7fvIS45BnlKwD8=" providerId="None" clId="Web-{4B682C70-E0B3-4C4A-B0FB-303E4A36ADB2}" dt="2023-02-09T20:38:01.732" v="229"/>
          <ac:spMkLst>
            <pc:docMk/>
            <pc:sldMk cId="2868059022" sldId="613"/>
            <ac:spMk id="61" creationId="{5C237B21-82C1-FC51-7A08-B470D46F2B17}"/>
          </ac:spMkLst>
        </pc:spChg>
        <pc:graphicFrameChg chg="mod">
          <ac:chgData name="Mohsen Amini Salehi" userId="COsP4yEdUVMwrbB5KYGaBXZ91ayXl7fvIS45BnlKwD8=" providerId="None" clId="Web-{4B682C70-E0B3-4C4A-B0FB-303E4A36ADB2}" dt="2023-02-09T20:39:32.189" v="242" actId="1076"/>
          <ac:graphicFrameMkLst>
            <pc:docMk/>
            <pc:sldMk cId="2868059022" sldId="613"/>
            <ac:graphicFrameMk id="5" creationId="{AC5D420F-40B4-14AF-EFC8-578AB5D50DDE}"/>
          </ac:graphicFrameMkLst>
        </pc:graphicFrameChg>
        <pc:picChg chg="add mod">
          <ac:chgData name="Mohsen Amini Salehi" userId="COsP4yEdUVMwrbB5KYGaBXZ91ayXl7fvIS45BnlKwD8=" providerId="None" clId="Web-{4B682C70-E0B3-4C4A-B0FB-303E4A36ADB2}" dt="2023-02-09T20:32:17.374" v="196" actId="1076"/>
          <ac:picMkLst>
            <pc:docMk/>
            <pc:sldMk cId="2868059022" sldId="613"/>
            <ac:picMk id="18" creationId="{9D084F87-C8CB-F23A-948A-47D88D816034}"/>
          </ac:picMkLst>
        </pc:picChg>
      </pc:sldChg>
    </pc:docChg>
  </pc:docChgLst>
  <pc:docChgLst>
    <pc:chgData name="Mohsen Amini Salehi" userId="COsP4yEdUVMwrbB5KYGaBXZ91ayXl7fvIS45BnlKwD8=" providerId="None" clId="Web-{A305DCEA-3A11-4BBF-B473-20A40FE36691}"/>
    <pc:docChg chg="addSld delSld modSld sldOrd">
      <pc:chgData name="Mohsen Amini Salehi" userId="COsP4yEdUVMwrbB5KYGaBXZ91ayXl7fvIS45BnlKwD8=" providerId="None" clId="Web-{A305DCEA-3A11-4BBF-B473-20A40FE36691}" dt="2023-02-15T08:03:38.499" v="244" actId="1076"/>
      <pc:docMkLst>
        <pc:docMk/>
      </pc:docMkLst>
      <pc:sldChg chg="addSp delSp addAnim delAnim">
        <pc:chgData name="Mohsen Amini Salehi" userId="COsP4yEdUVMwrbB5KYGaBXZ91ayXl7fvIS45BnlKwD8=" providerId="None" clId="Web-{A305DCEA-3A11-4BBF-B473-20A40FE36691}" dt="2023-02-15T08:03:27.280" v="240"/>
        <pc:sldMkLst>
          <pc:docMk/>
          <pc:sldMk cId="1800982677" sldId="544"/>
        </pc:sldMkLst>
        <pc:picChg chg="add del">
          <ac:chgData name="Mohsen Amini Salehi" userId="COsP4yEdUVMwrbB5KYGaBXZ91ayXl7fvIS45BnlKwD8=" providerId="None" clId="Web-{A305DCEA-3A11-4BBF-B473-20A40FE36691}" dt="2023-02-15T08:03:27.280" v="240"/>
          <ac:picMkLst>
            <pc:docMk/>
            <pc:sldMk cId="1800982677" sldId="544"/>
            <ac:picMk id="8" creationId="{8EF91568-ED51-4DFA-BFC1-7E94754AEA5E}"/>
          </ac:picMkLst>
        </pc:picChg>
        <pc:picChg chg="add del">
          <ac:chgData name="Mohsen Amini Salehi" userId="COsP4yEdUVMwrbB5KYGaBXZ91ayXl7fvIS45BnlKwD8=" providerId="None" clId="Web-{A305DCEA-3A11-4BBF-B473-20A40FE36691}" dt="2023-02-15T08:03:27.264" v="239"/>
          <ac:picMkLst>
            <pc:docMk/>
            <pc:sldMk cId="1800982677" sldId="544"/>
            <ac:picMk id="2050" creationId="{B952FB94-0F07-46D9-9D65-3D4029BEB811}"/>
          </ac:picMkLst>
        </pc:picChg>
      </pc:sldChg>
      <pc:sldChg chg="delSp delAnim">
        <pc:chgData name="Mohsen Amini Salehi" userId="COsP4yEdUVMwrbB5KYGaBXZ91ayXl7fvIS45BnlKwD8=" providerId="None" clId="Web-{A305DCEA-3A11-4BBF-B473-20A40FE36691}" dt="2023-02-15T07:57:53.425" v="230"/>
        <pc:sldMkLst>
          <pc:docMk/>
          <pc:sldMk cId="2615169303" sldId="545"/>
        </pc:sldMkLst>
        <pc:picChg chg="del">
          <ac:chgData name="Mohsen Amini Salehi" userId="COsP4yEdUVMwrbB5KYGaBXZ91ayXl7fvIS45BnlKwD8=" providerId="None" clId="Web-{A305DCEA-3A11-4BBF-B473-20A40FE36691}" dt="2023-02-15T07:57:53.425" v="230"/>
          <ac:picMkLst>
            <pc:docMk/>
            <pc:sldMk cId="2615169303" sldId="545"/>
            <ac:picMk id="8" creationId="{C8AB0E21-01C7-4A66-B693-CB7B7F3A930B}"/>
          </ac:picMkLst>
        </pc:picChg>
      </pc:sldChg>
      <pc:sldChg chg="del">
        <pc:chgData name="Mohsen Amini Salehi" userId="COsP4yEdUVMwrbB5KYGaBXZ91ayXl7fvIS45BnlKwD8=" providerId="None" clId="Web-{A305DCEA-3A11-4BBF-B473-20A40FE36691}" dt="2023-02-15T07:44:46.742" v="0"/>
        <pc:sldMkLst>
          <pc:docMk/>
          <pc:sldMk cId="2335337557" sldId="564"/>
        </pc:sldMkLst>
      </pc:sldChg>
      <pc:sldChg chg="del ord">
        <pc:chgData name="Mohsen Amini Salehi" userId="COsP4yEdUVMwrbB5KYGaBXZ91ayXl7fvIS45BnlKwD8=" providerId="None" clId="Web-{A305DCEA-3A11-4BBF-B473-20A40FE36691}" dt="2023-02-15T07:46:03.979" v="5"/>
        <pc:sldMkLst>
          <pc:docMk/>
          <pc:sldMk cId="425235746" sldId="619"/>
        </pc:sldMkLst>
      </pc:sldChg>
      <pc:sldChg chg="addSp modSp add mod addAnim modShow modNotes">
        <pc:chgData name="Mohsen Amini Salehi" userId="COsP4yEdUVMwrbB5KYGaBXZ91ayXl7fvIS45BnlKwD8=" providerId="None" clId="Web-{A305DCEA-3A11-4BBF-B473-20A40FE36691}" dt="2023-02-15T08:03:38.499" v="244" actId="1076"/>
        <pc:sldMkLst>
          <pc:docMk/>
          <pc:sldMk cId="1761719997" sldId="626"/>
        </pc:sldMkLst>
        <pc:spChg chg="mod">
          <ac:chgData name="Mohsen Amini Salehi" userId="COsP4yEdUVMwrbB5KYGaBXZ91ayXl7fvIS45BnlKwD8=" providerId="None" clId="Web-{A305DCEA-3A11-4BBF-B473-20A40FE36691}" dt="2023-02-15T07:56:36.250" v="214" actId="20577"/>
          <ac:spMkLst>
            <pc:docMk/>
            <pc:sldMk cId="1761719997" sldId="626"/>
            <ac:spMk id="2" creationId="{29D92E71-E827-EBFA-FD0B-EC8DC2F5FD69}"/>
          </ac:spMkLst>
        </pc:spChg>
        <pc:spChg chg="mod">
          <ac:chgData name="Mohsen Amini Salehi" userId="COsP4yEdUVMwrbB5KYGaBXZ91ayXl7fvIS45BnlKwD8=" providerId="None" clId="Web-{A305DCEA-3A11-4BBF-B473-20A40FE36691}" dt="2023-02-15T07:58:28.473" v="236" actId="20577"/>
          <ac:spMkLst>
            <pc:docMk/>
            <pc:sldMk cId="1761719997" sldId="626"/>
            <ac:spMk id="3" creationId="{EC3EB777-1863-657F-F91B-9532BA582AA7}"/>
          </ac:spMkLst>
        </pc:spChg>
        <pc:picChg chg="add mod">
          <ac:chgData name="Mohsen Amini Salehi" userId="COsP4yEdUVMwrbB5KYGaBXZ91ayXl7fvIS45BnlKwD8=" providerId="None" clId="Web-{A305DCEA-3A11-4BBF-B473-20A40FE36691}" dt="2023-02-15T07:58:11.895" v="232" actId="1076"/>
          <ac:picMkLst>
            <pc:docMk/>
            <pc:sldMk cId="1761719997" sldId="626"/>
            <ac:picMk id="5" creationId="{F332FB85-A382-F891-1AB3-C7EEF6797737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3" actId="1076"/>
          <ac:picMkLst>
            <pc:docMk/>
            <pc:sldMk cId="1761719997" sldId="626"/>
            <ac:picMk id="7" creationId="{7089C12A-736B-E12A-B885-3A14FA7CA8A0}"/>
          </ac:picMkLst>
        </pc:picChg>
        <pc:picChg chg="add mod">
          <ac:chgData name="Mohsen Amini Salehi" userId="COsP4yEdUVMwrbB5KYGaBXZ91ayXl7fvIS45BnlKwD8=" providerId="None" clId="Web-{A305DCEA-3A11-4BBF-B473-20A40FE36691}" dt="2023-02-15T08:03:38.499" v="244" actId="1076"/>
          <ac:picMkLst>
            <pc:docMk/>
            <pc:sldMk cId="1761719997" sldId="626"/>
            <ac:picMk id="9" creationId="{481F2698-8406-C7E0-1428-B29D5AA06F3F}"/>
          </ac:picMkLst>
        </pc:picChg>
      </pc:sldChg>
      <pc:sldChg chg="add del ord">
        <pc:chgData name="Mohsen Amini Salehi" userId="COsP4yEdUVMwrbB5KYGaBXZ91ayXl7fvIS45BnlKwD8=" providerId="None" clId="Web-{A305DCEA-3A11-4BBF-B473-20A40FE36691}" dt="2023-02-15T07:46:03.979" v="4"/>
        <pc:sldMkLst>
          <pc:docMk/>
          <pc:sldMk cId="2408717362" sldId="626"/>
        </pc:sldMkLst>
      </pc:sldChg>
      <pc:sldChg chg="modSp add">
        <pc:chgData name="Mohsen Amini Salehi" userId="COsP4yEdUVMwrbB5KYGaBXZ91ayXl7fvIS45BnlKwD8=" providerId="None" clId="Web-{A305DCEA-3A11-4BBF-B473-20A40FE36691}" dt="2023-02-15T07:49:53.096" v="12" actId="20577"/>
        <pc:sldMkLst>
          <pc:docMk/>
          <pc:sldMk cId="3071801995" sldId="627"/>
        </pc:sldMkLst>
        <pc:spChg chg="mod">
          <ac:chgData name="Mohsen Amini Salehi" userId="COsP4yEdUVMwrbB5KYGaBXZ91ayXl7fvIS45BnlKwD8=" providerId="None" clId="Web-{A305DCEA-3A11-4BBF-B473-20A40FE36691}" dt="2023-02-15T07:49:53.096" v="12" actId="20577"/>
          <ac:spMkLst>
            <pc:docMk/>
            <pc:sldMk cId="3071801995" sldId="627"/>
            <ac:spMk id="2" creationId="{01F2A287-6B14-0D35-E8B4-A74528E2BEA8}"/>
          </ac:spMkLst>
        </pc:spChg>
      </pc:sldChg>
    </pc:docChg>
  </pc:docChgLst>
  <pc:docChgLst>
    <pc:chgData name="Mohsen Amini Salehi" clId="Web-{A7BF6035-5401-4110-AC5C-0E4F4923AB8C}"/>
    <pc:docChg chg="modSld">
      <pc:chgData name="Mohsen Amini Salehi" userId="" providerId="" clId="Web-{A7BF6035-5401-4110-AC5C-0E4F4923AB8C}" dt="2023-10-25T16:55:40.481" v="6" actId="20577"/>
      <pc:docMkLst>
        <pc:docMk/>
      </pc:docMkLst>
      <pc:sldChg chg="modSp">
        <pc:chgData name="Mohsen Amini Salehi" userId="" providerId="" clId="Web-{A7BF6035-5401-4110-AC5C-0E4F4923AB8C}" dt="2023-10-25T16:55:40.481" v="6" actId="20577"/>
        <pc:sldMkLst>
          <pc:docMk/>
          <pc:sldMk cId="1147549751" sldId="640"/>
        </pc:sldMkLst>
        <pc:spChg chg="mod">
          <ac:chgData name="Mohsen Amini Salehi" userId="" providerId="" clId="Web-{A7BF6035-5401-4110-AC5C-0E4F4923AB8C}" dt="2023-10-25T16:55:40.481" v="6" actId="20577"/>
          <ac:spMkLst>
            <pc:docMk/>
            <pc:sldMk cId="1147549751" sldId="640"/>
            <ac:spMk id="8" creationId="{B54F2897-6CE3-0FDB-6EA6-6694D14E08C1}"/>
          </ac:spMkLst>
        </pc:spChg>
      </pc:sldChg>
    </pc:docChg>
  </pc:docChgLst>
  <pc:docChgLst>
    <pc:chgData name="Mohsen Amini Salehi" userId="COsP4yEdUVMwrbB5KYGaBXZ91ayXl7fvIS45BnlKwD8=" providerId="None" clId="Web-{982540BC-4997-48C0-A245-4757D9B46B99}"/>
    <pc:docChg chg="modSld">
      <pc:chgData name="Mohsen Amini Salehi" userId="COsP4yEdUVMwrbB5KYGaBXZ91ayXl7fvIS45BnlKwD8=" providerId="None" clId="Web-{982540BC-4997-48C0-A245-4757D9B46B99}" dt="2023-02-09T16:52:00.706" v="20" actId="1076"/>
      <pc:docMkLst>
        <pc:docMk/>
      </pc:docMkLst>
      <pc:sldChg chg="modSp">
        <pc:chgData name="Mohsen Amini Salehi" userId="COsP4yEdUVMwrbB5KYGaBXZ91ayXl7fvIS45BnlKwD8=" providerId="None" clId="Web-{982540BC-4997-48C0-A245-4757D9B46B99}" dt="2023-02-09T16:45:32.117" v="18" actId="20577"/>
        <pc:sldMkLst>
          <pc:docMk/>
          <pc:sldMk cId="903356419" sldId="546"/>
        </pc:sldMkLst>
        <pc:spChg chg="mod">
          <ac:chgData name="Mohsen Amini Salehi" userId="COsP4yEdUVMwrbB5KYGaBXZ91ayXl7fvIS45BnlKwD8=" providerId="None" clId="Web-{982540BC-4997-48C0-A245-4757D9B46B99}" dt="2023-02-09T16:45:32.117" v="18" actId="20577"/>
          <ac:spMkLst>
            <pc:docMk/>
            <pc:sldMk cId="903356419" sldId="546"/>
            <ac:spMk id="2" creationId="{E43DCB3D-6BDC-48B3-8BFF-A7FFED6FCBB9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2:00.706" v="20" actId="1076"/>
        <pc:sldMkLst>
          <pc:docMk/>
          <pc:sldMk cId="179947295" sldId="577"/>
        </pc:sldMkLst>
        <pc:spChg chg="mod">
          <ac:chgData name="Mohsen Amini Salehi" userId="COsP4yEdUVMwrbB5KYGaBXZ91ayXl7fvIS45BnlKwD8=" providerId="None" clId="Web-{982540BC-4997-48C0-A245-4757D9B46B99}" dt="2023-02-09T16:52:00.706" v="20" actId="1076"/>
          <ac:spMkLst>
            <pc:docMk/>
            <pc:sldMk cId="179947295" sldId="577"/>
            <ac:spMk id="2" creationId="{1582F603-B391-E1F9-B7C2-D8039C964AE3}"/>
          </ac:spMkLst>
        </pc:spChg>
      </pc:sldChg>
      <pc:sldChg chg="modSp">
        <pc:chgData name="Mohsen Amini Salehi" userId="COsP4yEdUVMwrbB5KYGaBXZ91ayXl7fvIS45BnlKwD8=" providerId="None" clId="Web-{982540BC-4997-48C0-A245-4757D9B46B99}" dt="2023-02-09T16:50:04.984" v="19" actId="1076"/>
        <pc:sldMkLst>
          <pc:docMk/>
          <pc:sldMk cId="3826228975" sldId="581"/>
        </pc:sldMkLst>
        <pc:spChg chg="mod">
          <ac:chgData name="Mohsen Amini Salehi" userId="COsP4yEdUVMwrbB5KYGaBXZ91ayXl7fvIS45BnlKwD8=" providerId="None" clId="Web-{982540BC-4997-48C0-A245-4757D9B46B99}" dt="2023-02-09T16:50:04.984" v="19" actId="1076"/>
          <ac:spMkLst>
            <pc:docMk/>
            <pc:sldMk cId="3826228975" sldId="581"/>
            <ac:spMk id="3" creationId="{10CFA71C-526B-F9EB-A9E8-8913543AD3DF}"/>
          </ac:spMkLst>
        </pc:spChg>
      </pc:sldChg>
    </pc:docChg>
  </pc:docChgLst>
  <pc:docChgLst>
    <pc:chgData name="Mohsen Amini Salehi" clId="Web-{982540BC-4997-48C0-A245-4757D9B46B99}"/>
    <pc:docChg chg="delSld">
      <pc:chgData name="Mohsen Amini Salehi" userId="" providerId="" clId="Web-{982540BC-4997-48C0-A245-4757D9B46B99}" dt="2023-02-09T19:35:05.522" v="0"/>
      <pc:docMkLst>
        <pc:docMk/>
      </pc:docMkLst>
      <pc:sldChg chg="del">
        <pc:chgData name="Mohsen Amini Salehi" userId="" providerId="" clId="Web-{982540BC-4997-48C0-A245-4757D9B46B99}" dt="2023-02-09T19:35:05.522" v="0"/>
        <pc:sldMkLst>
          <pc:docMk/>
          <pc:sldMk cId="1493336108" sldId="543"/>
        </pc:sldMkLst>
      </pc:sldChg>
    </pc:docChg>
  </pc:docChgLst>
  <pc:docChgLst>
    <pc:chgData name="Mohsen Amini Salehi" userId="COsP4yEdUVMwrbB5KYGaBXZ91ayXl7fvIS45BnlKwD8=" providerId="None" clId="Web-{1FE68A39-7539-4C02-9AF0-CADDFE3700BE}"/>
    <pc:docChg chg="addSld delSld modSld sldOrd addMainMaster delMainMaster modMainMaster">
      <pc:chgData name="Mohsen Amini Salehi" userId="COsP4yEdUVMwrbB5KYGaBXZ91ayXl7fvIS45BnlKwD8=" providerId="None" clId="Web-{1FE68A39-7539-4C02-9AF0-CADDFE3700BE}" dt="2023-02-08T06:51:01.088" v="159"/>
      <pc:docMkLst>
        <pc:docMk/>
      </pc:docMkLst>
      <pc:sldChg chg="modSp">
        <pc:chgData name="Mohsen Amini Salehi" userId="COsP4yEdUVMwrbB5KYGaBXZ91ayXl7fvIS45BnlKwD8=" providerId="None" clId="Web-{1FE68A39-7539-4C02-9AF0-CADDFE3700BE}" dt="2023-02-08T05:53:40.922" v="8" actId="1076"/>
        <pc:sldMkLst>
          <pc:docMk/>
          <pc:sldMk cId="2383574042" sldId="363"/>
        </pc:sldMkLst>
        <pc:spChg chg="mod">
          <ac:chgData name="Mohsen Amini Salehi" userId="COsP4yEdUVMwrbB5KYGaBXZ91ayXl7fvIS45BnlKwD8=" providerId="None" clId="Web-{1FE68A39-7539-4C02-9AF0-CADDFE3700BE}" dt="2023-02-08T05:53:40.922" v="8" actId="1076"/>
          <ac:spMkLst>
            <pc:docMk/>
            <pc:sldMk cId="2383574042" sldId="363"/>
            <ac:spMk id="2" creationId="{00000000-0000-0000-0000-000000000000}"/>
          </ac:spMkLst>
        </pc:spChg>
      </pc:sldChg>
      <pc:sldChg chg="modSp">
        <pc:chgData name="Mohsen Amini Salehi" userId="COsP4yEdUVMwrbB5KYGaBXZ91ayXl7fvIS45BnlKwD8=" providerId="None" clId="Web-{1FE68A39-7539-4C02-9AF0-CADDFE3700BE}" dt="2023-02-08T05:55:32.675" v="25" actId="20577"/>
        <pc:sldMkLst>
          <pc:docMk/>
          <pc:sldMk cId="4267806120" sldId="414"/>
        </pc:sldMkLst>
        <pc:spChg chg="mod">
          <ac:chgData name="Mohsen Amini Salehi" userId="COsP4yEdUVMwrbB5KYGaBXZ91ayXl7fvIS45BnlKwD8=" providerId="None" clId="Web-{1FE68A39-7539-4C02-9AF0-CADDFE3700BE}" dt="2023-02-08T05:55:19.409" v="22" actId="1076"/>
          <ac:spMkLst>
            <pc:docMk/>
            <pc:sldMk cId="4267806120" sldId="414"/>
            <ac:spMk id="5" creationId="{00000000-0000-0000-0000-000000000000}"/>
          </ac:spMkLst>
        </pc:spChg>
        <pc:spChg chg="mod">
          <ac:chgData name="Mohsen Amini Salehi" userId="COsP4yEdUVMwrbB5KYGaBXZ91ayXl7fvIS45BnlKwD8=" providerId="None" clId="Web-{1FE68A39-7539-4C02-9AF0-CADDFE3700BE}" dt="2023-02-08T05:55:32.675" v="25" actId="20577"/>
          <ac:spMkLst>
            <pc:docMk/>
            <pc:sldMk cId="4267806120" sldId="414"/>
            <ac:spMk id="103" creationId="{AEB802C5-66AC-4486-BD08-888EDDADBC2C}"/>
          </ac:spMkLst>
        </pc:spChg>
        <pc:picChg chg="mod">
          <ac:chgData name="Mohsen Amini Salehi" userId="COsP4yEdUVMwrbB5KYGaBXZ91ayXl7fvIS45BnlKwD8=" providerId="None" clId="Web-{1FE68A39-7539-4C02-9AF0-CADDFE3700BE}" dt="2023-02-08T05:55:24.144" v="23" actId="1076"/>
          <ac:picMkLst>
            <pc:docMk/>
            <pc:sldMk cId="4267806120" sldId="414"/>
            <ac:picMk id="20" creationId="{C4A54392-EEC1-49EA-92E0-B9ABB039B851}"/>
          </ac:picMkLst>
        </pc:picChg>
        <pc:picChg chg="mod">
          <ac:chgData name="Mohsen Amini Salehi" userId="COsP4yEdUVMwrbB5KYGaBXZ91ayXl7fvIS45BnlKwD8=" providerId="None" clId="Web-{1FE68A39-7539-4C02-9AF0-CADDFE3700BE}" dt="2023-02-08T05:55:12.628" v="21" actId="14100"/>
          <ac:picMkLst>
            <pc:docMk/>
            <pc:sldMk cId="4267806120" sldId="414"/>
            <ac:picMk id="21" creationId="{0C06C8B4-9F36-42D8-B5FA-0CA5D8D9AACA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0:47.869" v="158"/>
        <pc:sldMkLst>
          <pc:docMk/>
          <pc:sldMk cId="2615169303" sldId="545"/>
        </pc:sldMkLst>
      </pc:sldChg>
      <pc:sldChg chg="addSp delSp modSp ord">
        <pc:chgData name="Mohsen Amini Salehi" userId="COsP4yEdUVMwrbB5KYGaBXZ91ayXl7fvIS45BnlKwD8=" providerId="None" clId="Web-{1FE68A39-7539-4C02-9AF0-CADDFE3700BE}" dt="2023-02-08T06:13:14.145" v="100" actId="20577"/>
        <pc:sldMkLst>
          <pc:docMk/>
          <pc:sldMk cId="903356419" sldId="546"/>
        </pc:sldMkLst>
        <pc:spChg chg="add mod">
          <ac:chgData name="Mohsen Amini Salehi" userId="COsP4yEdUVMwrbB5KYGaBXZ91ayXl7fvIS45BnlKwD8=" providerId="None" clId="Web-{1FE68A39-7539-4C02-9AF0-CADDFE3700BE}" dt="2023-02-08T06:11:05.094" v="88" actId="1076"/>
          <ac:spMkLst>
            <pc:docMk/>
            <pc:sldMk cId="903356419" sldId="546"/>
            <ac:spMk id="6" creationId="{5D8B7819-02E5-A685-7B99-9BAE306DC864}"/>
          </ac:spMkLst>
        </pc:spChg>
        <pc:spChg chg="add mod">
          <ac:chgData name="Mohsen Amini Salehi" userId="COsP4yEdUVMwrbB5KYGaBXZ91ayXl7fvIS45BnlKwD8=" providerId="None" clId="Web-{1FE68A39-7539-4C02-9AF0-CADDFE3700BE}" dt="2023-02-08T06:11:19.720" v="90" actId="1076"/>
          <ac:spMkLst>
            <pc:docMk/>
            <pc:sldMk cId="903356419" sldId="546"/>
            <ac:spMk id="8" creationId="{E051A725-445F-8579-95AE-4DDF09CFAFAF}"/>
          </ac:spMkLst>
        </pc:spChg>
        <pc:spChg chg="add mod">
          <ac:chgData name="Mohsen Amini Salehi" userId="COsP4yEdUVMwrbB5KYGaBXZ91ayXl7fvIS45BnlKwD8=" providerId="None" clId="Web-{1FE68A39-7539-4C02-9AF0-CADDFE3700BE}" dt="2023-02-08T06:13:14.145" v="100" actId="20577"/>
          <ac:spMkLst>
            <pc:docMk/>
            <pc:sldMk cId="903356419" sldId="546"/>
            <ac:spMk id="9" creationId="{60565FAE-7F52-F8FA-4C9F-F74981DE4222}"/>
          </ac:spMkLst>
        </pc:spChg>
        <pc:picChg chg="add mod">
          <ac:chgData name="Mohsen Amini Salehi" userId="COsP4yEdUVMwrbB5KYGaBXZ91ayXl7fvIS45BnlKwD8=" providerId="None" clId="Web-{1FE68A39-7539-4C02-9AF0-CADDFE3700BE}" dt="2023-02-08T06:11:08.344" v="89" actId="1076"/>
          <ac:picMkLst>
            <pc:docMk/>
            <pc:sldMk cId="903356419" sldId="546"/>
            <ac:picMk id="5" creationId="{DA749591-3703-3C96-2AA0-D3A17C98E8FC}"/>
          </ac:picMkLst>
        </pc:picChg>
        <pc:picChg chg="del">
          <ac:chgData name="Mohsen Amini Salehi" userId="COsP4yEdUVMwrbB5KYGaBXZ91ayXl7fvIS45BnlKwD8=" providerId="None" clId="Web-{1FE68A39-7539-4C02-9AF0-CADDFE3700BE}" dt="2023-02-08T06:08:58.965" v="75"/>
          <ac:picMkLst>
            <pc:docMk/>
            <pc:sldMk cId="903356419" sldId="546"/>
            <ac:picMk id="7" creationId="{8EAE9E1C-9F89-74E5-C878-5138A09D1FDB}"/>
          </ac:picMkLst>
        </pc:picChg>
      </pc:sldChg>
      <pc:sldChg chg="ord">
        <pc:chgData name="Mohsen Amini Salehi" userId="COsP4yEdUVMwrbB5KYGaBXZ91ayXl7fvIS45BnlKwD8=" providerId="None" clId="Web-{1FE68A39-7539-4C02-9AF0-CADDFE3700BE}" dt="2023-02-08T06:51:01.088" v="159"/>
        <pc:sldMkLst>
          <pc:docMk/>
          <pc:sldMk cId="2372156205" sldId="553"/>
        </pc:sldMkLst>
      </pc:sldChg>
      <pc:sldChg chg="modSp">
        <pc:chgData name="Mohsen Amini Salehi" userId="COsP4yEdUVMwrbB5KYGaBXZ91ayXl7fvIS45BnlKwD8=" providerId="None" clId="Web-{1FE68A39-7539-4C02-9AF0-CADDFE3700BE}" dt="2023-02-08T06:05:17.943" v="49" actId="1076"/>
        <pc:sldMkLst>
          <pc:docMk/>
          <pc:sldMk cId="3840987595" sldId="560"/>
        </pc:sldMkLst>
        <pc:spChg chg="mod">
          <ac:chgData name="Mohsen Amini Salehi" userId="COsP4yEdUVMwrbB5KYGaBXZ91ayXl7fvIS45BnlKwD8=" providerId="None" clId="Web-{1FE68A39-7539-4C02-9AF0-CADDFE3700BE}" dt="2023-02-08T06:04:42.754" v="46" actId="1076"/>
          <ac:spMkLst>
            <pc:docMk/>
            <pc:sldMk cId="3840987595" sldId="560"/>
            <ac:spMk id="3" creationId="{300DB3E9-ADAD-4EA0-8FFA-5D7874376A38}"/>
          </ac:spMkLst>
        </pc:spChg>
        <pc:picChg chg="mod modCrop">
          <ac:chgData name="Mohsen Amini Salehi" userId="COsP4yEdUVMwrbB5KYGaBXZ91ayXl7fvIS45BnlKwD8=" providerId="None" clId="Web-{1FE68A39-7539-4C02-9AF0-CADDFE3700BE}" dt="2023-02-08T06:05:17.943" v="49" actId="1076"/>
          <ac:picMkLst>
            <pc:docMk/>
            <pc:sldMk cId="3840987595" sldId="560"/>
            <ac:picMk id="106" creationId="{DF98CE5B-A597-45BD-AEA2-D2C8D3E555F1}"/>
          </ac:picMkLst>
        </pc:picChg>
      </pc:sldChg>
      <pc:sldChg chg="modSp">
        <pc:chgData name="Mohsen Amini Salehi" userId="COsP4yEdUVMwrbB5KYGaBXZ91ayXl7fvIS45BnlKwD8=" providerId="None" clId="Web-{1FE68A39-7539-4C02-9AF0-CADDFE3700BE}" dt="2023-02-08T05:56:11.333" v="27" actId="20577"/>
        <pc:sldMkLst>
          <pc:docMk/>
          <pc:sldMk cId="2243883194" sldId="561"/>
        </pc:sldMkLst>
        <pc:spChg chg="mod">
          <ac:chgData name="Mohsen Amini Salehi" userId="COsP4yEdUVMwrbB5KYGaBXZ91ayXl7fvIS45BnlKwD8=" providerId="None" clId="Web-{1FE68A39-7539-4C02-9AF0-CADDFE3700BE}" dt="2023-02-08T05:56:11.333" v="27" actId="20577"/>
          <ac:spMkLst>
            <pc:docMk/>
            <pc:sldMk cId="2243883194" sldId="561"/>
            <ac:spMk id="2" creationId="{56C40ACA-4259-4AE6-95E1-D14954D5F986}"/>
          </ac:spMkLst>
        </pc:spChg>
      </pc:sldChg>
      <pc:sldChg chg="ord">
        <pc:chgData name="Mohsen Amini Salehi" userId="COsP4yEdUVMwrbB5KYGaBXZ91ayXl7fvIS45BnlKwD8=" providerId="None" clId="Web-{1FE68A39-7539-4C02-9AF0-CADDFE3700BE}" dt="2023-02-08T05:59:18.166" v="30"/>
        <pc:sldMkLst>
          <pc:docMk/>
          <pc:sldMk cId="2335337557" sldId="564"/>
        </pc:sldMkLst>
      </pc:sldChg>
      <pc:sldChg chg="addSp modSp new ord">
        <pc:chgData name="Mohsen Amini Salehi" userId="COsP4yEdUVMwrbB5KYGaBXZ91ayXl7fvIS45BnlKwD8=" providerId="None" clId="Web-{1FE68A39-7539-4C02-9AF0-CADDFE3700BE}" dt="2023-02-08T06:15:23.446" v="107" actId="1076"/>
        <pc:sldMkLst>
          <pc:docMk/>
          <pc:sldMk cId="1166028587" sldId="565"/>
        </pc:sldMkLst>
        <pc:spChg chg="mod">
          <ac:chgData name="Mohsen Amini Salehi" userId="COsP4yEdUVMwrbB5KYGaBXZ91ayXl7fvIS45BnlKwD8=" providerId="None" clId="Web-{1FE68A39-7539-4C02-9AF0-CADDFE3700BE}" dt="2023-02-08T06:05:59.679" v="60" actId="20577"/>
          <ac:spMkLst>
            <pc:docMk/>
            <pc:sldMk cId="1166028587" sldId="565"/>
            <ac:spMk id="2" creationId="{2F9AE7BD-35A0-A7D1-829C-8FD4CFDA63FE}"/>
          </ac:spMkLst>
        </pc:spChg>
        <pc:spChg chg="mod">
          <ac:chgData name="Mohsen Amini Salehi" userId="COsP4yEdUVMwrbB5KYGaBXZ91ayXl7fvIS45BnlKwD8=" providerId="None" clId="Web-{1FE68A39-7539-4C02-9AF0-CADDFE3700BE}" dt="2023-02-08T06:14:41.163" v="103" actId="20577"/>
          <ac:spMkLst>
            <pc:docMk/>
            <pc:sldMk cId="1166028587" sldId="565"/>
            <ac:spMk id="3" creationId="{DAF7443D-4241-23A9-67C8-FA04DC664F46}"/>
          </ac:spMkLst>
        </pc:spChg>
        <pc:graphicFrameChg chg="add mod">
          <ac:chgData name="Mohsen Amini Salehi" userId="COsP4yEdUVMwrbB5KYGaBXZ91ayXl7fvIS45BnlKwD8=" providerId="None" clId="Web-{1FE68A39-7539-4C02-9AF0-CADDFE3700BE}" dt="2023-02-08T06:15:23.446" v="107" actId="1076"/>
          <ac:graphicFrameMkLst>
            <pc:docMk/>
            <pc:sldMk cId="1166028587" sldId="565"/>
            <ac:graphicFrameMk id="5" creationId="{6CE12B87-29D7-D647-AF98-F4F2C0517161}"/>
          </ac:graphicFrameMkLst>
        </pc:graphicFrameChg>
      </pc:sldChg>
      <pc:sldChg chg="modSp new">
        <pc:chgData name="Mohsen Amini Salehi" userId="COsP4yEdUVMwrbB5KYGaBXZ91ayXl7fvIS45BnlKwD8=" providerId="None" clId="Web-{1FE68A39-7539-4C02-9AF0-CADDFE3700BE}" dt="2023-02-08T06:16:05.041" v="114" actId="20577"/>
        <pc:sldMkLst>
          <pc:docMk/>
          <pc:sldMk cId="2736508648" sldId="566"/>
        </pc:sldMkLst>
        <pc:spChg chg="mod">
          <ac:chgData name="Mohsen Amini Salehi" userId="COsP4yEdUVMwrbB5KYGaBXZ91ayXl7fvIS45BnlKwD8=" providerId="None" clId="Web-{1FE68A39-7539-4C02-9AF0-CADDFE3700BE}" dt="2023-02-08T06:16:05.041" v="114" actId="20577"/>
          <ac:spMkLst>
            <pc:docMk/>
            <pc:sldMk cId="2736508648" sldId="566"/>
            <ac:spMk id="2" creationId="{01F2A287-6B14-0D35-E8B4-A74528E2BEA8}"/>
          </ac:spMkLst>
        </pc:spChg>
        <pc:spChg chg="mod">
          <ac:chgData name="Mohsen Amini Salehi" userId="COsP4yEdUVMwrbB5KYGaBXZ91ayXl7fvIS45BnlKwD8=" providerId="None" clId="Web-{1FE68A39-7539-4C02-9AF0-CADDFE3700BE}" dt="2023-02-08T06:16:02.056" v="110" actId="20577"/>
          <ac:spMkLst>
            <pc:docMk/>
            <pc:sldMk cId="2736508648" sldId="566"/>
            <ac:spMk id="3" creationId="{18007BF2-0A7C-A7EF-14B8-663DD463F3BC}"/>
          </ac:spMkLst>
        </pc:spChg>
      </pc:sldChg>
      <pc:sldChg chg="add del">
        <pc:chgData name="Mohsen Amini Salehi" userId="COsP4yEdUVMwrbB5KYGaBXZ91ayXl7fvIS45BnlKwD8=" providerId="None" clId="Web-{1FE68A39-7539-4C02-9AF0-CADDFE3700BE}" dt="2023-02-08T06:09:24.497" v="78"/>
        <pc:sldMkLst>
          <pc:docMk/>
          <pc:sldMk cId="2889310750" sldId="566"/>
        </pc:sldMkLst>
      </pc:sldChg>
      <pc:sldChg chg="add del">
        <pc:chgData name="Mohsen Amini Salehi" userId="COsP4yEdUVMwrbB5KYGaBXZ91ayXl7fvIS45BnlKwD8=" providerId="None" clId="Web-{1FE68A39-7539-4C02-9AF0-CADDFE3700BE}" dt="2023-02-08T06:10:04.967" v="80"/>
        <pc:sldMkLst>
          <pc:docMk/>
          <pc:sldMk cId="3491912451" sldId="566"/>
        </pc:sldMkLst>
      </pc:sldChg>
      <pc:sldChg chg="add">
        <pc:chgData name="Mohsen Amini Salehi" userId="COsP4yEdUVMwrbB5KYGaBXZ91ayXl7fvIS45BnlKwD8=" providerId="None" clId="Web-{1FE68A39-7539-4C02-9AF0-CADDFE3700BE}" dt="2023-02-08T06:17:07.621" v="115"/>
        <pc:sldMkLst>
          <pc:docMk/>
          <pc:sldMk cId="103901768" sldId="567"/>
        </pc:sldMkLst>
      </pc:sldChg>
      <pc:sldChg chg="add">
        <pc:chgData name="Mohsen Amini Salehi" userId="COsP4yEdUVMwrbB5KYGaBXZ91ayXl7fvIS45BnlKwD8=" providerId="None" clId="Web-{1FE68A39-7539-4C02-9AF0-CADDFE3700BE}" dt="2023-02-08T06:17:07.668" v="116"/>
        <pc:sldMkLst>
          <pc:docMk/>
          <pc:sldMk cId="4041085528" sldId="568"/>
        </pc:sldMkLst>
      </pc:sldChg>
      <pc:sldChg chg="add">
        <pc:chgData name="Mohsen Amini Salehi" userId="COsP4yEdUVMwrbB5KYGaBXZ91ayXl7fvIS45BnlKwD8=" providerId="None" clId="Web-{1FE68A39-7539-4C02-9AF0-CADDFE3700BE}" dt="2023-02-08T06:17:07.715" v="117"/>
        <pc:sldMkLst>
          <pc:docMk/>
          <pc:sldMk cId="1056190717" sldId="569"/>
        </pc:sldMkLst>
      </pc:sldChg>
      <pc:sldChg chg="add">
        <pc:chgData name="Mohsen Amini Salehi" userId="COsP4yEdUVMwrbB5KYGaBXZ91ayXl7fvIS45BnlKwD8=" providerId="None" clId="Web-{1FE68A39-7539-4C02-9AF0-CADDFE3700BE}" dt="2023-02-08T06:17:07.793" v="118"/>
        <pc:sldMkLst>
          <pc:docMk/>
          <pc:sldMk cId="863869075" sldId="570"/>
        </pc:sldMkLst>
      </pc:sldChg>
      <pc:sldChg chg="add">
        <pc:chgData name="Mohsen Amini Salehi" userId="COsP4yEdUVMwrbB5KYGaBXZ91ayXl7fvIS45BnlKwD8=" providerId="None" clId="Web-{1FE68A39-7539-4C02-9AF0-CADDFE3700BE}" dt="2023-02-08T06:21:34.113" v="119"/>
        <pc:sldMkLst>
          <pc:docMk/>
          <pc:sldMk cId="2532516529" sldId="571"/>
        </pc:sldMkLst>
      </pc:sldChg>
      <pc:sldChg chg="add">
        <pc:chgData name="Mohsen Amini Salehi" userId="COsP4yEdUVMwrbB5KYGaBXZ91ayXl7fvIS45BnlKwD8=" providerId="None" clId="Web-{1FE68A39-7539-4C02-9AF0-CADDFE3700BE}" dt="2023-02-08T06:21:34.223" v="120"/>
        <pc:sldMkLst>
          <pc:docMk/>
          <pc:sldMk cId="831176514" sldId="572"/>
        </pc:sldMkLst>
      </pc:sldChg>
      <pc:sldChg chg="add">
        <pc:chgData name="Mohsen Amini Salehi" userId="COsP4yEdUVMwrbB5KYGaBXZ91ayXl7fvIS45BnlKwD8=" providerId="None" clId="Web-{1FE68A39-7539-4C02-9AF0-CADDFE3700BE}" dt="2023-02-08T06:21:34.301" v="121"/>
        <pc:sldMkLst>
          <pc:docMk/>
          <pc:sldMk cId="1150298959" sldId="573"/>
        </pc:sldMkLst>
      </pc:sldChg>
      <pc:sldChg chg="add">
        <pc:chgData name="Mohsen Amini Salehi" userId="COsP4yEdUVMwrbB5KYGaBXZ91ayXl7fvIS45BnlKwD8=" providerId="None" clId="Web-{1FE68A39-7539-4C02-9AF0-CADDFE3700BE}" dt="2023-02-08T06:21:34.363" v="122"/>
        <pc:sldMkLst>
          <pc:docMk/>
          <pc:sldMk cId="1196252703" sldId="574"/>
        </pc:sldMkLst>
      </pc:sldChg>
      <pc:sldChg chg="add">
        <pc:chgData name="Mohsen Amini Salehi" userId="COsP4yEdUVMwrbB5KYGaBXZ91ayXl7fvIS45BnlKwD8=" providerId="None" clId="Web-{1FE68A39-7539-4C02-9AF0-CADDFE3700BE}" dt="2023-02-08T06:21:34.551" v="123"/>
        <pc:sldMkLst>
          <pc:docMk/>
          <pc:sldMk cId="3784604945" sldId="575"/>
        </pc:sldMkLst>
      </pc:sldChg>
      <pc:sldChg chg="add">
        <pc:chgData name="Mohsen Amini Salehi" userId="COsP4yEdUVMwrbB5KYGaBXZ91ayXl7fvIS45BnlKwD8=" providerId="None" clId="Web-{1FE68A39-7539-4C02-9AF0-CADDFE3700BE}" dt="2023-02-08T06:21:34.598" v="124"/>
        <pc:sldMkLst>
          <pc:docMk/>
          <pc:sldMk cId="1897854343" sldId="576"/>
        </pc:sldMkLst>
      </pc:sldChg>
      <pc:sldChg chg="add">
        <pc:chgData name="Mohsen Amini Salehi" userId="COsP4yEdUVMwrbB5KYGaBXZ91ayXl7fvIS45BnlKwD8=" providerId="None" clId="Web-{1FE68A39-7539-4C02-9AF0-CADDFE3700BE}" dt="2023-02-08T06:21:34.676" v="125"/>
        <pc:sldMkLst>
          <pc:docMk/>
          <pc:sldMk cId="179947295" sldId="577"/>
        </pc:sldMkLst>
      </pc:sldChg>
      <pc:sldChg chg="add">
        <pc:chgData name="Mohsen Amini Salehi" userId="COsP4yEdUVMwrbB5KYGaBXZ91ayXl7fvIS45BnlKwD8=" providerId="None" clId="Web-{1FE68A39-7539-4C02-9AF0-CADDFE3700BE}" dt="2023-02-08T06:21:34.738" v="126"/>
        <pc:sldMkLst>
          <pc:docMk/>
          <pc:sldMk cId="666332076" sldId="578"/>
        </pc:sldMkLst>
      </pc:sldChg>
      <pc:sldChg chg="add">
        <pc:chgData name="Mohsen Amini Salehi" userId="COsP4yEdUVMwrbB5KYGaBXZ91ayXl7fvIS45BnlKwD8=" providerId="None" clId="Web-{1FE68A39-7539-4C02-9AF0-CADDFE3700BE}" dt="2023-02-08T06:21:34.816" v="127"/>
        <pc:sldMkLst>
          <pc:docMk/>
          <pc:sldMk cId="3814305322" sldId="579"/>
        </pc:sldMkLst>
      </pc:sldChg>
      <pc:sldChg chg="add">
        <pc:chgData name="Mohsen Amini Salehi" userId="COsP4yEdUVMwrbB5KYGaBXZ91ayXl7fvIS45BnlKwD8=" providerId="None" clId="Web-{1FE68A39-7539-4C02-9AF0-CADDFE3700BE}" dt="2023-02-08T06:21:34.894" v="128"/>
        <pc:sldMkLst>
          <pc:docMk/>
          <pc:sldMk cId="1275260897" sldId="580"/>
        </pc:sldMkLst>
      </pc:sldChg>
      <pc:sldChg chg="add">
        <pc:chgData name="Mohsen Amini Salehi" userId="COsP4yEdUVMwrbB5KYGaBXZ91ayXl7fvIS45BnlKwD8=" providerId="None" clId="Web-{1FE68A39-7539-4C02-9AF0-CADDFE3700BE}" dt="2023-02-08T06:21:35.066" v="129"/>
        <pc:sldMkLst>
          <pc:docMk/>
          <pc:sldMk cId="3826228975" sldId="581"/>
        </pc:sldMkLst>
      </pc:sldChg>
      <pc:sldChg chg="add">
        <pc:chgData name="Mohsen Amini Salehi" userId="COsP4yEdUVMwrbB5KYGaBXZ91ayXl7fvIS45BnlKwD8=" providerId="None" clId="Web-{1FE68A39-7539-4C02-9AF0-CADDFE3700BE}" dt="2023-02-08T06:39:52.271" v="130"/>
        <pc:sldMkLst>
          <pc:docMk/>
          <pc:sldMk cId="3609803868" sldId="582"/>
        </pc:sldMkLst>
      </pc:sldChg>
      <pc:sldChg chg="add">
        <pc:chgData name="Mohsen Amini Salehi" userId="COsP4yEdUVMwrbB5KYGaBXZ91ayXl7fvIS45BnlKwD8=" providerId="None" clId="Web-{1FE68A39-7539-4C02-9AF0-CADDFE3700BE}" dt="2023-02-08T06:39:52.334" v="131"/>
        <pc:sldMkLst>
          <pc:docMk/>
          <pc:sldMk cId="816941236" sldId="583"/>
        </pc:sldMkLst>
      </pc:sldChg>
      <pc:sldChg chg="add">
        <pc:chgData name="Mohsen Amini Salehi" userId="COsP4yEdUVMwrbB5KYGaBXZ91ayXl7fvIS45BnlKwD8=" providerId="None" clId="Web-{1FE68A39-7539-4C02-9AF0-CADDFE3700BE}" dt="2023-02-08T06:39:52.412" v="132"/>
        <pc:sldMkLst>
          <pc:docMk/>
          <pc:sldMk cId="4261298393" sldId="584"/>
        </pc:sldMkLst>
      </pc:sldChg>
      <pc:sldChg chg="add">
        <pc:chgData name="Mohsen Amini Salehi" userId="COsP4yEdUVMwrbB5KYGaBXZ91ayXl7fvIS45BnlKwD8=" providerId="None" clId="Web-{1FE68A39-7539-4C02-9AF0-CADDFE3700BE}" dt="2023-02-08T06:39:52.459" v="133"/>
        <pc:sldMkLst>
          <pc:docMk/>
          <pc:sldMk cId="3212220868" sldId="585"/>
        </pc:sldMkLst>
      </pc:sldChg>
      <pc:sldChg chg="add">
        <pc:chgData name="Mohsen Amini Salehi" userId="COsP4yEdUVMwrbB5KYGaBXZ91ayXl7fvIS45BnlKwD8=" providerId="None" clId="Web-{1FE68A39-7539-4C02-9AF0-CADDFE3700BE}" dt="2023-02-08T06:39:52.552" v="134"/>
        <pc:sldMkLst>
          <pc:docMk/>
          <pc:sldMk cId="1896254647" sldId="586"/>
        </pc:sldMkLst>
      </pc:sldChg>
      <pc:sldChg chg="add">
        <pc:chgData name="Mohsen Amini Salehi" userId="COsP4yEdUVMwrbB5KYGaBXZ91ayXl7fvIS45BnlKwD8=" providerId="None" clId="Web-{1FE68A39-7539-4C02-9AF0-CADDFE3700BE}" dt="2023-02-08T06:39:52.615" v="135"/>
        <pc:sldMkLst>
          <pc:docMk/>
          <pc:sldMk cId="1986486414" sldId="587"/>
        </pc:sldMkLst>
      </pc:sldChg>
      <pc:sldChg chg="add">
        <pc:chgData name="Mohsen Amini Salehi" userId="COsP4yEdUVMwrbB5KYGaBXZ91ayXl7fvIS45BnlKwD8=" providerId="None" clId="Web-{1FE68A39-7539-4C02-9AF0-CADDFE3700BE}" dt="2023-02-08T06:39:52.802" v="136"/>
        <pc:sldMkLst>
          <pc:docMk/>
          <pc:sldMk cId="3144319554" sldId="588"/>
        </pc:sldMkLst>
      </pc:sldChg>
      <pc:sldChg chg="add">
        <pc:chgData name="Mohsen Amini Salehi" userId="COsP4yEdUVMwrbB5KYGaBXZ91ayXl7fvIS45BnlKwD8=" providerId="None" clId="Web-{1FE68A39-7539-4C02-9AF0-CADDFE3700BE}" dt="2023-02-08T06:39:52.865" v="137"/>
        <pc:sldMkLst>
          <pc:docMk/>
          <pc:sldMk cId="22336171" sldId="589"/>
        </pc:sldMkLst>
      </pc:sldChg>
      <pc:sldChg chg="add">
        <pc:chgData name="Mohsen Amini Salehi" userId="COsP4yEdUVMwrbB5KYGaBXZ91ayXl7fvIS45BnlKwD8=" providerId="None" clId="Web-{1FE68A39-7539-4C02-9AF0-CADDFE3700BE}" dt="2023-02-08T06:39:52.912" v="138"/>
        <pc:sldMkLst>
          <pc:docMk/>
          <pc:sldMk cId="2716594704" sldId="590"/>
        </pc:sldMkLst>
      </pc:sldChg>
      <pc:sldChg chg="add">
        <pc:chgData name="Mohsen Amini Salehi" userId="COsP4yEdUVMwrbB5KYGaBXZ91ayXl7fvIS45BnlKwD8=" providerId="None" clId="Web-{1FE68A39-7539-4C02-9AF0-CADDFE3700BE}" dt="2023-02-08T06:39:53.099" v="139"/>
        <pc:sldMkLst>
          <pc:docMk/>
          <pc:sldMk cId="150137398" sldId="591"/>
        </pc:sldMkLst>
      </pc:sldChg>
      <pc:sldChg chg="add">
        <pc:chgData name="Mohsen Amini Salehi" userId="COsP4yEdUVMwrbB5KYGaBXZ91ayXl7fvIS45BnlKwD8=" providerId="None" clId="Web-{1FE68A39-7539-4C02-9AF0-CADDFE3700BE}" dt="2023-02-08T06:39:53.146" v="140"/>
        <pc:sldMkLst>
          <pc:docMk/>
          <pc:sldMk cId="1713010473" sldId="592"/>
        </pc:sldMkLst>
      </pc:sldChg>
      <pc:sldChg chg="add">
        <pc:chgData name="Mohsen Amini Salehi" userId="COsP4yEdUVMwrbB5KYGaBXZ91ayXl7fvIS45BnlKwD8=" providerId="None" clId="Web-{1FE68A39-7539-4C02-9AF0-CADDFE3700BE}" dt="2023-02-08T06:39:53.193" v="141"/>
        <pc:sldMkLst>
          <pc:docMk/>
          <pc:sldMk cId="570207482" sldId="593"/>
        </pc:sldMkLst>
      </pc:sldChg>
      <pc:sldChg chg="add">
        <pc:chgData name="Mohsen Amini Salehi" userId="COsP4yEdUVMwrbB5KYGaBXZ91ayXl7fvIS45BnlKwD8=" providerId="None" clId="Web-{1FE68A39-7539-4C02-9AF0-CADDFE3700BE}" dt="2023-02-08T06:39:53.318" v="142"/>
        <pc:sldMkLst>
          <pc:docMk/>
          <pc:sldMk cId="1858249691" sldId="594"/>
        </pc:sldMkLst>
      </pc:sldChg>
      <pc:sldChg chg="add">
        <pc:chgData name="Mohsen Amini Salehi" userId="COsP4yEdUVMwrbB5KYGaBXZ91ayXl7fvIS45BnlKwD8=" providerId="None" clId="Web-{1FE68A39-7539-4C02-9AF0-CADDFE3700BE}" dt="2023-02-08T06:39:53.380" v="143"/>
        <pc:sldMkLst>
          <pc:docMk/>
          <pc:sldMk cId="2295554934" sldId="595"/>
        </pc:sldMkLst>
      </pc:sldChg>
      <pc:sldChg chg="add">
        <pc:chgData name="Mohsen Amini Salehi" userId="COsP4yEdUVMwrbB5KYGaBXZ91ayXl7fvIS45BnlKwD8=" providerId="None" clId="Web-{1FE68A39-7539-4C02-9AF0-CADDFE3700BE}" dt="2023-02-08T06:39:53.427" v="144"/>
        <pc:sldMkLst>
          <pc:docMk/>
          <pc:sldMk cId="2179611151" sldId="596"/>
        </pc:sldMkLst>
      </pc:sldChg>
      <pc:sldChg chg="add">
        <pc:chgData name="Mohsen Amini Salehi" userId="COsP4yEdUVMwrbB5KYGaBXZ91ayXl7fvIS45BnlKwD8=" providerId="None" clId="Web-{1FE68A39-7539-4C02-9AF0-CADDFE3700BE}" dt="2023-02-08T06:39:53.615" v="145"/>
        <pc:sldMkLst>
          <pc:docMk/>
          <pc:sldMk cId="1529671963" sldId="597"/>
        </pc:sldMkLst>
      </pc:sldChg>
      <pc:sldChg chg="add">
        <pc:chgData name="Mohsen Amini Salehi" userId="COsP4yEdUVMwrbB5KYGaBXZ91ayXl7fvIS45BnlKwD8=" providerId="None" clId="Web-{1FE68A39-7539-4C02-9AF0-CADDFE3700BE}" dt="2023-02-08T06:39:53.724" v="146"/>
        <pc:sldMkLst>
          <pc:docMk/>
          <pc:sldMk cId="327577361" sldId="598"/>
        </pc:sldMkLst>
      </pc:sldChg>
      <pc:sldChg chg="add">
        <pc:chgData name="Mohsen Amini Salehi" userId="COsP4yEdUVMwrbB5KYGaBXZ91ayXl7fvIS45BnlKwD8=" providerId="None" clId="Web-{1FE68A39-7539-4C02-9AF0-CADDFE3700BE}" dt="2023-02-08T06:39:53.755" v="147"/>
        <pc:sldMkLst>
          <pc:docMk/>
          <pc:sldMk cId="720546161" sldId="599"/>
        </pc:sldMkLst>
      </pc:sldChg>
      <pc:sldChg chg="add">
        <pc:chgData name="Mohsen Amini Salehi" userId="COsP4yEdUVMwrbB5KYGaBXZ91ayXl7fvIS45BnlKwD8=" providerId="None" clId="Web-{1FE68A39-7539-4C02-9AF0-CADDFE3700BE}" dt="2023-02-08T06:39:53.802" v="148"/>
        <pc:sldMkLst>
          <pc:docMk/>
          <pc:sldMk cId="3460915260" sldId="600"/>
        </pc:sldMkLst>
      </pc:sldChg>
      <pc:sldChg chg="add">
        <pc:chgData name="Mohsen Amini Salehi" userId="COsP4yEdUVMwrbB5KYGaBXZ91ayXl7fvIS45BnlKwD8=" providerId="None" clId="Web-{1FE68A39-7539-4C02-9AF0-CADDFE3700BE}" dt="2023-02-08T06:39:53.927" v="149"/>
        <pc:sldMkLst>
          <pc:docMk/>
          <pc:sldMk cId="516933031" sldId="601"/>
        </pc:sldMkLst>
      </pc:sldChg>
      <pc:sldChg chg="add">
        <pc:chgData name="Mohsen Amini Salehi" userId="COsP4yEdUVMwrbB5KYGaBXZ91ayXl7fvIS45BnlKwD8=" providerId="None" clId="Web-{1FE68A39-7539-4C02-9AF0-CADDFE3700BE}" dt="2023-02-08T06:46:50.580" v="150"/>
        <pc:sldMkLst>
          <pc:docMk/>
          <pc:sldMk cId="3082531707" sldId="602"/>
        </pc:sldMkLst>
      </pc:sldChg>
      <pc:sldChg chg="add">
        <pc:chgData name="Mohsen Amini Salehi" userId="COsP4yEdUVMwrbB5KYGaBXZ91ayXl7fvIS45BnlKwD8=" providerId="None" clId="Web-{1FE68A39-7539-4C02-9AF0-CADDFE3700BE}" dt="2023-02-08T06:46:50.752" v="151"/>
        <pc:sldMkLst>
          <pc:docMk/>
          <pc:sldMk cId="3311660092" sldId="603"/>
        </pc:sldMkLst>
      </pc:sldChg>
      <pc:sldChg chg="add">
        <pc:chgData name="Mohsen Amini Salehi" userId="COsP4yEdUVMwrbB5KYGaBXZ91ayXl7fvIS45BnlKwD8=" providerId="None" clId="Web-{1FE68A39-7539-4C02-9AF0-CADDFE3700BE}" dt="2023-02-08T06:46:50.862" v="152"/>
        <pc:sldMkLst>
          <pc:docMk/>
          <pc:sldMk cId="3000960971" sldId="604"/>
        </pc:sldMkLst>
      </pc:sldChg>
      <pc:sldChg chg="add">
        <pc:chgData name="Mohsen Amini Salehi" userId="COsP4yEdUVMwrbB5KYGaBXZ91ayXl7fvIS45BnlKwD8=" providerId="None" clId="Web-{1FE68A39-7539-4C02-9AF0-CADDFE3700BE}" dt="2023-02-08T06:46:50.924" v="153"/>
        <pc:sldMkLst>
          <pc:docMk/>
          <pc:sldMk cId="3410881043" sldId="605"/>
        </pc:sldMkLst>
      </pc:sldChg>
      <pc:sldChg chg="add">
        <pc:chgData name="Mohsen Amini Salehi" userId="COsP4yEdUVMwrbB5KYGaBXZ91ayXl7fvIS45BnlKwD8=" providerId="None" clId="Web-{1FE68A39-7539-4C02-9AF0-CADDFE3700BE}" dt="2023-02-08T06:46:50.971" v="154"/>
        <pc:sldMkLst>
          <pc:docMk/>
          <pc:sldMk cId="3410239474" sldId="606"/>
        </pc:sldMkLst>
      </pc:sldChg>
      <pc:sldChg chg="add">
        <pc:chgData name="Mohsen Amini Salehi" userId="COsP4yEdUVMwrbB5KYGaBXZ91ayXl7fvIS45BnlKwD8=" providerId="None" clId="Web-{1FE68A39-7539-4C02-9AF0-CADDFE3700BE}" dt="2023-02-08T06:46:51.033" v="155"/>
        <pc:sldMkLst>
          <pc:docMk/>
          <pc:sldMk cId="4188461692" sldId="607"/>
        </pc:sldMkLst>
      </pc:sldChg>
      <pc:sldChg chg="add">
        <pc:chgData name="Mohsen Amini Salehi" userId="COsP4yEdUVMwrbB5KYGaBXZ91ayXl7fvIS45BnlKwD8=" providerId="None" clId="Web-{1FE68A39-7539-4C02-9AF0-CADDFE3700BE}" dt="2023-02-08T06:46:51.127" v="156"/>
        <pc:sldMkLst>
          <pc:docMk/>
          <pc:sldMk cId="4134246989" sldId="608"/>
        </pc:sldMkLst>
      </pc:sldChg>
      <pc:sldChg chg="add">
        <pc:chgData name="Mohsen Amini Salehi" userId="COsP4yEdUVMwrbB5KYGaBXZ91ayXl7fvIS45BnlKwD8=" providerId="None" clId="Web-{1FE68A39-7539-4C02-9AF0-CADDFE3700BE}" dt="2023-02-08T06:46:51.252" v="157"/>
        <pc:sldMkLst>
          <pc:docMk/>
          <pc:sldMk cId="3027736035" sldId="609"/>
        </pc:sldMkLst>
      </pc:sldChg>
      <pc:sldMasterChg chg="add ad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0" sldId="2147483648"/>
        </pc:sldMasterMkLst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4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0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1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2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3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4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5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6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7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8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59"/>
          </pc:sldLayoutMkLst>
        </pc:sldLayoutChg>
        <pc:sldLayoutChg chg="ad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add add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0"/>
        </pc:sldMasterMkLst>
        <pc:sldLayoutChg chg="ad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0"/>
            <pc:sldLayoutMk cId="3685823179" sldId="2147483671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3272364761" sldId="2147483678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898596339" sldId="2147483679"/>
          </pc:sldLayoutMkLst>
        </pc:sldLayoutChg>
        <pc:sldLayoutChg chg="add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0"/>
            <pc:sldLayoutMk cId="2416217449" sldId="2147483680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3633808565" sldId="2147483675"/>
        </pc:sldMasterMkLst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1399717029" sldId="2147483672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044549450" sldId="2147483673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39:52.271" v="130"/>
          <pc:sldLayoutMkLst>
            <pc:docMk/>
            <pc:sldMasterMk cId="3633808565" sldId="2147483675"/>
            <pc:sldLayoutMk cId="2491837194" sldId="2147483674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685823179" sldId="214748367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3633808565" sldId="2147483675"/>
            <pc:sldLayoutMk cId="3582723020" sldId="2147483677"/>
          </pc:sldLayoutMkLst>
        </pc:sldLayoutChg>
      </pc:sldMasterChg>
      <pc:sldMasterChg chg="replId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1785757197" sldId="2147483681"/>
        </pc:sldMasterMkLst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909287569" sldId="2147483665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2497047401" sldId="2147483666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8832525" sldId="2147483667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4115201499" sldId="2147483668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09:38.998" v="79"/>
          <pc:sldLayoutMkLst>
            <pc:docMk/>
            <pc:sldMasterMk cId="1785757197" sldId="2147483681"/>
            <pc:sldLayoutMk cId="3648084109" sldId="2147483669"/>
          </pc:sldLayoutMkLst>
        </pc:sldLayoutChg>
        <pc:sldLayoutChg chg="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1785757197" sldId="2147483681"/>
            <pc:sldLayoutMk cId="3882393190" sldId="2147483687"/>
          </pc:sldLayoutMkLst>
        </pc:sldLayoutChg>
      </pc:sldMasterChg>
      <pc:sldMasterChg chg="add del replId addSldLayout delSldLayout modSldLayout">
        <pc:chgData name="Mohsen Amini Salehi" userId="COsP4yEdUVMwrbB5KYGaBXZ91ayXl7fvIS45BnlKwD8=" providerId="None" clId="Web-{1FE68A39-7539-4C02-9AF0-CADDFE3700BE}" dt="2023-02-08T06:46:50.580" v="150"/>
        <pc:sldMasterMkLst>
          <pc:docMk/>
          <pc:sldMasterMk cId="206601173" sldId="2147483682"/>
        </pc:sldMasterMkLst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922723325" sldId="2147483683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89468224" sldId="2147483684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3515580204" sldId="2147483685"/>
          </pc:sldLayoutMkLst>
        </pc:sldLayoutChg>
        <pc:sldLayoutChg chg="add del replId">
          <pc:chgData name="Mohsen Amini Salehi" userId="COsP4yEdUVMwrbB5KYGaBXZ91ayXl7fvIS45BnlKwD8=" providerId="None" clId="Web-{1FE68A39-7539-4C02-9AF0-CADDFE3700BE}" dt="2023-02-08T06:46:50.580" v="150"/>
          <pc:sldLayoutMkLst>
            <pc:docMk/>
            <pc:sldMasterMk cId="206601173" sldId="2147483682"/>
            <pc:sldLayoutMk cId="4260350437" sldId="2147483686"/>
          </pc:sldLayoutMkLst>
        </pc:sldLayoutChg>
      </pc:sldMasterChg>
    </pc:docChg>
  </pc:docChgLst>
  <pc:docChgLst>
    <pc:chgData name="Mohsen Amini Salehi" clId="Web-{7063B175-7C56-4347-AE3D-F692D2C35468}"/>
    <pc:docChg chg="modSld">
      <pc:chgData name="Mohsen Amini Salehi" userId="" providerId="" clId="Web-{7063B175-7C56-4347-AE3D-F692D2C35468}" dt="2023-11-28T07:42:11.857" v="168"/>
      <pc:docMkLst>
        <pc:docMk/>
      </pc:docMkLst>
      <pc:sldChg chg="modSp">
        <pc:chgData name="Mohsen Amini Salehi" userId="" providerId="" clId="Web-{7063B175-7C56-4347-AE3D-F692D2C35468}" dt="2023-11-28T07:39:24.635" v="66" actId="20577"/>
        <pc:sldMkLst>
          <pc:docMk/>
          <pc:sldMk cId="2360870159" sldId="406"/>
        </pc:sldMkLst>
        <pc:spChg chg="mod">
          <ac:chgData name="Mohsen Amini Salehi" userId="" providerId="" clId="Web-{7063B175-7C56-4347-AE3D-F692D2C35468}" dt="2023-11-28T07:39:24.635" v="66" actId="20577"/>
          <ac:spMkLst>
            <pc:docMk/>
            <pc:sldMk cId="2360870159" sldId="406"/>
            <ac:spMk id="5" creationId="{3CB50238-B668-4B9D-B961-EC05735EFA04}"/>
          </ac:spMkLst>
        </pc:spChg>
      </pc:sldChg>
      <pc:sldChg chg="modNotes">
        <pc:chgData name="Mohsen Amini Salehi" userId="" providerId="" clId="Web-{7063B175-7C56-4347-AE3D-F692D2C35468}" dt="2023-11-28T07:42:11.857" v="168"/>
        <pc:sldMkLst>
          <pc:docMk/>
          <pc:sldMk cId="2577680330" sldId="5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K_PyvRpr1A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Adapting ML algorithms to system characteristics </a:t>
            </a:r>
            <a:endParaRPr lang="en-US" dirty="0"/>
          </a:p>
          <a:p>
            <a:r>
              <a:rPr lang="en-US" dirty="0">
                <a:cs typeface="Calibri"/>
              </a:rPr>
              <a:t>When ML hits the wall of system constrain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2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Talk</a:t>
            </a:r>
            <a:r>
              <a:rPr lang="en-US" baseline="0" dirty="0"/>
              <a:t> about what parameter are important for us to choose the applications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the 4 applications and their DNN models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On X86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On ARM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70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Quickly</a:t>
            </a:r>
            <a:r>
              <a:rPr lang="en-US" baseline="0" dirty="0"/>
              <a:t> go over the ”DL </a:t>
            </a:r>
            <a:r>
              <a:rPr lang="en-US" baseline="0" dirty="0" err="1"/>
              <a:t>Appication</a:t>
            </a:r>
            <a:r>
              <a:rPr lang="en-US" baseline="0" dirty="0"/>
              <a:t>” column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Talk about the workload (the batch size)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Explain the “Evaluation Context” for all apps.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40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Demonstrate the Hardware</a:t>
            </a:r>
            <a:r>
              <a:rPr lang="en-US" baseline="0" dirty="0"/>
              <a:t> specs of server and Raspberry Pi.</a:t>
            </a:r>
          </a:p>
          <a:p>
            <a:r>
              <a:rPr lang="en-US" dirty="0"/>
              <a:t>- Quickly go over the table,</a:t>
            </a:r>
            <a:r>
              <a:rPr lang="en-US" baseline="0" dirty="0"/>
              <a:t> don’t need to read the whole. Just columns.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16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767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Introduce the experiment</a:t>
            </a:r>
            <a:r>
              <a:rPr lang="en-US" baseline="0" dirty="0"/>
              <a:t> and the </a:t>
            </a:r>
            <a:r>
              <a:rPr lang="en-US" dirty="0"/>
              <a:t>X</a:t>
            </a:r>
            <a:r>
              <a:rPr lang="en-US" baseline="0" dirty="0"/>
              <a:t> and Y axis in the figures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Different exec platforms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Scale-up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Inference </a:t>
            </a:r>
            <a:r>
              <a:rPr lang="en-US" baseline="0" dirty="0" err="1"/>
              <a:t>avg</a:t>
            </a:r>
            <a:r>
              <a:rPr lang="en-US" baseline="0" dirty="0"/>
              <a:t> execution time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Explain the second experiment with the granularity of different DL processing stages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Show that how scale up impact average executing of each stage (helps with CPU only, but hurts CPU-GPU)</a:t>
            </a:r>
          </a:p>
          <a:p>
            <a:pPr marL="628650" lvl="1" indent="-171450">
              <a:buFontTx/>
              <a:buChar char="-"/>
            </a:pPr>
            <a:r>
              <a:rPr lang="en-US" baseline="0" dirty="0"/>
              <a:t>Explain why scale-up for CPU-GPU is counter-intuitive</a:t>
            </a:r>
          </a:p>
          <a:p>
            <a:pPr marL="171450" lvl="0" indent="-171450">
              <a:buFontTx/>
              <a:buChar char="-"/>
            </a:pPr>
            <a:r>
              <a:rPr lang="en-US" baseline="0" dirty="0"/>
              <a:t>Explain Why CPU-GPU platform is not remarkably beneficial:</a:t>
            </a:r>
          </a:p>
          <a:p>
            <a:pPr marL="628650" lvl="1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complexity and overhead of data transfer between the main memory and the GPU memory increases upon scale-up</a:t>
            </a:r>
          </a:p>
          <a:p>
            <a:pPr marL="628650" lvl="1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number of cache-misses is increased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upon scale up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213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are pre- and post-processing the main reasons for slow-down when we have GPU as opposed to the same number of cores on CPU (e.g., 16 on both cases)?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answer is yes, because the speedup of inference-only is much higher than the speedup of e2e that includes pre and post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Note that speedup is calculated as: (time on 16 core </a:t>
            </a:r>
            <a:r>
              <a:rPr lang="en-US" dirty="0" err="1">
                <a:solidFill>
                  <a:schemeClr val="bg1"/>
                </a:solidFill>
              </a:rPr>
              <a:t>cpu</a:t>
            </a:r>
            <a:r>
              <a:rPr lang="en-US" dirty="0">
                <a:solidFill>
                  <a:schemeClr val="bg1"/>
                </a:solidFill>
              </a:rPr>
              <a:t>)/(time on 16 core GPU)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Image classification using DLBS  on ResNet50 model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Illustrate</a:t>
            </a:r>
            <a:r>
              <a:rPr lang="en-US" baseline="0" dirty="0"/>
              <a:t> both X axis (</a:t>
            </a:r>
            <a:r>
              <a:rPr lang="en-US" baseline="0" dirty="0" err="1"/>
              <a:t>Avg</a:t>
            </a:r>
            <a:r>
              <a:rPr lang="en-US" baseline="0" dirty="0"/>
              <a:t> inference time and Speedup) and Y axis.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Explain DL inference stages and why GPU is boosting performance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3517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GPU causes more than 3× speedup in the E2E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execution time. This is because, the inference time on GPU dominates the times of pre-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post-processing on CPU.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</a:t>
            </a:r>
            <a:r>
              <a:rPr lang="en-US" baseline="0" dirty="0"/>
              <a:t> the same reason Scale-up level and pinning are not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19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3433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E2E inference times of applications are normalized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MVM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lacks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Qemu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para-virtualization modules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lower performance than VM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 the IO latency that causes MVM either does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offer performance superiority over vanilla VM</a:t>
            </a:r>
          </a:p>
          <a:p>
            <a:pPr marL="628650" lvl="1" indent="-171450">
              <a:buFontTx/>
              <a:buChar char="-"/>
            </a:pPr>
            <a:r>
              <a:rPr lang="en-US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conducted</a:t>
            </a:r>
            <a:r>
              <a:rPr lang="en-US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another experiment using Cassandra as the application (IO intensive) </a:t>
            </a:r>
            <a:r>
              <a:rPr lang="en-US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 remarkably outperforms MVM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latin typeface="Arial" charset="0"/>
              </a:rPr>
              <a:t>MVM boots remarkably faster than vanilla</a:t>
            </a:r>
            <a:r>
              <a:rPr lang="en-US" dirty="0"/>
              <a:t> </a:t>
            </a:r>
            <a:r>
              <a:rPr lang="en-US" dirty="0">
                <a:latin typeface="Arial" charset="0"/>
              </a:rPr>
              <a:t>VM however in terms of inference performance there is no major difference with Vanilla VM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20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6786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21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1714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03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So far, we tried to adapt ML and system</a:t>
            </a: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Next, we plan to use system knobs to unlock new level of smartness</a:t>
            </a:r>
          </a:p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How to enable concurrent perception on edge?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Shortage of memory on edge</a:t>
            </a:r>
            <a:endParaRPr lang="en-US" dirty="0">
              <a:cs typeface="Calibri"/>
            </a:endParaRPr>
          </a:p>
          <a:p>
            <a:pPr marL="628650" lvl="1" indent="-171450">
              <a:spcBef>
                <a:spcPct val="20000"/>
              </a:spcBef>
              <a:buFont typeface="Arial"/>
              <a:buChar char="•"/>
            </a:pPr>
            <a:r>
              <a:rPr lang="en-US" dirty="0"/>
              <a:t>Bias against some concurrent applications</a:t>
            </a:r>
            <a:endParaRPr lang="en-US" dirty="0"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3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Ubiquitous computing in a spectrum of distributed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54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64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watch a demo video: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https://www.youtube.com/watch?v=BK_PyvRpr1A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52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9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</a:t>
            </a:r>
            <a:r>
              <a:rPr lang="en-US" baseline="0" dirty="0"/>
              <a:t> billing</a:t>
            </a:r>
          </a:p>
          <a:p>
            <a:r>
              <a:rPr lang="en-US" baseline="0" dirty="0"/>
              <a:t>High-level </a:t>
            </a:r>
            <a:r>
              <a:rPr lang="en-US" baseline="0" dirty="0" err="1"/>
              <a:t>apis</a:t>
            </a:r>
            <a:endParaRPr lang="en-US" baseline="0" dirty="0"/>
          </a:p>
          <a:p>
            <a:r>
              <a:rPr lang="en-US" baseline="0" dirty="0"/>
              <a:t>Advance resource allocation for reusing and cost-efficiency</a:t>
            </a:r>
          </a:p>
          <a:p>
            <a:r>
              <a:rPr lang="en-US" baseline="0" dirty="0"/>
              <a:t>Customized execution platforms (container vs bare metal vs VM vs </a:t>
            </a:r>
            <a:r>
              <a:rPr lang="en-US" baseline="0" dirty="0" err="1"/>
              <a:t>unikernel</a:t>
            </a:r>
            <a:r>
              <a:rPr lang="en-US" baseline="0" dirty="0"/>
              <a:t> vs </a:t>
            </a:r>
            <a:r>
              <a:rPr lang="en-US" baseline="0" dirty="0" err="1"/>
              <a:t>mvm</a:t>
            </a:r>
            <a:r>
              <a:rPr lang="en-US" baseline="0" dirty="0"/>
              <a:t>)</a:t>
            </a:r>
          </a:p>
          <a:p>
            <a:endParaRPr lang="en-US" baseline="0" dirty="0"/>
          </a:p>
          <a:p>
            <a:r>
              <a:rPr lang="en-US" baseline="0" dirty="0"/>
              <a:t>While the first gen of cloud focused on mitigating the burden for sys admins, the second generation will mitigate the burden for programmers</a:t>
            </a:r>
          </a:p>
          <a:p>
            <a:r>
              <a:rPr lang="en-US" baseline="0" dirty="0"/>
              <a:t>We envisage that in certain highly-demanded domains (ML, medical, video, mapping) there will be domain specific clouds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85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motivational scenario can be recording the video; transcoding on video processing cloud, annotate it to different languages on a ML cloud 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scenario: collect climate information from sensors, a data analytics service to predict the chance of flood, a mapping cloud to model the impact of flood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72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97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265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avoid the bottleneck, Task Manager is stateless by maintaining the internal state on the key-value database.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15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Utilizing the S3 </a:t>
            </a:r>
            <a:r>
              <a:rPr lang="en-US" dirty="0" err="1"/>
              <a:t>presigned</a:t>
            </a:r>
            <a:r>
              <a:rPr lang="en-US" dirty="0"/>
              <a:t> URL to prevent the receiver can access the other data by analyzing the 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12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OaaS no cache is better than </a:t>
            </a:r>
            <a:r>
              <a:rPr lang="en-US" dirty="0" err="1"/>
              <a:t>Oaas</a:t>
            </a:r>
            <a:r>
              <a:rPr lang="en-US" dirty="0"/>
              <a:t> for </a:t>
            </a:r>
            <a:r>
              <a:rPr lang="en-US" dirty="0" err="1"/>
              <a:t>Json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2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The reason is that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StateFun</a:t>
            </a:r>
            <a:r>
              <a:rPr lang="en-US" b="0" i="0" dirty="0">
                <a:effectLst/>
                <a:latin typeface="Arial" panose="020B0604020202020204" pitchFamily="34" charset="0"/>
              </a:rPr>
              <a:t> is built on top of Apache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Flink</a:t>
            </a:r>
            <a:r>
              <a:rPr lang="en-US" b="0" i="0" dirty="0">
                <a:effectLst/>
                <a:latin typeface="Arial" panose="020B0604020202020204" pitchFamily="34" charset="0"/>
              </a:rPr>
              <a:t>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a mature stream processing platform. While we observe that</a:t>
            </a:r>
            <a:br>
              <a:rPr lang="en-US" dirty="0"/>
            </a:br>
            <a:r>
              <a:rPr lang="en-US" b="0" i="0" dirty="0" err="1">
                <a:effectLst/>
                <a:latin typeface="Arial" panose="020B0604020202020204" pitchFamily="34" charset="0"/>
              </a:rPr>
              <a:t>Knative</a:t>
            </a:r>
            <a:r>
              <a:rPr lang="en-US" b="0" i="0" dirty="0">
                <a:effectLst/>
                <a:latin typeface="Arial" panose="020B0604020202020204" pitchFamily="34" charset="0"/>
              </a:rPr>
              <a:t> speedup slows down at 12 VMs due to limitations in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its internal mechanics, OaaS continues to scale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For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OpenWhisk</a:t>
            </a:r>
            <a:r>
              <a:rPr lang="en-US" b="0" i="0" dirty="0">
                <a:effectLst/>
                <a:latin typeface="Arial" panose="020B0604020202020204" pitchFamily="34" charset="0"/>
              </a:rPr>
              <a:t>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even though more VMs added, its autoscaling stops deploying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new workers after reaching a certain number of containers,</a:t>
            </a:r>
            <a:br>
              <a:rPr lang="en-US" dirty="0"/>
            </a:br>
            <a:r>
              <a:rPr lang="en-US" b="0" i="0" dirty="0">
                <a:effectLst/>
                <a:latin typeface="Arial" panose="020B0604020202020204" pitchFamily="34" charset="0"/>
              </a:rPr>
              <a:t>thus, the speedup stops increasing after 6 VMs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05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OaaS platform is designed based on multiple self-contained microservices communicating over the network in a serverless cloud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39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Computers digest multiple hardware; Action engine will digest multiple software</a:t>
            </a:r>
            <a:endParaRPr lang="fa-IR" dirty="0"/>
          </a:p>
          <a:p>
            <a:r>
              <a:rPr lang="en-US" dirty="0"/>
              <a:t>Action engine: </a:t>
            </a:r>
            <a:endParaRPr lang="fa-IR" dirty="0"/>
          </a:p>
          <a:p>
            <a:r>
              <a:rPr lang="fa-IR" dirty="0"/>
              <a:t>فاذا اراد کن فیکون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2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Analogy with the convergence of computers (multiple hardware as different software within one computer)</a:t>
            </a:r>
          </a:p>
          <a:p>
            <a:r>
              <a:rPr lang="en-US" dirty="0">
                <a:ea typeface="Calibri"/>
                <a:cs typeface="Calibri"/>
              </a:rPr>
              <a:t>Action engine is a step to elevate human to be god. </a:t>
            </a:r>
            <a:r>
              <a:rPr lang="en-US" dirty="0" err="1">
                <a:ea typeface="Calibri"/>
                <a:cs typeface="Calibri"/>
              </a:rPr>
              <a:t>فاذا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اراد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کن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فیکون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1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6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Times New Roman" panose="02020603050405020304" pitchFamily="18" charset="0"/>
              </a:rPr>
              <a:t>I</a:t>
            </a: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nnovate in the forefront of scientific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1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72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Top image: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Deep Learning and its impact in people life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Talk about Increasing usage of DL in modern applications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different DL operations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Demonstrate computational requirements of DL applications (Compute units)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Various possibilities for execution platforms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Button</a:t>
            </a:r>
            <a:r>
              <a:rPr lang="en-US" baseline="0" dirty="0"/>
              <a:t> image: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Introduce different execution stages of a DL application when perception an image in an image classification application and their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279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</a:t>
            </a:r>
            <a:r>
              <a:rPr lang="en-US" baseline="0" dirty="0"/>
              <a:t> the questions that a cloud architect needs to find an answer for, when planning the DL application deployment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7923EAE-2F92-4D64-9FC7-7C962C9A060C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601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dirty="0">
                <a:latin typeface="Arial"/>
              </a:rPr>
              <a:t>Introduce each column</a:t>
            </a:r>
          </a:p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dirty="0">
                <a:latin typeface="Arial"/>
              </a:rPr>
              <a:t>As an example, talk about the </a:t>
            </a:r>
            <a:r>
              <a:rPr lang="en-US" sz="2000" b="1" strike="noStrike" spc="-1" dirty="0">
                <a:latin typeface="Arial"/>
              </a:rPr>
              <a:t>bold</a:t>
            </a:r>
            <a:r>
              <a:rPr lang="en-US" sz="2000" b="1" strike="noStrike" spc="-1" baseline="0" dirty="0">
                <a:latin typeface="Arial"/>
              </a:rPr>
              <a:t> black </a:t>
            </a:r>
            <a:r>
              <a:rPr lang="en-US" sz="2000" b="0" strike="noStrike" spc="-1" baseline="0" dirty="0">
                <a:latin typeface="Arial"/>
              </a:rPr>
              <a:t>path experiment</a:t>
            </a:r>
          </a:p>
          <a:p>
            <a:pPr marL="342900" indent="-342900" algn="l" defTabSz="914400" rtl="0" eaLnBrk="1" latinLnBrk="0" hangingPunct="1">
              <a:buFontTx/>
              <a:buChar char="-"/>
            </a:pPr>
            <a:r>
              <a:rPr lang="en-US" sz="2000" b="0" strike="noStrike" spc="-1" baseline="0" dirty="0">
                <a:latin typeface="Arial"/>
              </a:rPr>
              <a:t>Also demonstrate the </a:t>
            </a:r>
            <a:r>
              <a:rPr lang="en-US" sz="2000" b="1" strike="noStrike" spc="-1" baseline="0" dirty="0">
                <a:solidFill>
                  <a:srgbClr val="FF0000"/>
                </a:solidFill>
                <a:latin typeface="Arial"/>
              </a:rPr>
              <a:t>red</a:t>
            </a:r>
            <a:r>
              <a:rPr lang="en-US" sz="2000" b="0" strike="noStrike" spc="-1" baseline="0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2000" b="0" strike="noStrike" spc="-1" baseline="0" dirty="0">
                <a:latin typeface="Arial"/>
              </a:rPr>
              <a:t>path for MVM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65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1EDF4EB-A9F9-4E93-8A02-1160EA76C310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097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 rotWithShape="1">
          <a:blip r:embed="rId2"/>
          <a:srcRect l="10170" t="12139" r="12716"/>
          <a:stretch/>
        </p:blipFill>
        <p:spPr>
          <a:xfrm>
            <a:off x="7371761" y="5571238"/>
            <a:ext cx="1772239" cy="1286761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B3CF6DE-FDC0-CC5C-0CF0-080685A41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705" t="21756" r="23342" b="7046"/>
          <a:stretch/>
        </p:blipFill>
        <p:spPr>
          <a:xfrm>
            <a:off x="0" y="5638800"/>
            <a:ext cx="2573519" cy="12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54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86725" y="221000"/>
            <a:ext cx="8345700" cy="13156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6539999" algn="bl" rotWithShape="0">
              <a:srgbClr val="FFFFFF">
                <a:alpha val="57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86600" y="1719533"/>
            <a:ext cx="8345700" cy="43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189" lvl="0" indent="-498463" rtl="0">
              <a:spcBef>
                <a:spcPts val="680"/>
              </a:spcBef>
              <a:spcAft>
                <a:spcPts val="0"/>
              </a:spcAft>
              <a:buClr>
                <a:srgbClr val="000000"/>
              </a:buClr>
              <a:buSzPts val="4250"/>
              <a:buChar char="•"/>
              <a:defRPr>
                <a:solidFill>
                  <a:srgbClr val="000000"/>
                </a:solidFill>
              </a:defRPr>
            </a:lvl1pPr>
            <a:lvl2pPr marL="914378" lvl="1" indent="-406390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▪"/>
              <a:defRPr>
                <a:solidFill>
                  <a:srgbClr val="000000"/>
                </a:solidFill>
              </a:defRPr>
            </a:lvl2pPr>
            <a:lvl3pPr marL="1371566" lvl="2" indent="-380990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o"/>
              <a:defRPr>
                <a:solidFill>
                  <a:srgbClr val="000000"/>
                </a:solidFill>
              </a:defRPr>
            </a:lvl3pPr>
            <a:lvl4pPr marL="1828754" lvl="3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–"/>
              <a:defRPr>
                <a:solidFill>
                  <a:srgbClr val="000000"/>
                </a:solidFill>
              </a:defRPr>
            </a:lvl4pPr>
            <a:lvl5pPr marL="2285943" lvl="4" indent="-355591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»"/>
              <a:defRPr>
                <a:solidFill>
                  <a:srgbClr val="000000"/>
                </a:solidFill>
              </a:defRPr>
            </a:lvl5pPr>
            <a:lvl6pPr marL="2743132" lvl="5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320" lvl="6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509" lvl="7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697" lvl="8" indent="-355591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4297650" y="6428167"/>
            <a:ext cx="548700" cy="34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buNone/>
              <a:defRPr sz="1200">
                <a:solidFill>
                  <a:srgbClr val="000000"/>
                </a:solidFill>
              </a:defRPr>
            </a:lvl1pPr>
            <a:lvl2pPr lvl="1" algn="ctr" rtl="0">
              <a:buNone/>
              <a:defRPr sz="1200">
                <a:solidFill>
                  <a:srgbClr val="000000"/>
                </a:solidFill>
              </a:defRPr>
            </a:lvl2pPr>
            <a:lvl3pPr lvl="2" algn="ctr" rtl="0">
              <a:buNone/>
              <a:defRPr sz="1200">
                <a:solidFill>
                  <a:srgbClr val="000000"/>
                </a:solidFill>
              </a:defRPr>
            </a:lvl3pPr>
            <a:lvl4pPr lvl="3" algn="ctr" rtl="0">
              <a:buNone/>
              <a:defRPr sz="1200">
                <a:solidFill>
                  <a:srgbClr val="000000"/>
                </a:solidFill>
              </a:defRPr>
            </a:lvl4pPr>
            <a:lvl5pPr lvl="4" algn="ctr" rtl="0">
              <a:buNone/>
              <a:defRPr sz="1200">
                <a:solidFill>
                  <a:srgbClr val="000000"/>
                </a:solidFill>
              </a:defRPr>
            </a:lvl5pPr>
            <a:lvl6pPr lvl="5" algn="ctr" rtl="0">
              <a:buNone/>
              <a:defRPr sz="1200">
                <a:solidFill>
                  <a:srgbClr val="000000"/>
                </a:solidFill>
              </a:defRPr>
            </a:lvl6pPr>
            <a:lvl7pPr lvl="6" algn="ctr" rtl="0">
              <a:buNone/>
              <a:defRPr sz="1200">
                <a:solidFill>
                  <a:srgbClr val="000000"/>
                </a:solidFill>
              </a:defRPr>
            </a:lvl7pPr>
            <a:lvl8pPr lvl="7" algn="ctr" rtl="0">
              <a:buNone/>
              <a:defRPr sz="1200">
                <a:solidFill>
                  <a:srgbClr val="000000"/>
                </a:solidFill>
              </a:defRPr>
            </a:lvl8pPr>
            <a:lvl9pPr lvl="8" algn="ctr" rtl="0">
              <a:buNone/>
              <a:defRPr sz="1200">
                <a:solidFill>
                  <a:srgbClr val="000000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38950" y="6186765"/>
            <a:ext cx="693350" cy="58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3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83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3" r:id="rId3"/>
    <p:sldLayoutId id="2147483672" r:id="rId4"/>
    <p:sldLayoutId id="2147483674" r:id="rId5"/>
    <p:sldLayoutId id="2147483688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9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hyperlink" Target="http://y2u.be/BK_PyvRpr1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1.jpeg"/><Relationship Id="rId10" Type="http://schemas.openxmlformats.org/officeDocument/2006/relationships/image" Target="../media/image26.png"/><Relationship Id="rId4" Type="http://schemas.openxmlformats.org/officeDocument/2006/relationships/image" Target="../media/image60.png"/><Relationship Id="rId9" Type="http://schemas.openxmlformats.org/officeDocument/2006/relationships/hyperlink" Target="https://github.com/hpcclab/NIM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-VNqfHmrws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hpcclab/OaaS" TargetMode="Externa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IfIpPWZul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hsen.aminisalehi@unt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openxmlformats.org/officeDocument/2006/relationships/hyperlink" Target="https://github.com/hpcclab/NIM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hpcclab/OaaS" TargetMode="External"/><Relationship Id="rId5" Type="http://schemas.openxmlformats.org/officeDocument/2006/relationships/hyperlink" Target="https://hpcclab.github.io/E2C-Sim-docs/#/" TargetMode="Externa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1705429"/>
            <a:ext cx="8093529" cy="182970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cs typeface="Arial"/>
              </a:rPr>
              <a:t>Cloud 2.0</a:t>
            </a:r>
            <a:r>
              <a:rPr lang="en-US" dirty="0">
                <a:solidFill>
                  <a:schemeClr val="tx1"/>
                </a:solidFill>
                <a:cs typeface="Arial"/>
              </a:rPr>
              <a:t>: the Next Generation of Cloud Computing 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671" y="3785508"/>
            <a:ext cx="8414658" cy="20383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Mohsen Amini Salehi</a:t>
            </a:r>
          </a:p>
          <a:p>
            <a:r>
              <a:rPr lang="en-US" sz="2400" dirty="0">
                <a:solidFill>
                  <a:schemeClr val="tx1"/>
                </a:solidFill>
              </a:rPr>
              <a:t>Director of High-Performance Cloud Computing (HPCC) Lab</a:t>
            </a:r>
          </a:p>
          <a:p>
            <a:r>
              <a:rPr lang="en-US" sz="2400" dirty="0">
                <a:solidFill>
                  <a:schemeClr val="tx1"/>
                </a:solidFill>
              </a:rPr>
              <a:t>Assoc. Prof. at Computer Science &amp; Engineering Department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University of North Texas (UNT)</a:t>
            </a:r>
          </a:p>
          <a:p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CB3D-6BDC-48B3-8BFF-A7FFED6F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13" y="280999"/>
            <a:ext cx="9132277" cy="1143000"/>
          </a:xfrm>
        </p:spPr>
        <p:txBody>
          <a:bodyPr>
            <a:noAutofit/>
          </a:bodyPr>
          <a:lstStyle/>
          <a:p>
            <a:r>
              <a:rPr lang="en-US" sz="2800" dirty="0"/>
              <a:t>ML Inference + Cloud Virtualization = Latency Challenge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DB3E9-ADAD-4EA0-8FFA-5D7874376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53" y="1649987"/>
            <a:ext cx="8844453" cy="41689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Calibri"/>
              </a:rPr>
              <a:t>ML deployment </a:t>
            </a:r>
            <a:r>
              <a:rPr lang="en-US" sz="2400" dirty="0">
                <a:cs typeface="Calibri"/>
                <a:sym typeface="Wingdings" panose="05000000000000000000" pitchFamily="2" charset="2"/>
              </a:rPr>
              <a:t></a:t>
            </a:r>
            <a:r>
              <a:rPr lang="en-US" sz="2400" dirty="0">
                <a:cs typeface="Calibri"/>
              </a:rPr>
              <a:t> Virtualization overhead!</a:t>
            </a:r>
          </a:p>
          <a:p>
            <a:endParaRPr lang="en-US" sz="1800" dirty="0">
              <a:cs typeface="Calibri"/>
            </a:endParaRPr>
          </a:p>
          <a:p>
            <a:r>
              <a:rPr lang="en-US" sz="2400" dirty="0"/>
              <a:t>How to deploy ML apps on Edge and Cloud to maintain </a:t>
            </a:r>
            <a:r>
              <a:rPr lang="en-US" sz="2400" i="1" dirty="0"/>
              <a:t>usability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6AF54-F85C-4783-A24F-95CEDE29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F98CE5B-A597-45BD-AEA2-D2C8D3E55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5" t="6667" r="191"/>
          <a:stretch/>
        </p:blipFill>
        <p:spPr>
          <a:xfrm>
            <a:off x="459124" y="3155708"/>
            <a:ext cx="8497138" cy="34607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D85FA-04CF-46F8-A914-60B7D52D41B1}"/>
              </a:ext>
            </a:extLst>
          </p:cNvPr>
          <p:cNvSpPr txBox="1"/>
          <p:nvPr/>
        </p:nvSpPr>
        <p:spPr>
          <a:xfrm>
            <a:off x="11722" y="6520934"/>
            <a:ext cx="381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382EFA"/>
                </a:solidFill>
              </a:rPr>
              <a:t>* Published in </a:t>
            </a:r>
            <a:r>
              <a:rPr lang="en-US" sz="1800" dirty="0" err="1">
                <a:solidFill>
                  <a:srgbClr val="382EFA"/>
                </a:solidFill>
              </a:rPr>
              <a:t>CCGrid</a:t>
            </a:r>
            <a:r>
              <a:rPr lang="en-US" sz="1800" dirty="0">
                <a:solidFill>
                  <a:srgbClr val="382EFA"/>
                </a:solidFill>
              </a:rPr>
              <a:t> ’22 and ICPP ’20</a:t>
            </a:r>
            <a:endParaRPr lang="en-US" dirty="0">
              <a:solidFill>
                <a:srgbClr val="382E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3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algn="ctr"/>
            <a:r>
              <a:rPr lang="en-US" sz="4400" spc="-1" dirty="0">
                <a:solidFill>
                  <a:srgbClr val="FFFFFF"/>
                </a:solidFill>
                <a:latin typeface="Arial"/>
              </a:rPr>
              <a:t>ML Deployment Decision Space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2DE9A2-F6FE-9EE2-5DD2-34E3C1AF3FA8}"/>
              </a:ext>
            </a:extLst>
          </p:cNvPr>
          <p:cNvGrpSpPr/>
          <p:nvPr/>
        </p:nvGrpSpPr>
        <p:grpSpPr>
          <a:xfrm>
            <a:off x="588847" y="1966674"/>
            <a:ext cx="2619360" cy="1843230"/>
            <a:chOff x="588847" y="1966674"/>
            <a:chExt cx="2619360" cy="1843230"/>
          </a:xfrm>
        </p:grpSpPr>
        <p:pic>
          <p:nvPicPr>
            <p:cNvPr id="344" name="Picture 7"/>
            <p:cNvPicPr/>
            <p:nvPr/>
          </p:nvPicPr>
          <p:blipFill>
            <a:blip r:embed="rId3"/>
            <a:stretch/>
          </p:blipFill>
          <p:spPr>
            <a:xfrm>
              <a:off x="588847" y="2468544"/>
              <a:ext cx="1320840" cy="1139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45" name="CustomShape 6"/>
            <p:cNvSpPr/>
            <p:nvPr/>
          </p:nvSpPr>
          <p:spPr>
            <a:xfrm>
              <a:off x="2126407" y="2499504"/>
              <a:ext cx="1081800" cy="398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rmAutofit/>
            </a:bodyPr>
            <a:lstStyle/>
            <a:p>
              <a:pPr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0" strike="noStrike" spc="-1">
                  <a:solidFill>
                    <a:srgbClr val="000000"/>
                  </a:solidFill>
                  <a:latin typeface="Calibri"/>
                </a:rPr>
                <a:t>Inference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346" name="CustomShape 7"/>
            <p:cNvSpPr/>
            <p:nvPr/>
          </p:nvSpPr>
          <p:spPr>
            <a:xfrm>
              <a:off x="2099767" y="3411024"/>
              <a:ext cx="1081800" cy="398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1440" tIns="45720" rIns="91440" bIns="45720" anchor="t">
              <a:normAutofit/>
            </a:bodyPr>
            <a:lstStyle/>
            <a:p>
              <a:pPr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0" strike="noStrike" spc="-1" dirty="0">
                  <a:solidFill>
                    <a:schemeClr val="bg1">
                      <a:lumMod val="50000"/>
                    </a:schemeClr>
                  </a:solidFill>
                  <a:latin typeface="Calibri"/>
                </a:rPr>
                <a:t>Training</a:t>
              </a:r>
              <a:endParaRPr lang="en-US" sz="1400" b="0" strike="noStrike" spc="-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47" name="CustomShape 8"/>
            <p:cNvSpPr/>
            <p:nvPr/>
          </p:nvSpPr>
          <p:spPr>
            <a:xfrm flipV="1">
              <a:off x="1822207" y="2661504"/>
              <a:ext cx="330480" cy="4363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348" name="CustomShape 9"/>
            <p:cNvSpPr/>
            <p:nvPr/>
          </p:nvSpPr>
          <p:spPr>
            <a:xfrm>
              <a:off x="1822207" y="3098544"/>
              <a:ext cx="330480" cy="415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8440">
              <a:solidFill>
                <a:srgbClr val="4A7EBB"/>
              </a:solidFill>
              <a:round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43" name="CustomShape 24"/>
            <p:cNvSpPr/>
            <p:nvPr/>
          </p:nvSpPr>
          <p:spPr>
            <a:xfrm>
              <a:off x="1346467" y="1966674"/>
              <a:ext cx="1350703" cy="436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200" b="1" strike="noStrike" spc="-1" dirty="0">
                  <a:solidFill>
                    <a:srgbClr val="000000"/>
                  </a:solidFill>
                  <a:latin typeface="Calibri"/>
                </a:rPr>
                <a:t>Deep Learning operation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813B98-BEC3-D167-9A47-8EB28EDB20B1}"/>
              </a:ext>
            </a:extLst>
          </p:cNvPr>
          <p:cNvGrpSpPr/>
          <p:nvPr/>
        </p:nvGrpSpPr>
        <p:grpSpPr>
          <a:xfrm>
            <a:off x="3359715" y="1966674"/>
            <a:ext cx="2720475" cy="1946910"/>
            <a:chOff x="3359715" y="1966674"/>
            <a:chExt cx="2720475" cy="1946910"/>
          </a:xfrm>
        </p:grpSpPr>
        <p:sp>
          <p:nvSpPr>
            <p:cNvPr id="366" name="CustomShape 24"/>
            <p:cNvSpPr/>
            <p:nvPr/>
          </p:nvSpPr>
          <p:spPr>
            <a:xfrm>
              <a:off x="4845646" y="3090103"/>
              <a:ext cx="121464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X86</a:t>
              </a:r>
              <a:endParaRPr lang="en-US" b="0" strike="noStrike" spc="-1" dirty="0">
                <a:latin typeface="Arial"/>
              </a:endParaRPr>
            </a:p>
          </p:txBody>
        </p:sp>
        <p:sp>
          <p:nvSpPr>
            <p:cNvPr id="367" name="CustomShape 25"/>
            <p:cNvSpPr/>
            <p:nvPr/>
          </p:nvSpPr>
          <p:spPr>
            <a:xfrm>
              <a:off x="4865550" y="3620889"/>
              <a:ext cx="1214640" cy="2732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600" b="0" strike="noStrike" spc="-1" dirty="0">
                  <a:solidFill>
                    <a:srgbClr val="000000"/>
                  </a:solidFill>
                  <a:latin typeface="Calibri"/>
                </a:rPr>
                <a:t>ARM</a:t>
              </a:r>
              <a:endParaRPr lang="en-US" sz="1600" b="0" strike="noStrike" spc="-1" dirty="0">
                <a:latin typeface="Arial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C2FC67-EAC5-A941-A581-258039C56E79}"/>
                </a:ext>
              </a:extLst>
            </p:cNvPr>
            <p:cNvGrpSpPr/>
            <p:nvPr/>
          </p:nvGrpSpPr>
          <p:grpSpPr>
            <a:xfrm>
              <a:off x="3359715" y="1966674"/>
              <a:ext cx="2161282" cy="1946910"/>
              <a:chOff x="3359715" y="1966674"/>
              <a:chExt cx="2161282" cy="1946910"/>
            </a:xfrm>
          </p:grpSpPr>
          <p:pic>
            <p:nvPicPr>
              <p:cNvPr id="343" name="Picture 19"/>
              <p:cNvPicPr/>
              <p:nvPr/>
            </p:nvPicPr>
            <p:blipFill>
              <a:blip r:embed="rId4"/>
              <a:stretch/>
            </p:blipFill>
            <p:spPr>
              <a:xfrm>
                <a:off x="3655635" y="2503104"/>
                <a:ext cx="746640" cy="5857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1" name="Picture 3"/>
              <p:cNvPicPr/>
              <p:nvPr/>
            </p:nvPicPr>
            <p:blipFill>
              <a:blip r:embed="rId5"/>
              <a:stretch/>
            </p:blipFill>
            <p:spPr>
              <a:xfrm>
                <a:off x="3687675" y="3134544"/>
                <a:ext cx="763200" cy="779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62" name="CustomShape 20"/>
              <p:cNvSpPr/>
              <p:nvPr/>
            </p:nvSpPr>
            <p:spPr>
              <a:xfrm>
                <a:off x="3359715" y="3141024"/>
                <a:ext cx="301320" cy="234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CustomShape 21"/>
              <p:cNvSpPr/>
              <p:nvPr/>
            </p:nvSpPr>
            <p:spPr>
              <a:xfrm flipV="1">
                <a:off x="3361515" y="2853744"/>
                <a:ext cx="293400" cy="278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CustomShape 22"/>
              <p:cNvSpPr/>
              <p:nvPr/>
            </p:nvSpPr>
            <p:spPr>
              <a:xfrm>
                <a:off x="4892086" y="3558984"/>
                <a:ext cx="301320" cy="2340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CustomShape 23"/>
              <p:cNvSpPr/>
              <p:nvPr/>
            </p:nvSpPr>
            <p:spPr>
              <a:xfrm flipV="1">
                <a:off x="4893886" y="3271704"/>
                <a:ext cx="293400" cy="2786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28440">
                <a:solidFill>
                  <a:srgbClr val="4A7EBB"/>
                </a:solidFill>
                <a:round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CustomShape 24"/>
              <p:cNvSpPr/>
              <p:nvPr/>
            </p:nvSpPr>
            <p:spPr>
              <a:xfrm>
                <a:off x="4337878" y="3370394"/>
                <a:ext cx="676072" cy="2842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b="0" strike="noStrike" spc="-1">
                    <a:solidFill>
                      <a:srgbClr val="000000"/>
                    </a:solidFill>
                    <a:latin typeface="Calibri"/>
                  </a:rPr>
                  <a:t>CPU</a:t>
                </a:r>
                <a:endParaRPr lang="en-US" b="0" strike="noStrike" spc="-1" dirty="0">
                  <a:latin typeface="Arial"/>
                </a:endParaRPr>
              </a:p>
            </p:txBody>
          </p:sp>
          <p:sp>
            <p:nvSpPr>
              <p:cNvPr id="141" name="CustomShape 24"/>
              <p:cNvSpPr/>
              <p:nvPr/>
            </p:nvSpPr>
            <p:spPr>
              <a:xfrm>
                <a:off x="4415698" y="2660063"/>
                <a:ext cx="696840" cy="353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b="0" strike="noStrike" spc="-1" dirty="0">
                    <a:solidFill>
                      <a:srgbClr val="000000"/>
                    </a:solidFill>
                    <a:latin typeface="Calibri"/>
                  </a:rPr>
                  <a:t>GPU</a:t>
                </a:r>
                <a:endParaRPr lang="en-US" b="0" strike="noStrike" spc="-1" dirty="0">
                  <a:latin typeface="Arial"/>
                </a:endParaRPr>
              </a:p>
            </p:txBody>
          </p:sp>
          <p:sp>
            <p:nvSpPr>
              <p:cNvPr id="144" name="CustomShape 24"/>
              <p:cNvSpPr/>
              <p:nvPr/>
            </p:nvSpPr>
            <p:spPr>
              <a:xfrm>
                <a:off x="4170294" y="1966674"/>
                <a:ext cx="1350703" cy="3351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>
                <a:norm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281"/>
                  </a:spcBef>
                </a:pPr>
                <a:r>
                  <a:rPr lang="en-US" sz="1400" b="1" strike="noStrike" spc="-1" dirty="0">
                    <a:solidFill>
                      <a:srgbClr val="000000"/>
                    </a:solidFill>
                    <a:latin typeface="Calibri"/>
                  </a:rPr>
                  <a:t>Compute Unit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FD5218-FE40-99F6-C362-8AB7DECE3416}"/>
              </a:ext>
            </a:extLst>
          </p:cNvPr>
          <p:cNvGrpSpPr/>
          <p:nvPr/>
        </p:nvGrpSpPr>
        <p:grpSpPr>
          <a:xfrm>
            <a:off x="5859898" y="1977547"/>
            <a:ext cx="2410109" cy="2308066"/>
            <a:chOff x="5849467" y="2071159"/>
            <a:chExt cx="2410109" cy="2308066"/>
          </a:xfrm>
        </p:grpSpPr>
        <p:sp>
          <p:nvSpPr>
            <p:cNvPr id="142" name="CustomShape 24"/>
            <p:cNvSpPr/>
            <p:nvPr/>
          </p:nvSpPr>
          <p:spPr>
            <a:xfrm>
              <a:off x="5849467" y="2759678"/>
              <a:ext cx="1282104" cy="12280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Container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pc="-1" dirty="0">
                  <a:solidFill>
                    <a:srgbClr val="000000"/>
                  </a:solidFill>
                  <a:latin typeface="Calibri"/>
                </a:rPr>
                <a:t>VM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pc="-1" dirty="0">
                  <a:solidFill>
                    <a:srgbClr val="000000"/>
                  </a:solidFill>
                  <a:latin typeface="Calibri"/>
                </a:rPr>
                <a:t>MVM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VMCN</a:t>
              </a:r>
            </a:p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b="0" strike="noStrike" spc="-1" dirty="0">
                  <a:solidFill>
                    <a:srgbClr val="000000"/>
                  </a:solidFill>
                  <a:latin typeface="Calibri"/>
                </a:rPr>
                <a:t>BM</a:t>
              </a:r>
              <a:endParaRPr lang="en-US" sz="7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5" name="CustomShape 24"/>
            <p:cNvSpPr/>
            <p:nvPr/>
          </p:nvSpPr>
          <p:spPr>
            <a:xfrm>
              <a:off x="6204630" y="2071159"/>
              <a:ext cx="1734586" cy="33515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normAutofit/>
            </a:bodyPr>
            <a:lstStyle/>
            <a:p>
              <a:pPr algn="ctr">
                <a:lnSpc>
                  <a:spcPct val="100000"/>
                </a:lnSpc>
                <a:spcBef>
                  <a:spcPts val="281"/>
                </a:spcBef>
              </a:pPr>
              <a:r>
                <a:rPr lang="en-US" sz="1400" b="1" strike="noStrike" spc="-1" dirty="0">
                  <a:solidFill>
                    <a:srgbClr val="000000"/>
                  </a:solidFill>
                  <a:latin typeface="Calibri"/>
                </a:rPr>
                <a:t>Execution Platform</a:t>
              </a:r>
            </a:p>
          </p:txBody>
        </p:sp>
        <p:pic>
          <p:nvPicPr>
            <p:cNvPr id="1032" name="Picture 8" descr="anage virtualization in one platform: LXD and KVM containers - ISPsyste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927" y="3031565"/>
              <a:ext cx="890649" cy="890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erver PNG images, Server icon Free Download - Free Transparent PNG Logo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216" y="3640388"/>
              <a:ext cx="738837" cy="73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369" y="2502471"/>
              <a:ext cx="778485" cy="682585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17" y="4428986"/>
            <a:ext cx="6798451" cy="2285640"/>
          </a:xfrm>
          <a:prstGeom prst="rect">
            <a:avLst/>
          </a:prstGeom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0D7564D5-3CB9-BD71-B35C-B49674E6B071}"/>
              </a:ext>
            </a:extLst>
          </p:cNvPr>
          <p:cNvSpPr/>
          <p:nvPr/>
        </p:nvSpPr>
        <p:spPr>
          <a:xfrm>
            <a:off x="3016640" y="2661503"/>
            <a:ext cx="241071" cy="1086925"/>
          </a:xfrm>
          <a:prstGeom prst="rightBrace">
            <a:avLst>
              <a:gd name="adj1" fmla="val 44166"/>
              <a:gd name="adj2" fmla="val 50386"/>
            </a:avLst>
          </a:prstGeom>
          <a:ln w="2222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  <a:gd name="connsiteX7" fmla="*/ 0 w 239237"/>
                      <a:gd name="connsiteY7" fmla="*/ 470033 h 979235"/>
                      <a:gd name="connsiteX8" fmla="*/ 0 w 239237"/>
                      <a:gd name="connsiteY8" fmla="*/ 0 h 979235"/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237" h="979235" stroke="0" extrusionOk="0">
                        <a:moveTo>
                          <a:pt x="0" y="0"/>
                        </a:moveTo>
                        <a:cubicBezTo>
                          <a:pt x="61763" y="-2653"/>
                          <a:pt x="111658" y="50294"/>
                          <a:pt x="119619" y="105661"/>
                        </a:cubicBezTo>
                        <a:cubicBezTo>
                          <a:pt x="133786" y="225422"/>
                          <a:pt x="135340" y="350047"/>
                          <a:pt x="119619" y="422058"/>
                        </a:cubicBezTo>
                        <a:cubicBezTo>
                          <a:pt x="108618" y="472045"/>
                          <a:pt x="168990" y="536306"/>
                          <a:pt x="239238" y="527719"/>
                        </a:cubicBezTo>
                        <a:cubicBezTo>
                          <a:pt x="173218" y="531123"/>
                          <a:pt x="118309" y="570806"/>
                          <a:pt x="119619" y="633380"/>
                        </a:cubicBezTo>
                        <a:cubicBezTo>
                          <a:pt x="108949" y="689504"/>
                          <a:pt x="108849" y="779980"/>
                          <a:pt x="119619" y="873574"/>
                        </a:cubicBezTo>
                        <a:cubicBezTo>
                          <a:pt x="110214" y="940784"/>
                          <a:pt x="65420" y="973093"/>
                          <a:pt x="0" y="979235"/>
                        </a:cubicBezTo>
                        <a:cubicBezTo>
                          <a:pt x="14959" y="761987"/>
                          <a:pt x="-5846" y="637804"/>
                          <a:pt x="0" y="470033"/>
                        </a:cubicBezTo>
                        <a:cubicBezTo>
                          <a:pt x="5846" y="302262"/>
                          <a:pt x="-10017" y="187195"/>
                          <a:pt x="0" y="0"/>
                        </a:cubicBezTo>
                        <a:close/>
                      </a:path>
                      <a:path w="239237" h="979235" fill="none" extrusionOk="0">
                        <a:moveTo>
                          <a:pt x="0" y="0"/>
                        </a:moveTo>
                        <a:cubicBezTo>
                          <a:pt x="64456" y="2875"/>
                          <a:pt x="130762" y="55586"/>
                          <a:pt x="119619" y="105661"/>
                        </a:cubicBezTo>
                        <a:cubicBezTo>
                          <a:pt x="129584" y="185373"/>
                          <a:pt x="131805" y="331830"/>
                          <a:pt x="119619" y="422058"/>
                        </a:cubicBezTo>
                        <a:cubicBezTo>
                          <a:pt x="122116" y="479885"/>
                          <a:pt x="174151" y="536998"/>
                          <a:pt x="239238" y="527719"/>
                        </a:cubicBezTo>
                        <a:cubicBezTo>
                          <a:pt x="175645" y="526888"/>
                          <a:pt x="119559" y="573407"/>
                          <a:pt x="119619" y="633380"/>
                        </a:cubicBezTo>
                        <a:cubicBezTo>
                          <a:pt x="129082" y="700464"/>
                          <a:pt x="108799" y="775997"/>
                          <a:pt x="119619" y="873574"/>
                        </a:cubicBezTo>
                        <a:cubicBezTo>
                          <a:pt x="115865" y="943265"/>
                          <a:pt x="64395" y="982585"/>
                          <a:pt x="0" y="979235"/>
                        </a:cubicBezTo>
                      </a:path>
                      <a:path w="239237" h="979235" fill="none" stroke="0" extrusionOk="0">
                        <a:moveTo>
                          <a:pt x="0" y="0"/>
                        </a:moveTo>
                        <a:cubicBezTo>
                          <a:pt x="69135" y="2511"/>
                          <a:pt x="123107" y="52499"/>
                          <a:pt x="119619" y="105661"/>
                        </a:cubicBezTo>
                        <a:cubicBezTo>
                          <a:pt x="119223" y="178408"/>
                          <a:pt x="135106" y="343484"/>
                          <a:pt x="119619" y="422058"/>
                        </a:cubicBezTo>
                        <a:cubicBezTo>
                          <a:pt x="118081" y="480019"/>
                          <a:pt x="175710" y="524570"/>
                          <a:pt x="239238" y="527719"/>
                        </a:cubicBezTo>
                        <a:cubicBezTo>
                          <a:pt x="167183" y="525403"/>
                          <a:pt x="115106" y="563770"/>
                          <a:pt x="119619" y="633380"/>
                        </a:cubicBezTo>
                        <a:cubicBezTo>
                          <a:pt x="110769" y="685752"/>
                          <a:pt x="107889" y="807092"/>
                          <a:pt x="119619" y="873574"/>
                        </a:cubicBezTo>
                        <a:cubicBezTo>
                          <a:pt x="120321" y="922427"/>
                          <a:pt x="59217" y="983233"/>
                          <a:pt x="0" y="97923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438EC20D-3079-1472-F496-361A992CB400}"/>
              </a:ext>
            </a:extLst>
          </p:cNvPr>
          <p:cNvSpPr/>
          <p:nvPr/>
        </p:nvSpPr>
        <p:spPr>
          <a:xfrm>
            <a:off x="5834301" y="3098544"/>
            <a:ext cx="252521" cy="964452"/>
          </a:xfrm>
          <a:prstGeom prst="rightBrace">
            <a:avLst>
              <a:gd name="adj1" fmla="val 47938"/>
              <a:gd name="adj2" fmla="val 48411"/>
            </a:avLst>
          </a:prstGeom>
          <a:ln w="22225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  <a:gd name="connsiteX7" fmla="*/ 0 w 239237"/>
                      <a:gd name="connsiteY7" fmla="*/ 470033 h 979235"/>
                      <a:gd name="connsiteX8" fmla="*/ 0 w 239237"/>
                      <a:gd name="connsiteY8" fmla="*/ 0 h 979235"/>
                      <a:gd name="connsiteX0" fmla="*/ 0 w 239237"/>
                      <a:gd name="connsiteY0" fmla="*/ 0 h 979235"/>
                      <a:gd name="connsiteX1" fmla="*/ 119619 w 239237"/>
                      <a:gd name="connsiteY1" fmla="*/ 105661 h 979235"/>
                      <a:gd name="connsiteX2" fmla="*/ 119619 w 239237"/>
                      <a:gd name="connsiteY2" fmla="*/ 422058 h 979235"/>
                      <a:gd name="connsiteX3" fmla="*/ 239238 w 239237"/>
                      <a:gd name="connsiteY3" fmla="*/ 527719 h 979235"/>
                      <a:gd name="connsiteX4" fmla="*/ 119619 w 239237"/>
                      <a:gd name="connsiteY4" fmla="*/ 633380 h 979235"/>
                      <a:gd name="connsiteX5" fmla="*/ 119619 w 239237"/>
                      <a:gd name="connsiteY5" fmla="*/ 873574 h 979235"/>
                      <a:gd name="connsiteX6" fmla="*/ 0 w 239237"/>
                      <a:gd name="connsiteY6" fmla="*/ 979235 h 979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237" h="979235" stroke="0" extrusionOk="0">
                        <a:moveTo>
                          <a:pt x="0" y="0"/>
                        </a:moveTo>
                        <a:cubicBezTo>
                          <a:pt x="61763" y="-2653"/>
                          <a:pt x="111658" y="50294"/>
                          <a:pt x="119619" y="105661"/>
                        </a:cubicBezTo>
                        <a:cubicBezTo>
                          <a:pt x="133786" y="225422"/>
                          <a:pt x="135340" y="350047"/>
                          <a:pt x="119619" y="422058"/>
                        </a:cubicBezTo>
                        <a:cubicBezTo>
                          <a:pt x="108618" y="472045"/>
                          <a:pt x="168990" y="536306"/>
                          <a:pt x="239238" y="527719"/>
                        </a:cubicBezTo>
                        <a:cubicBezTo>
                          <a:pt x="173218" y="531123"/>
                          <a:pt x="118309" y="570806"/>
                          <a:pt x="119619" y="633380"/>
                        </a:cubicBezTo>
                        <a:cubicBezTo>
                          <a:pt x="108949" y="689504"/>
                          <a:pt x="108849" y="779980"/>
                          <a:pt x="119619" y="873574"/>
                        </a:cubicBezTo>
                        <a:cubicBezTo>
                          <a:pt x="110214" y="940784"/>
                          <a:pt x="65420" y="973093"/>
                          <a:pt x="0" y="979235"/>
                        </a:cubicBezTo>
                        <a:cubicBezTo>
                          <a:pt x="14959" y="761987"/>
                          <a:pt x="-5846" y="637804"/>
                          <a:pt x="0" y="470033"/>
                        </a:cubicBezTo>
                        <a:cubicBezTo>
                          <a:pt x="5846" y="302262"/>
                          <a:pt x="-10017" y="187195"/>
                          <a:pt x="0" y="0"/>
                        </a:cubicBezTo>
                        <a:close/>
                      </a:path>
                      <a:path w="239237" h="979235" fill="none" extrusionOk="0">
                        <a:moveTo>
                          <a:pt x="0" y="0"/>
                        </a:moveTo>
                        <a:cubicBezTo>
                          <a:pt x="64456" y="2875"/>
                          <a:pt x="130762" y="55586"/>
                          <a:pt x="119619" y="105661"/>
                        </a:cubicBezTo>
                        <a:cubicBezTo>
                          <a:pt x="129584" y="185373"/>
                          <a:pt x="131805" y="331830"/>
                          <a:pt x="119619" y="422058"/>
                        </a:cubicBezTo>
                        <a:cubicBezTo>
                          <a:pt x="122116" y="479885"/>
                          <a:pt x="174151" y="536998"/>
                          <a:pt x="239238" y="527719"/>
                        </a:cubicBezTo>
                        <a:cubicBezTo>
                          <a:pt x="175645" y="526888"/>
                          <a:pt x="119559" y="573407"/>
                          <a:pt x="119619" y="633380"/>
                        </a:cubicBezTo>
                        <a:cubicBezTo>
                          <a:pt x="129082" y="700464"/>
                          <a:pt x="108799" y="775997"/>
                          <a:pt x="119619" y="873574"/>
                        </a:cubicBezTo>
                        <a:cubicBezTo>
                          <a:pt x="115865" y="943265"/>
                          <a:pt x="64395" y="982585"/>
                          <a:pt x="0" y="979235"/>
                        </a:cubicBezTo>
                      </a:path>
                      <a:path w="239237" h="979235" fill="none" stroke="0" extrusionOk="0">
                        <a:moveTo>
                          <a:pt x="0" y="0"/>
                        </a:moveTo>
                        <a:cubicBezTo>
                          <a:pt x="69135" y="2511"/>
                          <a:pt x="123107" y="52499"/>
                          <a:pt x="119619" y="105661"/>
                        </a:cubicBezTo>
                        <a:cubicBezTo>
                          <a:pt x="119223" y="178408"/>
                          <a:pt x="135106" y="343484"/>
                          <a:pt x="119619" y="422058"/>
                        </a:cubicBezTo>
                        <a:cubicBezTo>
                          <a:pt x="118081" y="480019"/>
                          <a:pt x="175710" y="524570"/>
                          <a:pt x="239238" y="527719"/>
                        </a:cubicBezTo>
                        <a:cubicBezTo>
                          <a:pt x="167183" y="525403"/>
                          <a:pt x="115106" y="563770"/>
                          <a:pt x="119619" y="633380"/>
                        </a:cubicBezTo>
                        <a:cubicBezTo>
                          <a:pt x="110769" y="685752"/>
                          <a:pt x="107889" y="807092"/>
                          <a:pt x="119619" y="873574"/>
                        </a:cubicBezTo>
                        <a:cubicBezTo>
                          <a:pt x="120321" y="922427"/>
                          <a:pt x="59217" y="983233"/>
                          <a:pt x="0" y="979235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1582FD-E938-8DE1-4232-7AE553513773}"/>
              </a:ext>
            </a:extLst>
          </p:cNvPr>
          <p:cNvSpPr/>
          <p:nvPr/>
        </p:nvSpPr>
        <p:spPr>
          <a:xfrm>
            <a:off x="5005754" y="4921487"/>
            <a:ext cx="1241864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3C3E4E-1122-0B35-480B-5DDB57061790}"/>
              </a:ext>
            </a:extLst>
          </p:cNvPr>
          <p:cNvSpPr/>
          <p:nvPr/>
        </p:nvSpPr>
        <p:spPr>
          <a:xfrm>
            <a:off x="3687675" y="4919282"/>
            <a:ext cx="2559943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849AD4-3709-C20F-4F22-79C84275FB3B}"/>
              </a:ext>
            </a:extLst>
          </p:cNvPr>
          <p:cNvSpPr/>
          <p:nvPr/>
        </p:nvSpPr>
        <p:spPr>
          <a:xfrm>
            <a:off x="2308665" y="4928800"/>
            <a:ext cx="3938954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End-to-End Inference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69717-C67A-FAA5-2C5A-E2062A548CAF}"/>
              </a:ext>
            </a:extLst>
          </p:cNvPr>
          <p:cNvSpPr/>
          <p:nvPr/>
        </p:nvSpPr>
        <p:spPr>
          <a:xfrm>
            <a:off x="304800" y="4419134"/>
            <a:ext cx="8557846" cy="2438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0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0" grpId="0" animBg="1"/>
      <p:bldP spid="5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180109" y="181968"/>
            <a:ext cx="8872485" cy="114264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ctr"/>
          <a:lstStyle/>
          <a:p>
            <a:pPr marL="635" algn="ctr">
              <a:spcBef>
                <a:spcPts val="680"/>
              </a:spcBef>
            </a:pPr>
            <a:r>
              <a:rPr lang="en-US" sz="3200" spc="-1" dirty="0">
                <a:solidFill>
                  <a:srgbClr val="FFFFFF"/>
                </a:solidFill>
                <a:latin typeface="Arial"/>
              </a:rPr>
              <a:t>Questions for Low-Latency ML Deployment</a:t>
            </a:r>
            <a:endParaRPr lang="en-US" sz="3200" spc="-1" dirty="0">
              <a:solidFill>
                <a:srgbClr val="FFFFFF"/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472" name="TextShape 2"/>
          <p:cNvSpPr txBox="1"/>
          <p:nvPr/>
        </p:nvSpPr>
        <p:spPr>
          <a:xfrm>
            <a:off x="277021" y="1717320"/>
            <a:ext cx="6773191" cy="463817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2500"/>
          </a:bodyPr>
          <a:lstStyle/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What type of virtualization on </a:t>
            </a:r>
            <a:r>
              <a:rPr lang="en-US" sz="2800" b="1" spc="-1" dirty="0">
                <a:solidFill>
                  <a:srgbClr val="000000"/>
                </a:solidFill>
                <a:latin typeface="Calibri"/>
              </a:rPr>
              <a:t>Cloud </a:t>
            </a:r>
            <a:br>
              <a:rPr lang="en-US" sz="2800" b="1" spc="-1" dirty="0">
                <a:solidFill>
                  <a:srgbClr val="000000"/>
                </a:solidFill>
                <a:latin typeface="Calibri"/>
              </a:rPr>
            </a:br>
            <a:r>
              <a:rPr lang="en-US" sz="2800" spc="-1" dirty="0">
                <a:solidFill>
                  <a:srgbClr val="000000"/>
                </a:solidFill>
                <a:latin typeface="Calibri"/>
              </a:rPr>
              <a:t>and </a:t>
            </a:r>
            <a:r>
              <a:rPr lang="en-US" sz="2800" b="1" spc="-1" dirty="0">
                <a:solidFill>
                  <a:srgbClr val="000000"/>
                </a:solidFill>
                <a:latin typeface="Calibri"/>
              </a:rPr>
              <a:t>Edge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for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different ML apps?</a:t>
            </a:r>
            <a:endParaRPr lang="en-US" dirty="0">
              <a:cs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endParaRPr lang="en-US" sz="2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  <a:latin typeface="Calibri"/>
              </a:rPr>
              <a:t>Is</a:t>
            </a: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 it worth to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 </a:t>
            </a:r>
            <a:endParaRPr lang="en-US" sz="28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utilize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1" strike="noStrike" spc="-1" dirty="0">
                <a:solidFill>
                  <a:srgbClr val="000000"/>
                </a:solidFill>
                <a:latin typeface="Calibri"/>
              </a:rPr>
              <a:t>GPU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?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,monospace"/>
              <a:buChar char="o"/>
            </a:pPr>
            <a:r>
              <a:rPr lang="en-US" sz="2400" b="1" spc="-1" dirty="0">
                <a:solidFill>
                  <a:srgbClr val="000000"/>
                </a:solidFill>
                <a:latin typeface="Calibri"/>
                <a:cs typeface="Calibri"/>
              </a:rPr>
              <a:t>pin CPU </a:t>
            </a:r>
            <a:r>
              <a:rPr lang="en-US" sz="2400" spc="-1" dirty="0">
                <a:solidFill>
                  <a:srgbClr val="000000"/>
                </a:solidFill>
                <a:latin typeface="Calibri"/>
                <a:cs typeface="Calibri"/>
              </a:rPr>
              <a:t>cores?</a:t>
            </a:r>
            <a:endParaRPr lang="en-US" sz="2400" spc="-1" dirty="0">
              <a:ea typeface="+mn-lt"/>
              <a:cs typeface="+mn-lt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endParaRPr lang="en-US" sz="2800" spc="-1" dirty="0">
              <a:solidFill>
                <a:srgbClr val="000000"/>
              </a:solidFill>
              <a:latin typeface="Calibri"/>
            </a:endParaRPr>
          </a:p>
          <a:p>
            <a:pPr marL="285750" indent="-285115"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trike="noStrike" spc="-1" dirty="0">
                <a:solidFill>
                  <a:srgbClr val="000000"/>
                </a:solidFill>
                <a:latin typeface="Calibri"/>
              </a:rPr>
              <a:t>Impact of </a:t>
            </a:r>
            <a:r>
              <a:rPr lang="en-US" sz="2800" b="1" strike="noStrike" spc="-1" dirty="0">
                <a:solidFill>
                  <a:srgbClr val="000000"/>
                </a:solidFill>
                <a:latin typeface="Calibri"/>
              </a:rPr>
              <a:t>scale-up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</a:rPr>
              <a:t> on virtualization overhead</a:t>
            </a:r>
            <a:r>
              <a:rPr lang="en-US" sz="2800" spc="-1" dirty="0">
                <a:solidFill>
                  <a:srgbClr val="000000"/>
                </a:solidFill>
                <a:latin typeface="Calibri"/>
              </a:rPr>
              <a:t>?</a:t>
            </a:r>
            <a:endParaRPr lang="en-US" sz="280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When only CPU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is used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685800" lvl="1" indent="-227965"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2400" spc="-1" dirty="0">
                <a:solidFill>
                  <a:srgbClr val="000000"/>
                </a:solidFill>
                <a:latin typeface="Calibri"/>
              </a:rPr>
              <a:t>When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CPU+GPU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Calibri"/>
              </a:rPr>
              <a:t>is used</a:t>
            </a:r>
            <a:endParaRPr lang="en-US" sz="2400" b="0" strike="noStrike" spc="-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73" name="TextShape 3"/>
          <p:cNvSpPr txBox="1"/>
          <p:nvPr/>
        </p:nvSpPr>
        <p:spPr>
          <a:xfrm>
            <a:off x="2957929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12</a:t>
            </a:fld>
            <a:endParaRPr lang="en-US" sz="1200" b="0" strike="noStrike" spc="-1" dirty="0">
              <a:latin typeface="Times New Roman"/>
            </a:endParaRPr>
          </a:p>
        </p:txBody>
      </p:sp>
      <p:pic>
        <p:nvPicPr>
          <p:cNvPr id="2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08945F2B-95B5-7FDF-369D-AFD6AE84B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37" y="3289893"/>
            <a:ext cx="1366754" cy="1341779"/>
          </a:xfrm>
          <a:prstGeom prst="rect">
            <a:avLst/>
          </a:prstGeom>
        </p:spPr>
      </p:pic>
      <p:pic>
        <p:nvPicPr>
          <p:cNvPr id="3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7D114FA-C2F2-AB01-1E89-9CAFC2D0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261" y="2556093"/>
            <a:ext cx="2555175" cy="1427335"/>
          </a:xfrm>
          <a:prstGeom prst="rect">
            <a:avLst/>
          </a:prstGeom>
        </p:spPr>
      </p:pic>
      <p:pic>
        <p:nvPicPr>
          <p:cNvPr id="4" name="Picture 10" descr="Diagram&#10;&#10;Description automatically generated">
            <a:extLst>
              <a:ext uri="{FF2B5EF4-FFF2-40B4-BE49-F238E27FC236}">
                <a16:creationId xmlns:a16="http://schemas.microsoft.com/office/drawing/2014/main" id="{B9C687D6-D515-D222-FAD7-5BD7E2AFF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5" t="22760" r="66317" b="7802"/>
          <a:stretch/>
        </p:blipFill>
        <p:spPr>
          <a:xfrm>
            <a:off x="7211619" y="4541162"/>
            <a:ext cx="1522073" cy="2220160"/>
          </a:xfrm>
          <a:prstGeom prst="rect">
            <a:avLst/>
          </a:prstGeom>
        </p:spPr>
      </p:pic>
      <p:sp>
        <p:nvSpPr>
          <p:cNvPr id="475" name="TextBox 474">
            <a:extLst>
              <a:ext uri="{FF2B5EF4-FFF2-40B4-BE49-F238E27FC236}">
                <a16:creationId xmlns:a16="http://schemas.microsoft.com/office/drawing/2014/main" id="{83430468-FDE8-21E6-FF71-DC53086308D1}"/>
              </a:ext>
            </a:extLst>
          </p:cNvPr>
          <p:cNvSpPr txBox="1"/>
          <p:nvPr/>
        </p:nvSpPr>
        <p:spPr>
          <a:xfrm>
            <a:off x="5922367" y="1463926"/>
            <a:ext cx="87623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Edge</a:t>
            </a:r>
          </a:p>
        </p:txBody>
      </p:sp>
      <p:pic>
        <p:nvPicPr>
          <p:cNvPr id="485" name="Picture 8" descr="anage virtualization in one platform: LXD and KVM containers - ISPsystem">
            <a:extLst>
              <a:ext uri="{FF2B5EF4-FFF2-40B4-BE49-F238E27FC236}">
                <a16:creationId xmlns:a16="http://schemas.microsoft.com/office/drawing/2014/main" id="{F292D161-E102-DD63-4DE0-FB1BFAB6E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23320" r="11111" b="19753"/>
          <a:stretch/>
        </p:blipFill>
        <p:spPr bwMode="auto">
          <a:xfrm>
            <a:off x="6789591" y="1501437"/>
            <a:ext cx="1731819" cy="124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7" name="Picture 10" descr="erver PNG images, Server icon Free Download - Free Transparent PNG Logos">
            <a:extLst>
              <a:ext uri="{FF2B5EF4-FFF2-40B4-BE49-F238E27FC236}">
                <a16:creationId xmlns:a16="http://schemas.microsoft.com/office/drawing/2014/main" id="{314FEB7D-D6D8-7310-B9F0-1BEE13F2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55" y="1730440"/>
            <a:ext cx="738837" cy="7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53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98">
            <a:extLst>
              <a:ext uri="{FF2B5EF4-FFF2-40B4-BE49-F238E27FC236}">
                <a16:creationId xmlns:a16="http://schemas.microsoft.com/office/drawing/2014/main" id="{720FEE95-EFCC-554A-B93D-6B1A5EA365AD}"/>
              </a:ext>
            </a:extLst>
          </p:cNvPr>
          <p:cNvSpPr/>
          <p:nvPr/>
        </p:nvSpPr>
        <p:spPr>
          <a:xfrm rot="5573013" flipV="1">
            <a:off x="739448" y="4532799"/>
            <a:ext cx="2097574" cy="8071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4" name="CustomShape 1"/>
          <p:cNvSpPr/>
          <p:nvPr/>
        </p:nvSpPr>
        <p:spPr>
          <a:xfrm>
            <a:off x="3727915" y="2651790"/>
            <a:ext cx="954000" cy="3137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5" name="TextShape 2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800" b="0" strike="noStrike" spc="-1" dirty="0">
                <a:solidFill>
                  <a:srgbClr val="FFFFFF"/>
                </a:solidFill>
                <a:latin typeface="Arial"/>
              </a:rPr>
              <a:t>Explored Scenarios</a:t>
            </a:r>
            <a:endParaRPr lang="en-US" sz="4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CustomShape 3"/>
          <p:cNvSpPr/>
          <p:nvPr/>
        </p:nvSpPr>
        <p:spPr>
          <a:xfrm>
            <a:off x="5393995" y="2895510"/>
            <a:ext cx="1089416" cy="387360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400" strike="noStrike" spc="-1" dirty="0">
              <a:latin typeface="Arial"/>
            </a:endParaRPr>
          </a:p>
        </p:txBody>
      </p:sp>
      <p:sp>
        <p:nvSpPr>
          <p:cNvPr id="497" name="CustomShape 4"/>
          <p:cNvSpPr/>
          <p:nvPr/>
        </p:nvSpPr>
        <p:spPr>
          <a:xfrm>
            <a:off x="5381637" y="4140633"/>
            <a:ext cx="1101773" cy="607086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1440" tIns="45720" rIns="91440" bIns="45720" anchor="ctr"/>
          <a:lstStyle/>
          <a:p>
            <a:pPr algn="ctr"/>
            <a:endParaRPr lang="en-US" sz="1400" strike="noStrike" spc="-1" dirty="0">
              <a:latin typeface="Arial"/>
            </a:endParaRPr>
          </a:p>
        </p:txBody>
      </p:sp>
      <p:sp>
        <p:nvSpPr>
          <p:cNvPr id="498" name="CustomShape 5"/>
          <p:cNvSpPr/>
          <p:nvPr/>
        </p:nvSpPr>
        <p:spPr>
          <a:xfrm>
            <a:off x="5396515" y="3572310"/>
            <a:ext cx="1098364" cy="387360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1400" strike="noStrike" spc="-1" dirty="0">
              <a:latin typeface="Arial"/>
            </a:endParaRPr>
          </a:p>
        </p:txBody>
      </p:sp>
      <p:sp>
        <p:nvSpPr>
          <p:cNvPr id="499" name="CustomShape 6"/>
          <p:cNvSpPr/>
          <p:nvPr/>
        </p:nvSpPr>
        <p:spPr>
          <a:xfrm>
            <a:off x="3836995" y="270507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0" name="CustomShape 7"/>
          <p:cNvSpPr/>
          <p:nvPr/>
        </p:nvSpPr>
        <p:spPr>
          <a:xfrm>
            <a:off x="3830515" y="3472950"/>
            <a:ext cx="74916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1" name="CustomShape 8"/>
          <p:cNvSpPr/>
          <p:nvPr/>
        </p:nvSpPr>
        <p:spPr>
          <a:xfrm>
            <a:off x="3845995" y="425055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2" name="CustomShape 9"/>
          <p:cNvSpPr/>
          <p:nvPr/>
        </p:nvSpPr>
        <p:spPr>
          <a:xfrm>
            <a:off x="3852835" y="502851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03" name="CustomShape 10"/>
          <p:cNvSpPr/>
          <p:nvPr/>
        </p:nvSpPr>
        <p:spPr>
          <a:xfrm>
            <a:off x="3869340" y="2787642"/>
            <a:ext cx="805680" cy="7328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Image</a:t>
            </a:r>
          </a:p>
          <a:p>
            <a:pPr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Classfy.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4" name="CustomShape 11"/>
          <p:cNvSpPr/>
          <p:nvPr/>
        </p:nvSpPr>
        <p:spPr>
          <a:xfrm>
            <a:off x="3737995" y="3588150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Speech Recog.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5" name="CustomShape 12"/>
          <p:cNvSpPr/>
          <p:nvPr/>
        </p:nvSpPr>
        <p:spPr>
          <a:xfrm>
            <a:off x="3743211" y="4465896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NLP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6" name="CustomShape 13"/>
          <p:cNvSpPr/>
          <p:nvPr/>
        </p:nvSpPr>
        <p:spPr>
          <a:xfrm>
            <a:off x="3737995" y="5151270"/>
            <a:ext cx="93168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Recom.</a:t>
            </a:r>
            <a:endParaRPr lang="en-US" sz="14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System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07" name="CustomShape 14"/>
          <p:cNvSpPr/>
          <p:nvPr/>
        </p:nvSpPr>
        <p:spPr>
          <a:xfrm>
            <a:off x="3469795" y="1731420"/>
            <a:ext cx="1553696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en-US" sz="1600" spc="-1" dirty="0">
                <a:latin typeface="Calibri"/>
              </a:rPr>
              <a:t>Benchmark Suit</a:t>
            </a:r>
            <a:endParaRPr lang="en-US" sz="160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(</a:t>
            </a:r>
            <a:r>
              <a:rPr lang="en-US" sz="1600" spc="-1" dirty="0">
                <a:latin typeface="Calibri"/>
              </a:rPr>
              <a:t>MLPerf</a:t>
            </a:r>
            <a:r>
              <a:rPr lang="en-US" sz="1600" strike="noStrike" spc="-1" dirty="0">
                <a:latin typeface="Calibri"/>
              </a:rPr>
              <a:t>)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08" name="CustomShape 15"/>
          <p:cNvSpPr/>
          <p:nvPr/>
        </p:nvSpPr>
        <p:spPr>
          <a:xfrm>
            <a:off x="2138515" y="1730340"/>
            <a:ext cx="10353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Execution </a:t>
            </a:r>
            <a:endParaRPr lang="en-US" sz="160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Platforms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09" name="CustomShape 16"/>
          <p:cNvSpPr/>
          <p:nvPr/>
        </p:nvSpPr>
        <p:spPr>
          <a:xfrm>
            <a:off x="2119795" y="499302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0" name="CustomShape 17"/>
          <p:cNvSpPr/>
          <p:nvPr/>
        </p:nvSpPr>
        <p:spPr>
          <a:xfrm>
            <a:off x="2121955" y="420966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1" name="CustomShape 18"/>
          <p:cNvSpPr/>
          <p:nvPr/>
        </p:nvSpPr>
        <p:spPr>
          <a:xfrm>
            <a:off x="2115475" y="266511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2" name="CustomShape 19"/>
          <p:cNvSpPr/>
          <p:nvPr/>
        </p:nvSpPr>
        <p:spPr>
          <a:xfrm>
            <a:off x="2123395" y="5761627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3" name="CustomShape 20"/>
          <p:cNvSpPr/>
          <p:nvPr/>
        </p:nvSpPr>
        <p:spPr>
          <a:xfrm>
            <a:off x="2201875" y="5973667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BM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4" name="CustomShape 21"/>
          <p:cNvSpPr/>
          <p:nvPr/>
        </p:nvSpPr>
        <p:spPr>
          <a:xfrm>
            <a:off x="2193595" y="2876790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CN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5" name="CustomShape 22"/>
          <p:cNvSpPr/>
          <p:nvPr/>
        </p:nvSpPr>
        <p:spPr>
          <a:xfrm>
            <a:off x="2207635" y="4421347"/>
            <a:ext cx="5680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6" name="CustomShape 23"/>
          <p:cNvSpPr/>
          <p:nvPr/>
        </p:nvSpPr>
        <p:spPr>
          <a:xfrm>
            <a:off x="2183515" y="5204707"/>
            <a:ext cx="64836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VMCN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17" name="CustomShape 24"/>
          <p:cNvSpPr/>
          <p:nvPr/>
        </p:nvSpPr>
        <p:spPr>
          <a:xfrm>
            <a:off x="5393636" y="4907072"/>
            <a:ext cx="1101244" cy="684837"/>
          </a:xfrm>
          <a:prstGeom prst="roundRect">
            <a:avLst>
              <a:gd name="adj" fmla="val 16667"/>
            </a:avLst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1440" tIns="45720" rIns="91440" bIns="45720" anchor="ctr"/>
          <a:lstStyle/>
          <a:p>
            <a:pPr algn="ctr"/>
            <a:endParaRPr lang="en-US" sz="1400" strike="noStrike" spc="-1" dirty="0">
              <a:latin typeface="Arial"/>
            </a:endParaRPr>
          </a:p>
        </p:txBody>
      </p:sp>
      <p:sp>
        <p:nvSpPr>
          <p:cNvPr id="518" name="CustomShape 25"/>
          <p:cNvSpPr/>
          <p:nvPr/>
        </p:nvSpPr>
        <p:spPr>
          <a:xfrm>
            <a:off x="7242655" y="233283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19" name="CustomShape 26"/>
          <p:cNvSpPr/>
          <p:nvPr/>
        </p:nvSpPr>
        <p:spPr>
          <a:xfrm>
            <a:off x="7461175" y="2531910"/>
            <a:ext cx="3484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4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0" name="CustomShape 27"/>
          <p:cNvSpPr/>
          <p:nvPr/>
        </p:nvSpPr>
        <p:spPr>
          <a:xfrm>
            <a:off x="7248415" y="316983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1" name="CustomShape 28"/>
          <p:cNvSpPr/>
          <p:nvPr/>
        </p:nvSpPr>
        <p:spPr>
          <a:xfrm>
            <a:off x="7466575" y="3368910"/>
            <a:ext cx="34848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8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2" name="CustomShape 29"/>
          <p:cNvSpPr/>
          <p:nvPr/>
        </p:nvSpPr>
        <p:spPr>
          <a:xfrm>
            <a:off x="7246975" y="398775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3" name="CustomShape 30"/>
          <p:cNvSpPr/>
          <p:nvPr/>
        </p:nvSpPr>
        <p:spPr>
          <a:xfrm>
            <a:off x="7426795" y="4172790"/>
            <a:ext cx="49572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16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4" name="CustomShape 31"/>
          <p:cNvSpPr/>
          <p:nvPr/>
        </p:nvSpPr>
        <p:spPr>
          <a:xfrm>
            <a:off x="7242655" y="481251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5" name="CustomShape 32"/>
          <p:cNvSpPr/>
          <p:nvPr/>
        </p:nvSpPr>
        <p:spPr>
          <a:xfrm>
            <a:off x="7426795" y="4982350"/>
            <a:ext cx="46134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32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6" name="CustomShape 33"/>
          <p:cNvSpPr/>
          <p:nvPr/>
        </p:nvSpPr>
        <p:spPr>
          <a:xfrm>
            <a:off x="7242655" y="5591910"/>
            <a:ext cx="718560" cy="637560"/>
          </a:xfrm>
          <a:prstGeom prst="diamond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7" name="CustomShape 34"/>
          <p:cNvSpPr/>
          <p:nvPr/>
        </p:nvSpPr>
        <p:spPr>
          <a:xfrm>
            <a:off x="7422475" y="5780174"/>
            <a:ext cx="50004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64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28" name="CustomShape 35"/>
          <p:cNvSpPr/>
          <p:nvPr/>
        </p:nvSpPr>
        <p:spPr>
          <a:xfrm>
            <a:off x="2893333" y="2987312"/>
            <a:ext cx="9324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9" name="CustomShape 36"/>
          <p:cNvSpPr/>
          <p:nvPr/>
        </p:nvSpPr>
        <p:spPr>
          <a:xfrm>
            <a:off x="2861987" y="2993070"/>
            <a:ext cx="990488" cy="73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0" name="CustomShape 37"/>
          <p:cNvSpPr/>
          <p:nvPr/>
        </p:nvSpPr>
        <p:spPr>
          <a:xfrm>
            <a:off x="2847231" y="2970390"/>
            <a:ext cx="998404" cy="1522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1" name="CustomShape 38"/>
          <p:cNvSpPr/>
          <p:nvPr/>
        </p:nvSpPr>
        <p:spPr>
          <a:xfrm>
            <a:off x="2842433" y="2976426"/>
            <a:ext cx="1010042" cy="22310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2" name="CustomShape 39"/>
          <p:cNvSpPr/>
          <p:nvPr/>
        </p:nvSpPr>
        <p:spPr>
          <a:xfrm flipV="1">
            <a:off x="4563475" y="2990272"/>
            <a:ext cx="790200" cy="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3" name="CustomShape 40"/>
          <p:cNvSpPr/>
          <p:nvPr/>
        </p:nvSpPr>
        <p:spPr>
          <a:xfrm>
            <a:off x="4556995" y="3062190"/>
            <a:ext cx="839160" cy="70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4" name="CustomShape 41"/>
          <p:cNvSpPr/>
          <p:nvPr/>
        </p:nvSpPr>
        <p:spPr>
          <a:xfrm>
            <a:off x="4569595" y="3055350"/>
            <a:ext cx="824040" cy="1383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5" name="CustomShape 42"/>
          <p:cNvSpPr/>
          <p:nvPr/>
        </p:nvSpPr>
        <p:spPr>
          <a:xfrm>
            <a:off x="4569595" y="3062190"/>
            <a:ext cx="824040" cy="205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6" name="CustomShape 43"/>
          <p:cNvSpPr/>
          <p:nvPr/>
        </p:nvSpPr>
        <p:spPr>
          <a:xfrm flipV="1">
            <a:off x="6487735" y="2659047"/>
            <a:ext cx="705960" cy="3748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7" name="CustomShape 44"/>
          <p:cNvSpPr/>
          <p:nvPr/>
        </p:nvSpPr>
        <p:spPr>
          <a:xfrm>
            <a:off x="6487735" y="3046764"/>
            <a:ext cx="755640" cy="43970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8" name="CustomShape 45"/>
          <p:cNvSpPr/>
          <p:nvPr/>
        </p:nvSpPr>
        <p:spPr>
          <a:xfrm>
            <a:off x="6498535" y="3053488"/>
            <a:ext cx="770158" cy="20385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39" name="CustomShape 46"/>
          <p:cNvSpPr/>
          <p:nvPr/>
        </p:nvSpPr>
        <p:spPr>
          <a:xfrm>
            <a:off x="6491821" y="3053488"/>
            <a:ext cx="754432" cy="28598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0" name="CustomShape 47"/>
          <p:cNvSpPr/>
          <p:nvPr/>
        </p:nvSpPr>
        <p:spPr>
          <a:xfrm>
            <a:off x="6496735" y="3053488"/>
            <a:ext cx="767160" cy="12170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1" name="Line 48"/>
          <p:cNvSpPr/>
          <p:nvPr/>
        </p:nvSpPr>
        <p:spPr>
          <a:xfrm>
            <a:off x="3367555" y="183517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2" name="Line 49"/>
          <p:cNvSpPr/>
          <p:nvPr/>
        </p:nvSpPr>
        <p:spPr>
          <a:xfrm>
            <a:off x="5040835" y="185000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3" name="Line 50"/>
          <p:cNvSpPr/>
          <p:nvPr/>
        </p:nvSpPr>
        <p:spPr>
          <a:xfrm>
            <a:off x="6713399" y="181825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4" name="Line 51"/>
          <p:cNvSpPr/>
          <p:nvPr/>
        </p:nvSpPr>
        <p:spPr>
          <a:xfrm>
            <a:off x="1761048" y="1860570"/>
            <a:ext cx="360" cy="4562280"/>
          </a:xfrm>
          <a:prstGeom prst="line">
            <a:avLst/>
          </a:prstGeom>
          <a:ln w="28575" cap="flat" cmpd="sng" algn="ctr">
            <a:solidFill>
              <a:schemeClr val="bg2">
                <a:lumMod val="75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46" name="CustomShape 53"/>
          <p:cNvSpPr/>
          <p:nvPr/>
        </p:nvSpPr>
        <p:spPr>
          <a:xfrm>
            <a:off x="5148475" y="1730340"/>
            <a:ext cx="137286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/>
            <a:r>
              <a:rPr lang="en-US" sz="1600" spc="-1" dirty="0">
                <a:latin typeface="Calibri"/>
              </a:rPr>
              <a:t>Processor </a:t>
            </a:r>
          </a:p>
          <a:p>
            <a:pPr algn="ctr"/>
            <a:r>
              <a:rPr lang="en-US" sz="1600" strike="noStrike" spc="-1" dirty="0">
                <a:latin typeface="Calibri"/>
              </a:rPr>
              <a:t>config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47" name="CustomShape 54"/>
          <p:cNvSpPr/>
          <p:nvPr/>
        </p:nvSpPr>
        <p:spPr>
          <a:xfrm>
            <a:off x="6920811" y="1717640"/>
            <a:ext cx="1465152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CPU Cores</a:t>
            </a:r>
          </a:p>
          <a:p>
            <a:pPr algn="ctr">
              <a:lnSpc>
                <a:spcPct val="100000"/>
              </a:lnSpc>
            </a:pPr>
            <a:r>
              <a:rPr lang="en-US" sz="1600" strike="noStrike" spc="-1" dirty="0">
                <a:latin typeface="Calibri"/>
              </a:rPr>
              <a:t>(Scale-up level)</a:t>
            </a:r>
            <a:endParaRPr lang="en-US" sz="1600" strike="noStrike" spc="-1" dirty="0">
              <a:latin typeface="Arial"/>
            </a:endParaRPr>
          </a:p>
        </p:txBody>
      </p:sp>
      <p:sp>
        <p:nvSpPr>
          <p:cNvPr id="548" name="CustomShape 55"/>
          <p:cNvSpPr/>
          <p:nvPr/>
        </p:nvSpPr>
        <p:spPr>
          <a:xfrm>
            <a:off x="2868964" y="3799128"/>
            <a:ext cx="965520" cy="686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49" name="CustomShape 56"/>
          <p:cNvSpPr/>
          <p:nvPr/>
        </p:nvSpPr>
        <p:spPr>
          <a:xfrm>
            <a:off x="2845923" y="3798759"/>
            <a:ext cx="999551" cy="14641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2" name="CustomShape 59"/>
          <p:cNvSpPr/>
          <p:nvPr/>
        </p:nvSpPr>
        <p:spPr>
          <a:xfrm>
            <a:off x="6490255" y="3796590"/>
            <a:ext cx="745560" cy="50235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3" name="CustomShape 60"/>
          <p:cNvSpPr/>
          <p:nvPr/>
        </p:nvSpPr>
        <p:spPr>
          <a:xfrm>
            <a:off x="6490255" y="3827190"/>
            <a:ext cx="737644" cy="210094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4" name="CustomShape 61"/>
          <p:cNvSpPr/>
          <p:nvPr/>
        </p:nvSpPr>
        <p:spPr>
          <a:xfrm>
            <a:off x="6493855" y="3811350"/>
            <a:ext cx="748800" cy="12951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5" name="CustomShape 62"/>
          <p:cNvSpPr/>
          <p:nvPr/>
        </p:nvSpPr>
        <p:spPr>
          <a:xfrm>
            <a:off x="2849514" y="4596527"/>
            <a:ext cx="979443" cy="6969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6" name="CustomShape 63"/>
          <p:cNvSpPr/>
          <p:nvPr/>
        </p:nvSpPr>
        <p:spPr>
          <a:xfrm>
            <a:off x="4567115" y="4626310"/>
            <a:ext cx="826560" cy="615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7" name="CustomShape 64"/>
          <p:cNvSpPr/>
          <p:nvPr/>
        </p:nvSpPr>
        <p:spPr>
          <a:xfrm>
            <a:off x="6484133" y="4537524"/>
            <a:ext cx="735726" cy="5901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8" name="CustomShape 65"/>
          <p:cNvSpPr/>
          <p:nvPr/>
        </p:nvSpPr>
        <p:spPr>
          <a:xfrm>
            <a:off x="6484855" y="4551870"/>
            <a:ext cx="725042" cy="136546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59" name="CustomShape 66"/>
          <p:cNvSpPr/>
          <p:nvPr/>
        </p:nvSpPr>
        <p:spPr>
          <a:xfrm>
            <a:off x="2840659" y="5369419"/>
            <a:ext cx="995386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0" name="CustomShape 67"/>
          <p:cNvSpPr/>
          <p:nvPr/>
        </p:nvSpPr>
        <p:spPr>
          <a:xfrm flipV="1">
            <a:off x="4579315" y="5299230"/>
            <a:ext cx="774360" cy="116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1" name="CustomShape 68"/>
          <p:cNvSpPr/>
          <p:nvPr/>
        </p:nvSpPr>
        <p:spPr>
          <a:xfrm>
            <a:off x="6490975" y="5155432"/>
            <a:ext cx="716040" cy="7870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2" name="CustomShape 69"/>
          <p:cNvSpPr/>
          <p:nvPr/>
        </p:nvSpPr>
        <p:spPr>
          <a:xfrm flipV="1">
            <a:off x="6503213" y="5114130"/>
            <a:ext cx="705242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3" name="CustomShape 70"/>
          <p:cNvSpPr/>
          <p:nvPr/>
        </p:nvSpPr>
        <p:spPr>
          <a:xfrm flipV="1">
            <a:off x="6493855" y="4336387"/>
            <a:ext cx="757080" cy="84558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 sz="2000" dirty="0"/>
          </a:p>
        </p:txBody>
      </p:sp>
      <p:sp>
        <p:nvSpPr>
          <p:cNvPr id="564" name="CustomShape 71"/>
          <p:cNvSpPr/>
          <p:nvPr/>
        </p:nvSpPr>
        <p:spPr>
          <a:xfrm flipV="1">
            <a:off x="6508614" y="3530334"/>
            <a:ext cx="769437" cy="16103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5" name="CustomShape 72"/>
          <p:cNvSpPr/>
          <p:nvPr/>
        </p:nvSpPr>
        <p:spPr>
          <a:xfrm flipV="1">
            <a:off x="6499615" y="2705070"/>
            <a:ext cx="769437" cy="24208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6" name="CustomShape 73"/>
          <p:cNvSpPr/>
          <p:nvPr/>
        </p:nvSpPr>
        <p:spPr>
          <a:xfrm flipV="1">
            <a:off x="4567794" y="4598736"/>
            <a:ext cx="811323" cy="81533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7" name="CustomShape 74"/>
          <p:cNvSpPr/>
          <p:nvPr/>
        </p:nvSpPr>
        <p:spPr>
          <a:xfrm flipV="1">
            <a:off x="4598755" y="3765630"/>
            <a:ext cx="797400" cy="160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8" name="CustomShape 75"/>
          <p:cNvSpPr/>
          <p:nvPr/>
        </p:nvSpPr>
        <p:spPr>
          <a:xfrm flipV="1">
            <a:off x="4588918" y="3061428"/>
            <a:ext cx="789595" cy="23218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69" name="CustomShape 76"/>
          <p:cNvSpPr/>
          <p:nvPr/>
        </p:nvSpPr>
        <p:spPr>
          <a:xfrm flipV="1">
            <a:off x="2854191" y="4633589"/>
            <a:ext cx="973084" cy="73797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0" name="CustomShape 77"/>
          <p:cNvSpPr/>
          <p:nvPr/>
        </p:nvSpPr>
        <p:spPr>
          <a:xfrm flipV="1">
            <a:off x="2860657" y="3963954"/>
            <a:ext cx="966267" cy="140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1" name="CustomShape 78"/>
          <p:cNvSpPr/>
          <p:nvPr/>
        </p:nvSpPr>
        <p:spPr>
          <a:xfrm flipV="1">
            <a:off x="2841802" y="3227402"/>
            <a:ext cx="994482" cy="21401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2" name="CustomShape 79"/>
          <p:cNvSpPr/>
          <p:nvPr/>
        </p:nvSpPr>
        <p:spPr>
          <a:xfrm>
            <a:off x="2843646" y="4564830"/>
            <a:ext cx="1014509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3" name="CustomShape 80"/>
          <p:cNvSpPr/>
          <p:nvPr/>
        </p:nvSpPr>
        <p:spPr>
          <a:xfrm flipV="1">
            <a:off x="2837195" y="3879741"/>
            <a:ext cx="1007640" cy="673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4" name="CustomShape 81"/>
          <p:cNvSpPr/>
          <p:nvPr/>
        </p:nvSpPr>
        <p:spPr>
          <a:xfrm flipV="1">
            <a:off x="2847355" y="3118350"/>
            <a:ext cx="964800" cy="140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5" name="CustomShape 82"/>
          <p:cNvSpPr/>
          <p:nvPr/>
        </p:nvSpPr>
        <p:spPr>
          <a:xfrm flipV="1">
            <a:off x="4558435" y="4561950"/>
            <a:ext cx="830736" cy="71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6" name="CustomShape 83"/>
          <p:cNvSpPr/>
          <p:nvPr/>
        </p:nvSpPr>
        <p:spPr>
          <a:xfrm flipV="1">
            <a:off x="4575275" y="3766350"/>
            <a:ext cx="820520" cy="84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7" name="CustomShape 84"/>
          <p:cNvSpPr/>
          <p:nvPr/>
        </p:nvSpPr>
        <p:spPr>
          <a:xfrm flipV="1">
            <a:off x="4581114" y="3073308"/>
            <a:ext cx="794764" cy="15106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8" name="CustomShape 85"/>
          <p:cNvSpPr/>
          <p:nvPr/>
        </p:nvSpPr>
        <p:spPr>
          <a:xfrm flipV="1">
            <a:off x="6458575" y="4320174"/>
            <a:ext cx="784080" cy="21225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79" name="CustomShape 86"/>
          <p:cNvSpPr/>
          <p:nvPr/>
        </p:nvSpPr>
        <p:spPr>
          <a:xfrm flipV="1">
            <a:off x="6473218" y="3501228"/>
            <a:ext cx="769437" cy="10006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0" name="CustomShape 87"/>
          <p:cNvSpPr/>
          <p:nvPr/>
        </p:nvSpPr>
        <p:spPr>
          <a:xfrm flipV="1">
            <a:off x="6480895" y="2698590"/>
            <a:ext cx="761760" cy="18241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1" name="CustomShape 88"/>
          <p:cNvSpPr/>
          <p:nvPr/>
        </p:nvSpPr>
        <p:spPr>
          <a:xfrm>
            <a:off x="2841955" y="3783629"/>
            <a:ext cx="980640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 sz="2000" dirty="0"/>
          </a:p>
        </p:txBody>
      </p:sp>
      <p:sp>
        <p:nvSpPr>
          <p:cNvPr id="582" name="CustomShape 89"/>
          <p:cNvSpPr/>
          <p:nvPr/>
        </p:nvSpPr>
        <p:spPr>
          <a:xfrm flipV="1">
            <a:off x="2866803" y="3045195"/>
            <a:ext cx="966593" cy="72077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3" name="CustomShape 90"/>
          <p:cNvSpPr/>
          <p:nvPr/>
        </p:nvSpPr>
        <p:spPr>
          <a:xfrm>
            <a:off x="4562755" y="3763110"/>
            <a:ext cx="833400" cy="2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4" name="CustomShape 91"/>
          <p:cNvSpPr/>
          <p:nvPr/>
        </p:nvSpPr>
        <p:spPr>
          <a:xfrm flipV="1">
            <a:off x="4571754" y="3071508"/>
            <a:ext cx="809883" cy="6606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5" name="CustomShape 92"/>
          <p:cNvSpPr/>
          <p:nvPr/>
        </p:nvSpPr>
        <p:spPr>
          <a:xfrm flipV="1">
            <a:off x="6491335" y="3486468"/>
            <a:ext cx="745560" cy="2788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6" name="CustomShape 93"/>
          <p:cNvSpPr/>
          <p:nvPr/>
        </p:nvSpPr>
        <p:spPr>
          <a:xfrm flipV="1">
            <a:off x="6489175" y="2659048"/>
            <a:ext cx="747720" cy="11296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7" name="CustomShape 94"/>
          <p:cNvSpPr/>
          <p:nvPr/>
        </p:nvSpPr>
        <p:spPr>
          <a:xfrm>
            <a:off x="709315" y="3431190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89" name="CustomShape 96"/>
          <p:cNvSpPr/>
          <p:nvPr/>
        </p:nvSpPr>
        <p:spPr>
          <a:xfrm>
            <a:off x="710430" y="3552030"/>
            <a:ext cx="685366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Cloud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Server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591" name="CustomShape 98"/>
          <p:cNvSpPr/>
          <p:nvPr/>
        </p:nvSpPr>
        <p:spPr>
          <a:xfrm flipV="1">
            <a:off x="1424275" y="3017550"/>
            <a:ext cx="690840" cy="72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2" name="CustomShape 99"/>
          <p:cNvSpPr/>
          <p:nvPr/>
        </p:nvSpPr>
        <p:spPr>
          <a:xfrm>
            <a:off x="1424995" y="3771030"/>
            <a:ext cx="696600" cy="1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3" name="CustomShape 100"/>
          <p:cNvSpPr/>
          <p:nvPr/>
        </p:nvSpPr>
        <p:spPr>
          <a:xfrm>
            <a:off x="1441915" y="3788670"/>
            <a:ext cx="672840" cy="67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94" name="CustomShape 101"/>
          <p:cNvSpPr/>
          <p:nvPr/>
        </p:nvSpPr>
        <p:spPr>
          <a:xfrm>
            <a:off x="1429315" y="3783630"/>
            <a:ext cx="694080" cy="1551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602" name="CustomShape 109"/>
          <p:cNvSpPr/>
          <p:nvPr/>
        </p:nvSpPr>
        <p:spPr>
          <a:xfrm>
            <a:off x="457200" y="1730340"/>
            <a:ext cx="122610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440" tIns="45720" rIns="91440" bIns="45720" anchor="t"/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latin typeface="Calibri"/>
              </a:rPr>
              <a:t>Computing Platform</a:t>
            </a:r>
            <a:endParaRPr lang="en-US" sz="1600" strike="noStrike" spc="-1" dirty="0">
              <a:latin typeface="Calibri"/>
            </a:endParaRPr>
          </a:p>
        </p:txBody>
      </p:sp>
      <p:sp>
        <p:nvSpPr>
          <p:cNvPr id="113" name="CustomShape 19">
            <a:extLst>
              <a:ext uri="{FF2B5EF4-FFF2-40B4-BE49-F238E27FC236}">
                <a16:creationId xmlns:a16="http://schemas.microsoft.com/office/drawing/2014/main" id="{94463A5D-0DE6-3644-8E07-B7994A9B633C}"/>
              </a:ext>
            </a:extLst>
          </p:cNvPr>
          <p:cNvSpPr/>
          <p:nvPr/>
        </p:nvSpPr>
        <p:spPr>
          <a:xfrm>
            <a:off x="2127238" y="3446139"/>
            <a:ext cx="719640" cy="704880"/>
          </a:xfrm>
          <a:prstGeom prst="ellipse">
            <a:avLst/>
          </a:prstGeom>
          <a:noFill/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4" name="CustomShape 20">
            <a:extLst>
              <a:ext uri="{FF2B5EF4-FFF2-40B4-BE49-F238E27FC236}">
                <a16:creationId xmlns:a16="http://schemas.microsoft.com/office/drawing/2014/main" id="{5547A2BE-5C7A-E54F-B6E8-A9364FC52187}"/>
              </a:ext>
            </a:extLst>
          </p:cNvPr>
          <p:cNvSpPr/>
          <p:nvPr/>
        </p:nvSpPr>
        <p:spPr>
          <a:xfrm>
            <a:off x="2193527" y="3670779"/>
            <a:ext cx="591190" cy="27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MVM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6" name="CustomShape 98">
            <a:extLst>
              <a:ext uri="{FF2B5EF4-FFF2-40B4-BE49-F238E27FC236}">
                <a16:creationId xmlns:a16="http://schemas.microsoft.com/office/drawing/2014/main" id="{FE09148F-F6D7-AB47-AC40-6344D6825BB3}"/>
              </a:ext>
            </a:extLst>
          </p:cNvPr>
          <p:cNvSpPr/>
          <p:nvPr/>
        </p:nvSpPr>
        <p:spPr>
          <a:xfrm flipV="1">
            <a:off x="2837155" y="3282870"/>
            <a:ext cx="1000920" cy="286953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7" name="CustomShape 98">
            <a:extLst>
              <a:ext uri="{FF2B5EF4-FFF2-40B4-BE49-F238E27FC236}">
                <a16:creationId xmlns:a16="http://schemas.microsoft.com/office/drawing/2014/main" id="{94B42592-1CBE-A443-A5DB-384CEC729593}"/>
              </a:ext>
            </a:extLst>
          </p:cNvPr>
          <p:cNvSpPr/>
          <p:nvPr/>
        </p:nvSpPr>
        <p:spPr>
          <a:xfrm flipV="1">
            <a:off x="2831875" y="4012150"/>
            <a:ext cx="1006686" cy="217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8" name="CustomShape 98">
            <a:extLst>
              <a:ext uri="{FF2B5EF4-FFF2-40B4-BE49-F238E27FC236}">
                <a16:creationId xmlns:a16="http://schemas.microsoft.com/office/drawing/2014/main" id="{B5E36DCD-D9C9-C644-9C73-3B4FE31D1F4A}"/>
              </a:ext>
            </a:extLst>
          </p:cNvPr>
          <p:cNvSpPr/>
          <p:nvPr/>
        </p:nvSpPr>
        <p:spPr>
          <a:xfrm flipV="1">
            <a:off x="2830193" y="4709188"/>
            <a:ext cx="1021202" cy="146268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19" name="CustomShape 98">
            <a:extLst>
              <a:ext uri="{FF2B5EF4-FFF2-40B4-BE49-F238E27FC236}">
                <a16:creationId xmlns:a16="http://schemas.microsoft.com/office/drawing/2014/main" id="{688479B1-0C0E-854C-BCA0-38A59C5D47D5}"/>
              </a:ext>
            </a:extLst>
          </p:cNvPr>
          <p:cNvSpPr/>
          <p:nvPr/>
        </p:nvSpPr>
        <p:spPr>
          <a:xfrm flipV="1">
            <a:off x="2836411" y="5465297"/>
            <a:ext cx="990144" cy="71195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0">
            <a:solidFill>
              <a:schemeClr val="dk1">
                <a:alpha val="50000"/>
              </a:schemeClr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21" name="CustomShape 107">
            <a:extLst>
              <a:ext uri="{FF2B5EF4-FFF2-40B4-BE49-F238E27FC236}">
                <a16:creationId xmlns:a16="http://schemas.microsoft.com/office/drawing/2014/main" id="{46026E9E-77B7-3D43-AFC5-F1227AE44CF1}"/>
              </a:ext>
            </a:extLst>
          </p:cNvPr>
          <p:cNvSpPr/>
          <p:nvPr/>
        </p:nvSpPr>
        <p:spPr>
          <a:xfrm>
            <a:off x="4571755" y="3046242"/>
            <a:ext cx="791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09" name="CustomShape 13">
            <a:extLst>
              <a:ext uri="{FF2B5EF4-FFF2-40B4-BE49-F238E27FC236}">
                <a16:creationId xmlns:a16="http://schemas.microsoft.com/office/drawing/2014/main" id="{B2690F56-7DF4-4DD6-B301-CDD731F9A247}"/>
              </a:ext>
            </a:extLst>
          </p:cNvPr>
          <p:cNvSpPr/>
          <p:nvPr/>
        </p:nvSpPr>
        <p:spPr>
          <a:xfrm>
            <a:off x="5408672" y="5011742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GPU+ 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Pinned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0" name="CustomShape 13">
            <a:extLst>
              <a:ext uri="{FF2B5EF4-FFF2-40B4-BE49-F238E27FC236}">
                <a16:creationId xmlns:a16="http://schemas.microsoft.com/office/drawing/2014/main" id="{BAB899A1-1508-41E5-B2A6-2DC6A7342AC2}"/>
              </a:ext>
            </a:extLst>
          </p:cNvPr>
          <p:cNvSpPr/>
          <p:nvPr/>
        </p:nvSpPr>
        <p:spPr>
          <a:xfrm>
            <a:off x="5382889" y="4200217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GPU+ </a:t>
            </a:r>
          </a:p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000000"/>
                </a:solidFill>
                <a:latin typeface="Calibri"/>
              </a:rPr>
              <a:t>Vanilla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1" name="CustomShape 13">
            <a:extLst>
              <a:ext uri="{FF2B5EF4-FFF2-40B4-BE49-F238E27FC236}">
                <a16:creationId xmlns:a16="http://schemas.microsoft.com/office/drawing/2014/main" id="{3ADDFA53-57C4-4A0E-A597-06FFD7CCFB62}"/>
              </a:ext>
            </a:extLst>
          </p:cNvPr>
          <p:cNvSpPr/>
          <p:nvPr/>
        </p:nvSpPr>
        <p:spPr>
          <a:xfrm>
            <a:off x="5402867" y="3630976"/>
            <a:ext cx="1101244" cy="297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Pinned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112" name="CustomShape 13">
            <a:extLst>
              <a:ext uri="{FF2B5EF4-FFF2-40B4-BE49-F238E27FC236}">
                <a16:creationId xmlns:a16="http://schemas.microsoft.com/office/drawing/2014/main" id="{9127ACD7-7972-4DF2-A3FD-3136740C51F3}"/>
              </a:ext>
            </a:extLst>
          </p:cNvPr>
          <p:cNvSpPr/>
          <p:nvPr/>
        </p:nvSpPr>
        <p:spPr>
          <a:xfrm>
            <a:off x="5389011" y="2941410"/>
            <a:ext cx="1101244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 spc="-1" dirty="0">
                <a:solidFill>
                  <a:srgbClr val="000000"/>
                </a:solidFill>
                <a:latin typeface="Calibri"/>
              </a:rPr>
              <a:t>Vanilla CPU</a:t>
            </a:r>
            <a:endParaRPr lang="en-US" sz="1400" strike="noStrike" spc="-1" dirty="0">
              <a:latin typeface="Arial"/>
            </a:endParaRPr>
          </a:p>
        </p:txBody>
      </p:sp>
      <p:sp>
        <p:nvSpPr>
          <p:cNvPr id="2" name="TextShape 3">
            <a:extLst>
              <a:ext uri="{FF2B5EF4-FFF2-40B4-BE49-F238E27FC236}">
                <a16:creationId xmlns:a16="http://schemas.microsoft.com/office/drawing/2014/main" id="{AF0E021A-F86B-DE35-9616-565CAD99E728}"/>
              </a:ext>
            </a:extLst>
          </p:cNvPr>
          <p:cNvSpPr txBox="1"/>
          <p:nvPr/>
        </p:nvSpPr>
        <p:spPr>
          <a:xfrm>
            <a:off x="2957929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13</a:t>
            </a:fld>
            <a:endParaRPr lang="en-US" sz="12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78657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0" y="152280"/>
            <a:ext cx="914400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Deep Learning Apps and Models in </a:t>
            </a:r>
            <a:r>
              <a:rPr lang="en-US" sz="3600" b="0" strike="noStrike" spc="-1" dirty="0" err="1">
                <a:solidFill>
                  <a:srgbClr val="FFFFFF"/>
                </a:solidFill>
                <a:latin typeface="Arial"/>
              </a:rPr>
              <a:t>MLPerf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343080" indent="-342720"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spc="-1" dirty="0">
                <a:solidFill>
                  <a:srgbClr val="000000"/>
                </a:solidFill>
                <a:latin typeface="Calibri"/>
              </a:rPr>
              <a:t>Which applications to choose?</a:t>
            </a: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Commonly used in production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Related to end-user experience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spcBef>
                <a:spcPts val="479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Different input data type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34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Deep Learning apps and their NN Models</a:t>
            </a:r>
            <a:endParaRPr lang="en-US" sz="34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Vision --&gt; ResNet50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Speech Recognition --&gt; RNNT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Natural Language Processing --&gt; BERT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Arial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Recommendation system --&gt; DLRM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Shape 3">
            <a:extLst>
              <a:ext uri="{FF2B5EF4-FFF2-40B4-BE49-F238E27FC236}">
                <a16:creationId xmlns:a16="http://schemas.microsoft.com/office/drawing/2014/main" id="{802E2CD9-C76F-60D3-57B8-A47406F457B9}"/>
              </a:ext>
            </a:extLst>
          </p:cNvPr>
          <p:cNvSpPr txBox="1"/>
          <p:nvPr/>
        </p:nvSpPr>
        <p:spPr>
          <a:xfrm>
            <a:off x="3505140" y="649062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fld id="{8B264338-DAB6-4886-A855-362F2251939B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14</a:t>
            </a:fld>
            <a:endParaRPr lang="en-US" sz="1200" b="0" strike="noStrike" spc="-1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Examined Applications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7AF038F7-4A72-42A8-AAB5-172F82210D24}" type="slidenum">
              <a:rPr lang="en-US" sz="1200" b="0" strike="noStrike" spc="-1" dirty="0">
                <a:solidFill>
                  <a:srgbClr val="8B8B8B"/>
                </a:solidFill>
                <a:latin typeface="Calibri"/>
              </a:rPr>
              <a:t>15</a:t>
            </a:fld>
            <a:endParaRPr lang="en-US" sz="1200" b="0" strike="noStrike" spc="-1" dirty="0"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" y="1579471"/>
            <a:ext cx="6654800" cy="2184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03" y="3887781"/>
            <a:ext cx="4543477" cy="2184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0" y="3847995"/>
            <a:ext cx="2059140" cy="2217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Shape 1"/>
          <p:cNvSpPr txBox="1"/>
          <p:nvPr/>
        </p:nvSpPr>
        <p:spPr>
          <a:xfrm>
            <a:off x="457200" y="152280"/>
            <a:ext cx="832485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Infrastructure Setup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3" name="TextShape 2"/>
          <p:cNvSpPr txBox="1"/>
          <p:nvPr/>
        </p:nvSpPr>
        <p:spPr>
          <a:xfrm>
            <a:off x="457200" y="1600200"/>
            <a:ext cx="7823200" cy="19431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X86: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80 x Intel(R) Xeon(R) Gold 6138 CPU @ 2.00GHz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512GB DDR3 @ 2666 MT/s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GPU: Tesla k40c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ARM:</a:t>
            </a: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Quad core Cortex-A72 (ARM v8) 64-bit SoC @ 1.5GHz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8GB LPDDR4-3200 SDRAM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39" y="3765452"/>
            <a:ext cx="6575961" cy="2136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" y="2446074"/>
            <a:ext cx="9144000" cy="300241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23913" y="3459480"/>
            <a:ext cx="2921325" cy="1036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8" idx="2"/>
          </p:cNvCxnSpPr>
          <p:nvPr/>
        </p:nvCxnSpPr>
        <p:spPr>
          <a:xfrm flipH="1" flipV="1">
            <a:off x="6972300" y="2245923"/>
            <a:ext cx="266700" cy="11984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26285" y="1599592"/>
            <a:ext cx="4092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Scrutinize resource utilization patterns of the app </a:t>
            </a:r>
            <a:r>
              <a:rPr lang="en-US"/>
              <a:t>before deployment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90600" y="3459480"/>
            <a:ext cx="594360" cy="1098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87780" y="1939371"/>
            <a:ext cx="297180" cy="15329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253218" y="1570039"/>
            <a:ext cx="4083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/>
            <a:r>
              <a:rPr lang="en-US" dirty="0"/>
              <a:t>Investigate the impact of scale-up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3882818" y="2339407"/>
            <a:ext cx="460582" cy="1318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7349490" y="2369526"/>
            <a:ext cx="1095748" cy="992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74455" y="1743384"/>
            <a:ext cx="79895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Upon scaleup, contention for copying data to the GPU, number of CPU and GPU interrupts, and cache misses are amplified</a:t>
            </a:r>
          </a:p>
          <a:p>
            <a:pPr marL="457200" indent="-457200" algn="just">
              <a:buFont typeface="+mj-lt"/>
              <a:buAutoNum type="alphaUcPeriod"/>
            </a:pP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448484"/>
            <a:ext cx="8686440" cy="2410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871" y="342551"/>
            <a:ext cx="8275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spc="-1" dirty="0">
                <a:solidFill>
                  <a:srgbClr val="FFFFFF"/>
                </a:solidFill>
                <a:latin typeface="Arial"/>
              </a:rPr>
              <a:t>Analysis of Image Classification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5A9FEF-0FE6-346E-A6AA-0F38188E156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297650" y="6554775"/>
            <a:ext cx="548700" cy="3472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990F59E-2BE4-D792-0AAD-E1D228ED10D8}"/>
              </a:ext>
            </a:extLst>
          </p:cNvPr>
          <p:cNvSpPr/>
          <p:nvPr/>
        </p:nvSpPr>
        <p:spPr>
          <a:xfrm>
            <a:off x="1468899" y="2643268"/>
            <a:ext cx="482993" cy="21780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0CF3FB-7BBA-26DC-A9C1-73D0A69D7C02}"/>
              </a:ext>
            </a:extLst>
          </p:cNvPr>
          <p:cNvSpPr/>
          <p:nvPr/>
        </p:nvSpPr>
        <p:spPr>
          <a:xfrm>
            <a:off x="8053754" y="6241250"/>
            <a:ext cx="884146" cy="534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421" y="5751137"/>
            <a:ext cx="875851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Scale-up improves the E2E inference time up to a certain number of cores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Counter-intuitive behavior of vanilla CN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CPU-GPU is not remarkably beneficial (pre- and post-processes are not GPU-enabled)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753D4-B1A5-27A2-A061-17B93348E10A}"/>
              </a:ext>
            </a:extLst>
          </p:cNvPr>
          <p:cNvSpPr/>
          <p:nvPr/>
        </p:nvSpPr>
        <p:spPr>
          <a:xfrm>
            <a:off x="515815" y="3503128"/>
            <a:ext cx="2798885" cy="131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D6BA8F-22E5-137C-52BF-BE451716C308}"/>
              </a:ext>
            </a:extLst>
          </p:cNvPr>
          <p:cNvSpPr/>
          <p:nvPr/>
        </p:nvSpPr>
        <p:spPr>
          <a:xfrm>
            <a:off x="515814" y="2629086"/>
            <a:ext cx="2608385" cy="1318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3BCC8B-4A9F-9A65-49D4-B67592E779A5}"/>
              </a:ext>
            </a:extLst>
          </p:cNvPr>
          <p:cNvSpPr/>
          <p:nvPr/>
        </p:nvSpPr>
        <p:spPr>
          <a:xfrm>
            <a:off x="5593245" y="3423528"/>
            <a:ext cx="2793378" cy="137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339962" y="3361907"/>
            <a:ext cx="768638" cy="15292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F1AF0D-A840-0838-C2F5-ADEEB7E18567}"/>
              </a:ext>
            </a:extLst>
          </p:cNvPr>
          <p:cNvSpPr/>
          <p:nvPr/>
        </p:nvSpPr>
        <p:spPr>
          <a:xfrm>
            <a:off x="2514081" y="4349262"/>
            <a:ext cx="884146" cy="472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14700" y="3657600"/>
            <a:ext cx="838200" cy="1233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4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/>
      <p:bldP spid="8" grpId="1"/>
      <p:bldP spid="10" grpId="0" animBg="1"/>
      <p:bldP spid="10" grpId="1" animBg="1"/>
      <p:bldP spid="14" grpId="0"/>
      <p:bldP spid="14" grpId="1"/>
      <p:bldP spid="22" grpId="0"/>
      <p:bldP spid="9" grpId="0" animBg="1"/>
      <p:bldP spid="9" grpId="1" animBg="1"/>
      <p:bldP spid="15" grpId="0" animBg="1"/>
      <p:bldP spid="19" grpId="0" animBg="1"/>
      <p:bldP spid="21" grpId="0" animBg="1"/>
      <p:bldP spid="17" grpId="0" animBg="1"/>
      <p:bldP spid="2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FB3831AA-ABCB-4011-8A73-79C4CF0D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36840"/>
            <a:ext cx="8915400" cy="114264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Are Pre- and Post-Processing Phases the Culprit for Slowdown on GPU?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8500" y="5906560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CPU-GPU offers 4× to 9× speedup for “inference-only”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35" y="2382553"/>
            <a:ext cx="6233290" cy="35240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63" y="1645994"/>
            <a:ext cx="853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Measure the speedup of all three execution phase of DL application (E2E), </a:t>
            </a:r>
            <a:r>
              <a:rPr lang="en-US" b="1" dirty="0"/>
              <a:t>not only inference part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14300" y="1645993"/>
            <a:ext cx="8531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If pre- and post- processing phase dominate the execution time, </a:t>
            </a:r>
            <a:r>
              <a:rPr lang="en-US" b="1" dirty="0"/>
              <a:t>GPU won’t be helpful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6498F01-7A92-E753-2D30-E9278A5B7F61}"/>
              </a:ext>
            </a:extLst>
          </p:cNvPr>
          <p:cNvSpPr txBox="1">
            <a:spLocks/>
          </p:cNvSpPr>
          <p:nvPr/>
        </p:nvSpPr>
        <p:spPr>
          <a:xfrm>
            <a:off x="4297650" y="6554775"/>
            <a:ext cx="548700" cy="3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z="1400" smtClean="0"/>
              <a:pPr algn="ctr"/>
              <a:t>18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18976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6690-31A9-40C9-924F-FF7E61ADF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FFFFFF"/>
                </a:solidFill>
              </a:rPr>
              <a:t>Analysis of NLP Application</a:t>
            </a:r>
            <a:endParaRPr lang="en-US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544"/>
            <a:ext cx="9144000" cy="35730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032" y="5794249"/>
            <a:ext cx="8207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</a:rPr>
              <a:t>CPU-GPU configuration: </a:t>
            </a:r>
            <a:r>
              <a:rPr lang="en-US" dirty="0"/>
              <a:t>more than 3× speedup in the E2E execution time</a:t>
            </a:r>
          </a:p>
        </p:txBody>
      </p:sp>
      <p:sp>
        <p:nvSpPr>
          <p:cNvPr id="5" name="Oval 4"/>
          <p:cNvSpPr/>
          <p:nvPr/>
        </p:nvSpPr>
        <p:spPr>
          <a:xfrm>
            <a:off x="5006340" y="3211830"/>
            <a:ext cx="514350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5872" y="4036074"/>
            <a:ext cx="514350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84762" y="1792940"/>
            <a:ext cx="5795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Scale-up level is not a decisive factor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43400" y="3589020"/>
            <a:ext cx="868681" cy="2205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4"/>
          </p:cNvCxnSpPr>
          <p:nvPr/>
        </p:nvCxnSpPr>
        <p:spPr>
          <a:xfrm>
            <a:off x="493047" y="4413264"/>
            <a:ext cx="257175" cy="13809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34390" y="4094508"/>
            <a:ext cx="716281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84669" y="3767469"/>
            <a:ext cx="716281" cy="37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2592531" y="2117880"/>
            <a:ext cx="756459" cy="19766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6206490" y="2117880"/>
            <a:ext cx="1036320" cy="16495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5081" y="1360147"/>
            <a:ext cx="845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NLP needs to load lots of small data, as opposed to image classification with few large data (image). Efficient storage can reduce pre-processing overhead. For NLP, SSD storage that have high IOPs are beneficial whereas for image, throughput-based (HDD) is enough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33764" y="2117880"/>
            <a:ext cx="8973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Use high performance storage for DL applications with many small-size input file</a:t>
            </a:r>
          </a:p>
        </p:txBody>
      </p:sp>
    </p:spTree>
    <p:extLst>
      <p:ext uri="{BB962C8B-B14F-4D97-AF65-F5344CB8AC3E}">
        <p14:creationId xmlns:p14="http://schemas.microsoft.com/office/powerpoint/2010/main" val="19802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 animBg="1"/>
      <p:bldP spid="5" grpId="1" animBg="1"/>
      <p:bldP spid="6" grpId="0" animBg="1"/>
      <p:bldP spid="6" grpId="1" animBg="1"/>
      <p:bldP spid="7" grpId="0"/>
      <p:bldP spid="7" grpId="1"/>
      <p:bldP spid="14" grpId="0" animBg="1"/>
      <p:bldP spid="14" grpId="1" animBg="1"/>
      <p:bldP spid="15" grpId="0" animBg="1"/>
      <p:bldP spid="15" grpId="1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15671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Introduction 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212406" y="1499113"/>
            <a:ext cx="7005507" cy="5112497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Dr. Mohsen Amini Salehi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PhD at Melbourne University 2012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Associate Professor at UL Lafayette (2023)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r>
              <a:rPr lang="en-US" sz="1600" b="1" spc="-1" dirty="0">
                <a:solidFill>
                  <a:srgbClr val="000000"/>
                </a:solidFill>
              </a:rPr>
              <a:t>Associate Professor at University of North Texas (present)</a:t>
            </a:r>
          </a:p>
          <a:p>
            <a:pPr marL="743040" lvl="1" indent="-285480">
              <a:spcBef>
                <a:spcPts val="360"/>
              </a:spcBef>
              <a:buClr>
                <a:srgbClr val="008000"/>
              </a:buClr>
              <a:buSzPct val="125000"/>
              <a:buFont typeface="Wingdings" charset="2"/>
              <a:buChar char=""/>
            </a:pPr>
            <a:endParaRPr lang="en-US" sz="100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</a:rPr>
              <a:t>Director of the HPCC Lab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7 members: 6 PhD + 1 MS + 2 BS students</a:t>
            </a:r>
          </a:p>
          <a:p>
            <a:pPr marL="1143000" lvl="2" indent="-228240">
              <a:lnSpc>
                <a:spcPct val="100000"/>
              </a:lnSpc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In total 33 students/postdoc/visitors</a:t>
            </a:r>
          </a:p>
          <a:p>
            <a:pPr marL="1143000" lvl="2" indent="-228240">
              <a:spcBef>
                <a:spcPts val="320"/>
              </a:spcBef>
              <a:buClr>
                <a:srgbClr val="008000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000000"/>
                </a:solidFill>
              </a:rPr>
              <a:t>&gt; 70 peer-reviewed publications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  <a:p>
            <a:endParaRPr lang="en-US" sz="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7" name="Picture 6"/>
          <p:cNvPicPr/>
          <p:nvPr/>
        </p:nvPicPr>
        <p:blipFill rotWithShape="1">
          <a:blip r:embed="rId2"/>
          <a:srcRect t="31203" b="14510"/>
          <a:stretch/>
        </p:blipFill>
        <p:spPr>
          <a:xfrm>
            <a:off x="6193971" y="751114"/>
            <a:ext cx="2949669" cy="2276566"/>
          </a:xfrm>
          <a:prstGeom prst="rect">
            <a:avLst/>
          </a:prstGeom>
          <a:ln>
            <a:noFill/>
          </a:ln>
        </p:spPr>
      </p:pic>
      <p:pic>
        <p:nvPicPr>
          <p:cNvPr id="178" name="Picture 2"/>
          <p:cNvPicPr/>
          <p:nvPr/>
        </p:nvPicPr>
        <p:blipFill rotWithShape="1">
          <a:blip r:embed="rId3"/>
          <a:srcRect t="11979"/>
          <a:stretch/>
        </p:blipFill>
        <p:spPr>
          <a:xfrm>
            <a:off x="5283200" y="3027680"/>
            <a:ext cx="3860440" cy="1760009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1A8F42C-14CB-7C6B-B46E-D0E2DAB896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9" t="38237" r="11035" b="9979"/>
          <a:stretch/>
        </p:blipFill>
        <p:spPr>
          <a:xfrm>
            <a:off x="4622972" y="4809035"/>
            <a:ext cx="4521028" cy="2048965"/>
          </a:xfrm>
          <a:prstGeom prst="rect">
            <a:avLst/>
          </a:prstGeom>
        </p:spPr>
      </p:pic>
      <p:pic>
        <p:nvPicPr>
          <p:cNvPr id="1026" name="Picture 2" descr="NSF Logo | NSF - National Science Foundation">
            <a:extLst>
              <a:ext uri="{FF2B5EF4-FFF2-40B4-BE49-F238E27FC236}">
                <a16:creationId xmlns:a16="http://schemas.microsoft.com/office/drawing/2014/main" id="{B3D2FA6C-CEFE-9788-D7D6-6BE54F9B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3" y="4548278"/>
            <a:ext cx="1934952" cy="194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lbor-logo_06">
            <a:extLst>
              <a:ext uri="{FF2B5EF4-FFF2-40B4-BE49-F238E27FC236}">
                <a16:creationId xmlns:a16="http://schemas.microsoft.com/office/drawing/2014/main" id="{1573B44C-8832-6280-832A-390C46655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12" y="4404480"/>
            <a:ext cx="1790693" cy="23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5AEAE-72B8-4C3C-8616-4DEF19CF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" y="140437"/>
            <a:ext cx="8982075" cy="114264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Impact of CPU Pinning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29" y="2418733"/>
            <a:ext cx="6035040" cy="358095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5118" y="3854314"/>
            <a:ext cx="1217405" cy="2145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96673" y="2149234"/>
            <a:ext cx="644855" cy="16936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81723" y="1787421"/>
            <a:ext cx="6366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Pinning CPU cores mitigates overhead particularly for vanilla CN</a:t>
            </a:r>
            <a:endParaRPr lang="en-US" dirty="0">
              <a:solidFill>
                <a:srgbClr val="000000"/>
              </a:solidFill>
              <a:latin typeface="lato" panose="020F0502020204030203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84103" y="3854314"/>
            <a:ext cx="1217405" cy="21453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71820" y="2126375"/>
            <a:ext cx="595202" cy="1716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5982357-B0D8-274B-D312-6A98EE42312B}"/>
              </a:ext>
            </a:extLst>
          </p:cNvPr>
          <p:cNvSpPr/>
          <p:nvPr/>
        </p:nvSpPr>
        <p:spPr>
          <a:xfrm>
            <a:off x="6307272" y="3854314"/>
            <a:ext cx="884146" cy="1997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3FB345C5-666E-AEB1-AF46-F936D0F8283F}"/>
              </a:ext>
            </a:extLst>
          </p:cNvPr>
          <p:cNvSpPr txBox="1">
            <a:spLocks/>
          </p:cNvSpPr>
          <p:nvPr/>
        </p:nvSpPr>
        <p:spPr>
          <a:xfrm>
            <a:off x="4297650" y="6554775"/>
            <a:ext cx="548700" cy="3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z="1400" smtClean="0"/>
              <a:pPr algn="ctr"/>
              <a:t>20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0814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FD3D-0620-45B9-B0A3-72FB2481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Edge device experiment 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3" y="2067034"/>
            <a:ext cx="4780992" cy="33539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9417" y="5518548"/>
            <a:ext cx="588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Containers are suggested for ML deployments on the Edge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38549" y="2804206"/>
            <a:ext cx="857249" cy="19815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200" dirty="0">
                <a:cs typeface="Arial"/>
              </a:rPr>
              <a:t>Future Directions: </a:t>
            </a:r>
            <a:r>
              <a:rPr lang="en-US" sz="3200" dirty="0" err="1">
                <a:cs typeface="Arial"/>
              </a:rPr>
              <a:t>Cloud+MultiAI</a:t>
            </a:r>
            <a:r>
              <a:rPr lang="en-US" sz="3200" dirty="0">
                <a:cs typeface="Arial"/>
              </a:rPr>
              <a:t> to Unlock New Levels of Smartness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683714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i="1" dirty="0">
                <a:ea typeface="+mn-lt"/>
                <a:cs typeface="+mn-lt"/>
              </a:rPr>
              <a:t>Edge-Cloud to enable </a:t>
            </a:r>
            <a:r>
              <a:rPr lang="en-US" b="1" i="1" dirty="0">
                <a:ea typeface="+mn-lt"/>
                <a:cs typeface="+mn-lt"/>
              </a:rPr>
              <a:t>attention management</a:t>
            </a:r>
            <a:endParaRPr lang="en-US" b="1" i="1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Human-like concentration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Progressive perception</a:t>
            </a:r>
          </a:p>
          <a:p>
            <a:pPr lvl="1"/>
            <a:r>
              <a:rPr lang="en-US" dirty="0">
                <a:cs typeface="Calibri"/>
              </a:rPr>
              <a:t>Attention navigation </a:t>
            </a:r>
            <a:br>
              <a:rPr lang="en-US" dirty="0">
                <a:cs typeface="Calibri"/>
              </a:rPr>
            </a:br>
            <a:r>
              <a:rPr lang="en-US" dirty="0">
                <a:cs typeface="Calibri"/>
              </a:rPr>
              <a:t>(searching for objects)</a:t>
            </a:r>
            <a:br>
              <a:rPr lang="en-US" dirty="0">
                <a:cs typeface="Calibri"/>
              </a:rPr>
            </a:b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12ECA-957B-C304-2BAB-1AA80D7C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32FB85-A382-F891-1AB3-C7EEF6797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12" y="2551524"/>
            <a:ext cx="2743200" cy="1545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AB899C-62B3-561A-38FF-391AD425E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" t="725" r="75531" b="82246"/>
          <a:stretch/>
        </p:blipFill>
        <p:spPr>
          <a:xfrm>
            <a:off x="6204321" y="4257262"/>
            <a:ext cx="2939680" cy="2073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25B58-EC8B-89F0-F546-20D8A264E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69" t="3908" r="51386" b="73551"/>
          <a:stretch/>
        </p:blipFill>
        <p:spPr>
          <a:xfrm>
            <a:off x="4126523" y="4244039"/>
            <a:ext cx="2234949" cy="20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2E71-E827-EBFA-FD0B-EC8DC2F5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" y="83889"/>
            <a:ext cx="8843158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en-US" sz="3600" dirty="0">
                <a:cs typeface="Arial"/>
              </a:rPr>
              <a:t>Future Direction: </a:t>
            </a:r>
            <a:r>
              <a:rPr lang="en-US" sz="3600" dirty="0">
                <a:ea typeface="+mn-lt"/>
                <a:cs typeface="+mn-lt"/>
              </a:rPr>
              <a:t>Edge-Cloud to Enable Human-Like </a:t>
            </a:r>
            <a:r>
              <a:rPr lang="en-US" sz="3600" b="1" dirty="0">
                <a:ea typeface="+mn-lt"/>
                <a:cs typeface="+mn-lt"/>
              </a:rPr>
              <a:t>Concentration</a:t>
            </a:r>
            <a:endParaRPr lang="en-US" sz="3600" dirty="0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B777-1863-657F-F91B-9532BA582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1" y="1393131"/>
            <a:ext cx="8843158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sz="2000" dirty="0">
              <a:cs typeface="Calibri"/>
            </a:endParaRPr>
          </a:p>
          <a:p>
            <a:endParaRPr lang="en-US" sz="28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12ECA-957B-C304-2BAB-1AA80D7C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EAAAF3-C52C-6B3E-3BF9-3C7F42E39BB5}"/>
              </a:ext>
            </a:extLst>
          </p:cNvPr>
          <p:cNvSpPr/>
          <p:nvPr/>
        </p:nvSpPr>
        <p:spPr>
          <a:xfrm>
            <a:off x="7575921" y="6083908"/>
            <a:ext cx="1568080" cy="7740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0E3577-2277-7E00-E34A-237226B3A01F}"/>
              </a:ext>
            </a:extLst>
          </p:cNvPr>
          <p:cNvSpPr txBox="1"/>
          <p:nvPr/>
        </p:nvSpPr>
        <p:spPr>
          <a:xfrm>
            <a:off x="2129807" y="5637111"/>
            <a:ext cx="63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054C12D5-9CAB-05BC-EAF3-CD7E9158BEF8}"/>
              </a:ext>
            </a:extLst>
          </p:cNvPr>
          <p:cNvSpPr/>
          <p:nvPr/>
        </p:nvSpPr>
        <p:spPr>
          <a:xfrm rot="10800000">
            <a:off x="2779977" y="4866696"/>
            <a:ext cx="819106" cy="740125"/>
          </a:xfrm>
          <a:prstGeom prst="arc">
            <a:avLst>
              <a:gd name="adj1" fmla="val 13877153"/>
              <a:gd name="adj2" fmla="val 19223279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3A9E4B87-8334-5555-F729-6A4C1C6C026D}"/>
              </a:ext>
            </a:extLst>
          </p:cNvPr>
          <p:cNvSpPr/>
          <p:nvPr/>
        </p:nvSpPr>
        <p:spPr>
          <a:xfrm rot="20611617">
            <a:off x="2869436" y="5034001"/>
            <a:ext cx="627821" cy="743228"/>
          </a:xfrm>
          <a:prstGeom prst="arc">
            <a:avLst>
              <a:gd name="adj1" fmla="val 13708170"/>
              <a:gd name="adj2" fmla="val 21058161"/>
            </a:avLst>
          </a:prstGeom>
          <a:ln w="254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F9D10C26-F2AB-D2A5-7D9F-527BFE438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2006482" y="4634740"/>
            <a:ext cx="843468" cy="10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Related image">
            <a:extLst>
              <a:ext uri="{FF2B5EF4-FFF2-40B4-BE49-F238E27FC236}">
                <a16:creationId xmlns:a16="http://schemas.microsoft.com/office/drawing/2014/main" id="{E83FBC4E-121B-E2AE-AE0A-8716BBB41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14667" b="15030"/>
          <a:stretch/>
        </p:blipFill>
        <p:spPr bwMode="auto">
          <a:xfrm>
            <a:off x="4829011" y="4185235"/>
            <a:ext cx="2017853" cy="14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Disabled people set. old and young invalid persons. Premium Vector">
            <a:extLst>
              <a:ext uri="{FF2B5EF4-FFF2-40B4-BE49-F238E27FC236}">
                <a16:creationId xmlns:a16="http://schemas.microsoft.com/office/drawing/2014/main" id="{0C898F51-1816-069D-4789-3A3D2A6AD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3485968" y="4619689"/>
            <a:ext cx="695225" cy="183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6F3EE44-8811-AFCB-FB54-91B0ED479233}"/>
              </a:ext>
            </a:extLst>
          </p:cNvPr>
          <p:cNvCxnSpPr>
            <a:cxnSpLocks/>
          </p:cNvCxnSpPr>
          <p:nvPr/>
        </p:nvCxnSpPr>
        <p:spPr>
          <a:xfrm flipV="1">
            <a:off x="3796865" y="4759127"/>
            <a:ext cx="1413192" cy="16817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415447F-36B8-583B-4315-4B33F34D5378}"/>
              </a:ext>
            </a:extLst>
          </p:cNvPr>
          <p:cNvCxnSpPr>
            <a:cxnSpLocks/>
          </p:cNvCxnSpPr>
          <p:nvPr/>
        </p:nvCxnSpPr>
        <p:spPr>
          <a:xfrm flipV="1">
            <a:off x="3874055" y="4960240"/>
            <a:ext cx="1156492" cy="1690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4">
            <a:extLst>
              <a:ext uri="{FF2B5EF4-FFF2-40B4-BE49-F238E27FC236}">
                <a16:creationId xmlns:a16="http://schemas.microsoft.com/office/drawing/2014/main" id="{0D2EDF73-E0E2-2FE6-0A3A-2676A8758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1" t="14877" r="4994" b="55010"/>
          <a:stretch/>
        </p:blipFill>
        <p:spPr bwMode="auto">
          <a:xfrm flipH="1">
            <a:off x="7494682" y="4960240"/>
            <a:ext cx="1383587" cy="194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CAB71875-4C49-DD11-61EB-CE594B3A60A3}"/>
              </a:ext>
            </a:extLst>
          </p:cNvPr>
          <p:cNvSpPr/>
          <p:nvPr/>
        </p:nvSpPr>
        <p:spPr>
          <a:xfrm>
            <a:off x="7180380" y="3809999"/>
            <a:ext cx="1697889" cy="786189"/>
          </a:xfrm>
          <a:prstGeom prst="wedgeRoundRectCallout">
            <a:avLst>
              <a:gd name="adj1" fmla="val -7138"/>
              <a:gd name="adj2" fmla="val 109633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Unnecessary (disturbing) face detection </a:t>
            </a:r>
          </a:p>
        </p:txBody>
      </p:sp>
      <p:pic>
        <p:nvPicPr>
          <p:cNvPr id="53" name="Picture 2" descr="Indyme, LLC facial-recognition-icon &gt;">
            <a:extLst>
              <a:ext uri="{FF2B5EF4-FFF2-40B4-BE49-F238E27FC236}">
                <a16:creationId xmlns:a16="http://schemas.microsoft.com/office/drawing/2014/main" id="{0A394191-9C3C-6EEF-5C92-7BABFF5C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69" y="3169138"/>
            <a:ext cx="767364" cy="7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Voice and Speech Recognition Line Icon. Voice Command Icon with Sound Wave.  Voice Control Stock Vector - Illustration of soundwave, icon: 215776992">
            <a:extLst>
              <a:ext uri="{FF2B5EF4-FFF2-40B4-BE49-F238E27FC236}">
                <a16:creationId xmlns:a16="http://schemas.microsoft.com/office/drawing/2014/main" id="{7BC01815-533B-354C-8532-64A979E4F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t="20124" r="23478" b="27180"/>
          <a:stretch/>
        </p:blipFill>
        <p:spPr bwMode="auto">
          <a:xfrm>
            <a:off x="3314390" y="3205106"/>
            <a:ext cx="767364" cy="7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97 Self Checkout Grocery Illustrations &amp; Clip Art - iStock | Self checkout  grocery store">
            <a:extLst>
              <a:ext uri="{FF2B5EF4-FFF2-40B4-BE49-F238E27FC236}">
                <a16:creationId xmlns:a16="http://schemas.microsoft.com/office/drawing/2014/main" id="{9881335E-4C74-D757-9B9E-15B7B2A23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93"/>
          <a:stretch/>
        </p:blipFill>
        <p:spPr bwMode="auto">
          <a:xfrm>
            <a:off x="1855516" y="3164157"/>
            <a:ext cx="921428" cy="7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1535577-B94F-1C5D-1FFE-770017D93A27}"/>
              </a:ext>
            </a:extLst>
          </p:cNvPr>
          <p:cNvSpPr/>
          <p:nvPr/>
        </p:nvSpPr>
        <p:spPr>
          <a:xfrm>
            <a:off x="382749" y="3036276"/>
            <a:ext cx="4013405" cy="1088149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D97E3F-07A8-C74B-60EA-4B9D29EA78DC}"/>
              </a:ext>
            </a:extLst>
          </p:cNvPr>
          <p:cNvCxnSpPr/>
          <p:nvPr/>
        </p:nvCxnSpPr>
        <p:spPr>
          <a:xfrm flipH="1" flipV="1">
            <a:off x="492369" y="4124425"/>
            <a:ext cx="1514113" cy="51031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CD9204-E8EF-DDB6-37BF-AE1808D930B8}"/>
              </a:ext>
            </a:extLst>
          </p:cNvPr>
          <p:cNvCxnSpPr>
            <a:cxnSpLocks/>
          </p:cNvCxnSpPr>
          <p:nvPr/>
        </p:nvCxnSpPr>
        <p:spPr>
          <a:xfrm flipV="1">
            <a:off x="2825479" y="4151151"/>
            <a:ext cx="1380185" cy="510315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0640C73-BE54-8EBC-8C5C-3E6D3D9D4C67}"/>
              </a:ext>
            </a:extLst>
          </p:cNvPr>
          <p:cNvSpPr txBox="1"/>
          <p:nvPr/>
        </p:nvSpPr>
        <p:spPr>
          <a:xfrm>
            <a:off x="1536509" y="4112212"/>
            <a:ext cx="1758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Concurrent Apps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2A439F-1309-E22B-B2F5-291F1FEC6268}"/>
              </a:ext>
            </a:extLst>
          </p:cNvPr>
          <p:cNvGrpSpPr/>
          <p:nvPr/>
        </p:nvGrpSpPr>
        <p:grpSpPr>
          <a:xfrm>
            <a:off x="1761735" y="1957029"/>
            <a:ext cx="1279877" cy="1052856"/>
            <a:chOff x="1855516" y="2109892"/>
            <a:chExt cx="1001111" cy="799514"/>
          </a:xfrm>
        </p:grpSpPr>
        <p:pic>
          <p:nvPicPr>
            <p:cNvPr id="61" name="Picture 60" descr="Diagram&#10;&#10;Description automatically generated">
              <a:extLst>
                <a:ext uri="{FF2B5EF4-FFF2-40B4-BE49-F238E27FC236}">
                  <a16:creationId xmlns:a16="http://schemas.microsoft.com/office/drawing/2014/main" id="{EBB61D75-896A-8399-67E1-2DFF10223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2973" t="18319" r="24450" b="72030"/>
            <a:stretch/>
          </p:blipFill>
          <p:spPr>
            <a:xfrm>
              <a:off x="1855516" y="2109892"/>
              <a:ext cx="994434" cy="779260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1CDA5268-7DCE-0D1B-5E94-68A98DCE6E21}"/>
                </a:ext>
              </a:extLst>
            </p:cNvPr>
            <p:cNvSpPr/>
            <p:nvPr/>
          </p:nvSpPr>
          <p:spPr>
            <a:xfrm>
              <a:off x="2659610" y="2718319"/>
              <a:ext cx="197017" cy="1910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7A6BF6-E98B-0BD0-7F2B-7462B1C57BFA}"/>
              </a:ext>
            </a:extLst>
          </p:cNvPr>
          <p:cNvGrpSpPr/>
          <p:nvPr/>
        </p:nvGrpSpPr>
        <p:grpSpPr>
          <a:xfrm>
            <a:off x="3373080" y="2228398"/>
            <a:ext cx="1198920" cy="750366"/>
            <a:chOff x="3407160" y="2217902"/>
            <a:chExt cx="1001949" cy="653021"/>
          </a:xfrm>
        </p:grpSpPr>
        <p:pic>
          <p:nvPicPr>
            <p:cNvPr id="64" name="Picture 63" descr="Diagram&#10;&#10;Description automatically generated">
              <a:extLst>
                <a:ext uri="{FF2B5EF4-FFF2-40B4-BE49-F238E27FC236}">
                  <a16:creationId xmlns:a16="http://schemas.microsoft.com/office/drawing/2014/main" id="{1B53F0F2-D0AD-6709-5E04-4A53EE65F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7652" t="8379" r="37903" b="81165"/>
            <a:stretch/>
          </p:blipFill>
          <p:spPr>
            <a:xfrm>
              <a:off x="3407160" y="2217902"/>
              <a:ext cx="883477" cy="653021"/>
            </a:xfrm>
            <a:prstGeom prst="rect">
              <a:avLst/>
            </a:prstGeom>
          </p:spPr>
        </p:pic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8A89A3F-3527-151C-B369-A411D0E966DD}"/>
                </a:ext>
              </a:extLst>
            </p:cNvPr>
            <p:cNvSpPr/>
            <p:nvPr/>
          </p:nvSpPr>
          <p:spPr>
            <a:xfrm>
              <a:off x="4038177" y="2708235"/>
              <a:ext cx="370932" cy="1626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AB143B7-E25B-8AA4-8B37-DA8223A8EA2D}"/>
              </a:ext>
            </a:extLst>
          </p:cNvPr>
          <p:cNvGrpSpPr/>
          <p:nvPr/>
        </p:nvGrpSpPr>
        <p:grpSpPr>
          <a:xfrm>
            <a:off x="555212" y="2214153"/>
            <a:ext cx="965563" cy="767063"/>
            <a:chOff x="570946" y="2085200"/>
            <a:chExt cx="965563" cy="767063"/>
          </a:xfrm>
        </p:grpSpPr>
        <p:pic>
          <p:nvPicPr>
            <p:cNvPr id="67" name="Picture 66" descr="Diagram&#10;&#10;Description automatically generated">
              <a:extLst>
                <a:ext uri="{FF2B5EF4-FFF2-40B4-BE49-F238E27FC236}">
                  <a16:creationId xmlns:a16="http://schemas.microsoft.com/office/drawing/2014/main" id="{F7AC4850-4E42-6020-5860-65696FA4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7652" t="18996" r="40304" b="72893"/>
            <a:stretch/>
          </p:blipFill>
          <p:spPr>
            <a:xfrm>
              <a:off x="570946" y="2085200"/>
              <a:ext cx="965563" cy="663942"/>
            </a:xfrm>
            <a:prstGeom prst="rect">
              <a:avLst/>
            </a:prstGeom>
          </p:spPr>
        </p:pic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B1A1968-187D-5683-99EB-5E84DD4EE0A9}"/>
                </a:ext>
              </a:extLst>
            </p:cNvPr>
            <p:cNvSpPr/>
            <p:nvPr/>
          </p:nvSpPr>
          <p:spPr>
            <a:xfrm>
              <a:off x="1364410" y="2651763"/>
              <a:ext cx="164673" cy="200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7875EEC-4099-17CB-A00A-A9D878C8FD8A}"/>
              </a:ext>
            </a:extLst>
          </p:cNvPr>
          <p:cNvSpPr txBox="1"/>
          <p:nvPr/>
        </p:nvSpPr>
        <p:spPr>
          <a:xfrm>
            <a:off x="4144194" y="5498611"/>
            <a:ext cx="106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is </a:t>
            </a:r>
            <a:br>
              <a:rPr lang="en-US" dirty="0"/>
            </a:br>
            <a:r>
              <a:rPr lang="en-US" dirty="0"/>
              <a:t>shopping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C04E96-6A0C-78FC-439F-3C08B18E0A61}"/>
              </a:ext>
            </a:extLst>
          </p:cNvPr>
          <p:cNvCxnSpPr>
            <a:cxnSpLocks/>
          </p:cNvCxnSpPr>
          <p:nvPr/>
        </p:nvCxnSpPr>
        <p:spPr>
          <a:xfrm>
            <a:off x="3970985" y="4910690"/>
            <a:ext cx="4059323" cy="1683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0268994-AF89-D0E1-7F33-CD2B172FD49D}"/>
              </a:ext>
            </a:extLst>
          </p:cNvPr>
          <p:cNvCxnSpPr>
            <a:cxnSpLocks/>
          </p:cNvCxnSpPr>
          <p:nvPr/>
        </p:nvCxnSpPr>
        <p:spPr>
          <a:xfrm>
            <a:off x="3787531" y="4977142"/>
            <a:ext cx="4242777" cy="44269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8" descr="Frontiers | Early Warning Method for Public Health Emergency Under  Artificial Neural Network in the Context of Deep Learning">
            <a:extLst>
              <a:ext uri="{FF2B5EF4-FFF2-40B4-BE49-F238E27FC236}">
                <a16:creationId xmlns:a16="http://schemas.microsoft.com/office/drawing/2014/main" id="{835A9880-3B48-62E9-1EA4-A162B4275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65" y="2070168"/>
            <a:ext cx="856629" cy="8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Want to know how Deep Learning works? Here's a quick guide for everyone.">
            <a:extLst>
              <a:ext uri="{FF2B5EF4-FFF2-40B4-BE49-F238E27FC236}">
                <a16:creationId xmlns:a16="http://schemas.microsoft.com/office/drawing/2014/main" id="{08FD2776-103B-30AC-B35F-BE108BB66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5834" r="8824" b="6531"/>
          <a:stretch/>
        </p:blipFill>
        <p:spPr bwMode="auto">
          <a:xfrm>
            <a:off x="272875" y="2001141"/>
            <a:ext cx="1335240" cy="9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D9EEB5D-D6B9-592D-6C8A-4C3EC4163FAE}"/>
              </a:ext>
            </a:extLst>
          </p:cNvPr>
          <p:cNvSpPr txBox="1"/>
          <p:nvPr/>
        </p:nvSpPr>
        <p:spPr>
          <a:xfrm>
            <a:off x="4128147" y="5565211"/>
            <a:ext cx="152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Focus shifts to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face detection</a:t>
            </a:r>
          </a:p>
        </p:txBody>
      </p:sp>
    </p:spTree>
    <p:extLst>
      <p:ext uri="{BB962C8B-B14F-4D97-AF65-F5344CB8AC3E}">
        <p14:creationId xmlns:p14="http://schemas.microsoft.com/office/powerpoint/2010/main" val="269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6" grpId="0" animBg="1"/>
      <p:bldP spid="59" grpId="0"/>
      <p:bldP spid="69" grpId="0"/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168898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9931C50C-41BB-0517-9E35-2B4B1C5BA22C}"/>
              </a:ext>
            </a:extLst>
          </p:cNvPr>
          <p:cNvGrpSpPr/>
          <p:nvPr/>
        </p:nvGrpSpPr>
        <p:grpSpPr>
          <a:xfrm>
            <a:off x="1469342" y="1137854"/>
            <a:ext cx="5752822" cy="2704275"/>
            <a:chOff x="1469342" y="1137854"/>
            <a:chExt cx="5752822" cy="27042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AC75806-9A71-67EF-EF46-D7C1D5398B8A}"/>
                </a:ext>
              </a:extLst>
            </p:cNvPr>
            <p:cNvGrpSpPr/>
            <p:nvPr/>
          </p:nvGrpSpPr>
          <p:grpSpPr>
            <a:xfrm>
              <a:off x="1469342" y="1137854"/>
              <a:ext cx="5752822" cy="2704275"/>
              <a:chOff x="1469342" y="1137854"/>
              <a:chExt cx="5752822" cy="2704275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48EA96EF-788F-E044-C3B5-06D72D34B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9342" y="1137854"/>
                <a:ext cx="5727919" cy="2704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61BE0C-CB3D-480C-2D10-E0345F535EA8}"/>
                  </a:ext>
                </a:extLst>
              </p:cNvPr>
              <p:cNvSpPr txBox="1"/>
              <p:nvPr/>
            </p:nvSpPr>
            <p:spPr>
              <a:xfrm>
                <a:off x="2849458" y="1851314"/>
                <a:ext cx="437270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Cloud (                       ) </a:t>
                </a:r>
              </a:p>
            </p:txBody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CCFE1C5-416B-1D13-8A7C-685FDB6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240" y="1966252"/>
              <a:ext cx="1977953" cy="3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6E1EA0A-2A99-70D9-CE47-0058810D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Research Thrust 2:</a:t>
            </a:r>
            <a:br>
              <a:rPr lang="en-US" sz="3600" dirty="0"/>
            </a:br>
            <a:r>
              <a:rPr lang="en-US" sz="3600" b="1" dirty="0"/>
              <a:t>Liquid Computing </a:t>
            </a:r>
            <a:r>
              <a:rPr lang="en-US" sz="3600" dirty="0"/>
              <a:t>across Edge-Cloud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41613A-60E9-892F-B8A5-AEAD80C4CADA}"/>
              </a:ext>
            </a:extLst>
          </p:cNvPr>
          <p:cNvSpPr txBox="1"/>
          <p:nvPr/>
        </p:nvSpPr>
        <p:spPr>
          <a:xfrm>
            <a:off x="-84844" y="5480260"/>
            <a:ext cx="209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priority </a:t>
            </a:r>
            <a:br>
              <a:rPr lang="en-US" sz="2400" dirty="0"/>
            </a:br>
            <a:r>
              <a:rPr lang="en-US" sz="2400" dirty="0"/>
              <a:t>user arrives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2DF25-67D9-FA48-B064-D5E1E8D06E48}"/>
              </a:ext>
            </a:extLst>
          </p:cNvPr>
          <p:cNvSpPr txBox="1"/>
          <p:nvPr/>
        </p:nvSpPr>
        <p:spPr>
          <a:xfrm>
            <a:off x="4811953" y="5252451"/>
            <a:ext cx="2126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Low-priority users playing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09AAB6-9903-A8F0-59C4-B438558D6177}"/>
              </a:ext>
            </a:extLst>
          </p:cNvPr>
          <p:cNvSpPr/>
          <p:nvPr/>
        </p:nvSpPr>
        <p:spPr>
          <a:xfrm>
            <a:off x="125483" y="3842129"/>
            <a:ext cx="5323655" cy="121523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8EC34-A463-1F5D-9D8D-04698BCB6416}"/>
              </a:ext>
            </a:extLst>
          </p:cNvPr>
          <p:cNvGrpSpPr/>
          <p:nvPr/>
        </p:nvGrpSpPr>
        <p:grpSpPr>
          <a:xfrm>
            <a:off x="326210" y="3978192"/>
            <a:ext cx="3280532" cy="934232"/>
            <a:chOff x="1876010" y="11380547"/>
            <a:chExt cx="2808472" cy="762922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1A24304-BE52-9C82-938F-AF3309601B09}"/>
                </a:ext>
              </a:extLst>
            </p:cNvPr>
            <p:cNvSpPr/>
            <p:nvPr/>
          </p:nvSpPr>
          <p:spPr>
            <a:xfrm>
              <a:off x="1939230" y="11380547"/>
              <a:ext cx="2682033" cy="762922"/>
            </a:xfrm>
            <a:prstGeom prst="roundRect">
              <a:avLst/>
            </a:prstGeom>
            <a:solidFill>
              <a:schemeClr val="bg1"/>
            </a:solidFill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E6F8AD-1574-DC92-8700-507DAB9F84B7}"/>
                </a:ext>
              </a:extLst>
            </p:cNvPr>
            <p:cNvGrpSpPr/>
            <p:nvPr/>
          </p:nvGrpSpPr>
          <p:grpSpPr>
            <a:xfrm>
              <a:off x="1876010" y="11463722"/>
              <a:ext cx="1368542" cy="596575"/>
              <a:chOff x="1235596" y="2602275"/>
              <a:chExt cx="1017202" cy="584080"/>
            </a:xfrm>
          </p:grpSpPr>
          <p:sp>
            <p:nvSpPr>
              <p:cNvPr id="28" name="Rounded Rectangle 5">
                <a:extLst>
                  <a:ext uri="{FF2B5EF4-FFF2-40B4-BE49-F238E27FC236}">
                    <a16:creationId xmlns:a16="http://schemas.microsoft.com/office/drawing/2014/main" id="{4E819993-C6AC-8C03-1012-55C27B2FCEDF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" name="TextBox 8">
                <a:extLst>
                  <a:ext uri="{FF2B5EF4-FFF2-40B4-BE49-F238E27FC236}">
                    <a16:creationId xmlns:a16="http://schemas.microsoft.com/office/drawing/2014/main" id="{B0ED52B7-564A-735E-4F63-7152CB740CF6}"/>
                  </a:ext>
                </a:extLst>
              </p:cNvPr>
              <p:cNvSpPr txBox="1"/>
              <p:nvPr/>
            </p:nvSpPr>
            <p:spPr>
              <a:xfrm>
                <a:off x="1235596" y="2602680"/>
                <a:ext cx="1017202" cy="56597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Image Recognition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D2ED683-D820-8CFF-6A5F-6B44D3DADAE5}"/>
                </a:ext>
              </a:extLst>
            </p:cNvPr>
            <p:cNvGrpSpPr/>
            <p:nvPr/>
          </p:nvGrpSpPr>
          <p:grpSpPr>
            <a:xfrm>
              <a:off x="3315940" y="11459313"/>
              <a:ext cx="1368542" cy="600980"/>
              <a:chOff x="1239261" y="2597962"/>
              <a:chExt cx="1017202" cy="588393"/>
            </a:xfrm>
          </p:grpSpPr>
          <p:sp>
            <p:nvSpPr>
              <p:cNvPr id="26" name="Rounded Rectangle 5">
                <a:extLst>
                  <a:ext uri="{FF2B5EF4-FFF2-40B4-BE49-F238E27FC236}">
                    <a16:creationId xmlns:a16="http://schemas.microsoft.com/office/drawing/2014/main" id="{8BD7F7CD-8FC6-3DD2-9B3B-350372D0995E}"/>
                  </a:ext>
                </a:extLst>
              </p:cNvPr>
              <p:cNvSpPr/>
              <p:nvPr/>
            </p:nvSpPr>
            <p:spPr>
              <a:xfrm>
                <a:off x="1339089" y="2602275"/>
                <a:ext cx="810216" cy="584080"/>
              </a:xfrm>
              <a:prstGeom prst="round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" name="TextBox 8">
                <a:extLst>
                  <a:ext uri="{FF2B5EF4-FFF2-40B4-BE49-F238E27FC236}">
                    <a16:creationId xmlns:a16="http://schemas.microsoft.com/office/drawing/2014/main" id="{120415CD-0D1C-72B4-87BB-B86486F8704F}"/>
                  </a:ext>
                </a:extLst>
              </p:cNvPr>
              <p:cNvSpPr txBox="1"/>
              <p:nvPr/>
            </p:nvSpPr>
            <p:spPr>
              <a:xfrm>
                <a:off x="1239261" y="2597962"/>
                <a:ext cx="1017202" cy="56597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/>
                  <a:t>Motion</a:t>
                </a:r>
              </a:p>
              <a:p>
                <a:pPr algn="ctr"/>
                <a:r>
                  <a:rPr lang="en-US" sz="2000" dirty="0"/>
                  <a:t>Capture</a:t>
                </a:r>
              </a:p>
            </p:txBody>
          </p:sp>
        </p:grp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55B28F1-9B3F-FDCC-51FE-1780F0B23F04}"/>
                </a:ext>
              </a:extLst>
            </p:cNvPr>
            <p:cNvSpPr txBox="1"/>
            <p:nvPr/>
          </p:nvSpPr>
          <p:spPr>
            <a:xfrm>
              <a:off x="3042281" y="11528218"/>
              <a:ext cx="440863" cy="32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. . 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692B9A-A08A-8127-4B4F-933AA3B9A50E}"/>
              </a:ext>
            </a:extLst>
          </p:cNvPr>
          <p:cNvSpPr txBox="1"/>
          <p:nvPr/>
        </p:nvSpPr>
        <p:spPr>
          <a:xfrm>
            <a:off x="192208" y="3337209"/>
            <a:ext cx="236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Edge (             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48E98C-31ED-3F8A-359B-2940C26E02BC}"/>
              </a:ext>
            </a:extLst>
          </p:cNvPr>
          <p:cNvSpPr txBox="1"/>
          <p:nvPr/>
        </p:nvSpPr>
        <p:spPr>
          <a:xfrm>
            <a:off x="3643703" y="3229119"/>
            <a:ext cx="1679112" cy="83099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Live Service</a:t>
            </a:r>
          </a:p>
          <a:p>
            <a:pPr algn="ctr"/>
            <a:r>
              <a:rPr lang="en-US" sz="2400" b="1" dirty="0"/>
              <a:t>Migration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DF0F734-7FD0-C0D6-54AF-BA9D2A675D3B}"/>
              </a:ext>
            </a:extLst>
          </p:cNvPr>
          <p:cNvSpPr/>
          <p:nvPr/>
        </p:nvSpPr>
        <p:spPr>
          <a:xfrm rot="186442" flipH="1">
            <a:off x="3467545" y="2959428"/>
            <a:ext cx="556228" cy="1259807"/>
          </a:xfrm>
          <a:prstGeom prst="arc">
            <a:avLst>
              <a:gd name="adj1" fmla="val 16324790"/>
              <a:gd name="adj2" fmla="val 5331337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7ECF776-0880-7D15-891B-7B09B2441FFF}"/>
              </a:ext>
            </a:extLst>
          </p:cNvPr>
          <p:cNvCxnSpPr>
            <a:cxnSpLocks/>
          </p:cNvCxnSpPr>
          <p:nvPr/>
        </p:nvCxnSpPr>
        <p:spPr>
          <a:xfrm rot="5400000">
            <a:off x="1786200" y="5131394"/>
            <a:ext cx="437941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3987C9E-9BCF-8C6F-60F1-0F38E31A5D9C}"/>
              </a:ext>
            </a:extLst>
          </p:cNvPr>
          <p:cNvSpPr/>
          <p:nvPr/>
        </p:nvSpPr>
        <p:spPr>
          <a:xfrm rot="20356595">
            <a:off x="-199770" y="1915572"/>
            <a:ext cx="35908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Edge 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lacks elasticity!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Disabled people set. old and young invalid persons. Premium Vector">
            <a:extLst>
              <a:ext uri="{FF2B5EF4-FFF2-40B4-BE49-F238E27FC236}">
                <a16:creationId xmlns:a16="http://schemas.microsoft.com/office/drawing/2014/main" id="{81EAD0FB-4966-2F03-1A49-6B03FD3F2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7" t="51335" r="40998" b="4680"/>
          <a:stretch/>
        </p:blipFill>
        <p:spPr bwMode="auto">
          <a:xfrm>
            <a:off x="1810246" y="5305695"/>
            <a:ext cx="464328" cy="122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0A59572D-A6D4-F5E0-CA86-E519E9FB96A8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5029962" y="4480321"/>
            <a:ext cx="1362205" cy="7131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3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E4B04EE-53CD-A68B-23D0-DB851B2BE518}"/>
              </a:ext>
            </a:extLst>
          </p:cNvPr>
          <p:cNvGrpSpPr/>
          <p:nvPr/>
        </p:nvGrpSpPr>
        <p:grpSpPr>
          <a:xfrm>
            <a:off x="3756676" y="4100708"/>
            <a:ext cx="1273286" cy="744879"/>
            <a:chOff x="3756676" y="4100708"/>
            <a:chExt cx="1273286" cy="744879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C704ED94-BF6A-357D-950F-D294FF8EB059}"/>
                </a:ext>
              </a:extLst>
            </p:cNvPr>
            <p:cNvSpPr/>
            <p:nvPr/>
          </p:nvSpPr>
          <p:spPr>
            <a:xfrm>
              <a:off x="3756676" y="4115054"/>
              <a:ext cx="1273286" cy="730533"/>
            </a:xfrm>
            <a:prstGeom prst="roundRect">
              <a:avLst/>
            </a:prstGeom>
            <a:solidFill>
              <a:schemeClr val="bg1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DB922B2A-6CCF-6A34-609F-19E8770AE991}"/>
                </a:ext>
              </a:extLst>
            </p:cNvPr>
            <p:cNvSpPr txBox="1"/>
            <p:nvPr/>
          </p:nvSpPr>
          <p:spPr>
            <a:xfrm>
              <a:off x="3773169" y="4100708"/>
              <a:ext cx="123185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/>
                <a:t>Gaming</a:t>
              </a:r>
            </a:p>
            <a:p>
              <a:pPr algn="ctr"/>
              <a:r>
                <a:rPr lang="en-US" sz="2000" dirty="0"/>
                <a:t>Service</a:t>
              </a:r>
            </a:p>
          </p:txBody>
        </p:sp>
      </p:grpSp>
      <p:pic>
        <p:nvPicPr>
          <p:cNvPr id="1038" name="Picture 14" descr="CNCF Branding | K3s">
            <a:extLst>
              <a:ext uri="{FF2B5EF4-FFF2-40B4-BE49-F238E27FC236}">
                <a16:creationId xmlns:a16="http://schemas.microsoft.com/office/drawing/2014/main" id="{FCAF681D-F5D5-783D-1D65-BF28976D2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15" y="3428263"/>
            <a:ext cx="953419" cy="3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: Rounded Corners 1024">
            <a:extLst>
              <a:ext uri="{FF2B5EF4-FFF2-40B4-BE49-F238E27FC236}">
                <a16:creationId xmlns:a16="http://schemas.microsoft.com/office/drawing/2014/main" id="{41C835B3-7F75-0974-9097-DDB46A934BDA}"/>
              </a:ext>
            </a:extLst>
          </p:cNvPr>
          <p:cNvSpPr/>
          <p:nvPr/>
        </p:nvSpPr>
        <p:spPr>
          <a:xfrm>
            <a:off x="326210" y="3978192"/>
            <a:ext cx="3214616" cy="98056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2" name="Straight Arrow Connector 1041">
            <a:extLst>
              <a:ext uri="{FF2B5EF4-FFF2-40B4-BE49-F238E27FC236}">
                <a16:creationId xmlns:a16="http://schemas.microsoft.com/office/drawing/2014/main" id="{907297ED-20AD-AE20-15EA-658540E29D70}"/>
              </a:ext>
            </a:extLst>
          </p:cNvPr>
          <p:cNvCxnSpPr>
            <a:cxnSpLocks/>
          </p:cNvCxnSpPr>
          <p:nvPr/>
        </p:nvCxnSpPr>
        <p:spPr>
          <a:xfrm rot="10800000">
            <a:off x="5086428" y="2821091"/>
            <a:ext cx="1824926" cy="1522868"/>
          </a:xfrm>
          <a:prstGeom prst="curvedConnector3">
            <a:avLst>
              <a:gd name="adj1" fmla="val 50000"/>
            </a:avLst>
          </a:prstGeom>
          <a:ln w="41275">
            <a:solidFill>
              <a:schemeClr val="accent3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16FDE39-C97E-73FA-45E1-5E812A45F6BD}"/>
              </a:ext>
            </a:extLst>
          </p:cNvPr>
          <p:cNvSpPr txBox="1"/>
          <p:nvPr/>
        </p:nvSpPr>
        <p:spPr>
          <a:xfrm>
            <a:off x="6475228" y="1565285"/>
            <a:ext cx="2563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Demo video: </a:t>
            </a:r>
            <a:br>
              <a:rPr lang="en-US" sz="1600" dirty="0"/>
            </a:br>
            <a:r>
              <a:rPr lang="en-US" sz="1600" dirty="0">
                <a:hlinkClick r:id="rId7"/>
              </a:rPr>
              <a:t>http://y2u.be/BK_PyvRpr1A</a:t>
            </a:r>
            <a:endParaRPr lang="en-US" sz="1600" dirty="0"/>
          </a:p>
        </p:txBody>
      </p:sp>
      <p:sp>
        <p:nvSpPr>
          <p:cNvPr id="1026" name="Rectangle: Rounded Corners 3">
            <a:extLst>
              <a:ext uri="{FF2B5EF4-FFF2-40B4-BE49-F238E27FC236}">
                <a16:creationId xmlns:a16="http://schemas.microsoft.com/office/drawing/2014/main" id="{9C876C08-B54F-DF89-8BE2-7D8AE9796A8E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B2BD7-9F1C-FE6F-9705-D80B9EB0AA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167" y="3826164"/>
            <a:ext cx="2751833" cy="27346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3D796-7D28-59A7-E779-80F20D7B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9482" y="6492259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658090-6F24-B094-9BBA-2564FE5C64B6}"/>
              </a:ext>
            </a:extLst>
          </p:cNvPr>
          <p:cNvSpPr txBox="1"/>
          <p:nvPr/>
        </p:nvSpPr>
        <p:spPr>
          <a:xfrm>
            <a:off x="11722" y="6520934"/>
            <a:ext cx="328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82EFA"/>
                </a:solidFill>
              </a:rPr>
              <a:t>* Presented at SC ’22 and at </a:t>
            </a:r>
            <a:r>
              <a:rPr lang="en-US" sz="1400" dirty="0" err="1">
                <a:solidFill>
                  <a:srgbClr val="382EFA"/>
                </a:solidFill>
              </a:rPr>
              <a:t>Globecom</a:t>
            </a:r>
            <a:r>
              <a:rPr lang="en-US" sz="1400" dirty="0">
                <a:solidFill>
                  <a:srgbClr val="382EFA"/>
                </a:solidFill>
              </a:rPr>
              <a:t> ’23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18857" y="2238421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UMS/NIMS</a:t>
            </a:r>
            <a:endParaRPr lang="en-US" dirty="0"/>
          </a:p>
        </p:txBody>
      </p:sp>
      <p:pic>
        <p:nvPicPr>
          <p:cNvPr id="39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3570" y="2207959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8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  <p:bldP spid="19" grpId="0" animBg="1"/>
      <p:bldP spid="3" grpId="0"/>
      <p:bldP spid="1025" grpId="0" animBg="1"/>
      <p:bldP spid="21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C02D9-0A95-1A89-FEF9-9944E1A0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2" y="152400"/>
            <a:ext cx="8850923" cy="1143000"/>
          </a:xfrm>
        </p:spPr>
        <p:txBody>
          <a:bodyPr>
            <a:noAutofit/>
          </a:bodyPr>
          <a:lstStyle/>
          <a:p>
            <a:r>
              <a:rPr lang="en-US" sz="4000" dirty="0"/>
              <a:t>Other Advantages of Live Service Migration (Liquid Computing)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3BC0-67F8-B9D0-5104-028A6A48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12" y="171289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service elasticity, mobility, and load balancing purposes </a:t>
            </a:r>
          </a:p>
          <a:p>
            <a:endParaRPr lang="en-US" dirty="0"/>
          </a:p>
          <a:p>
            <a:r>
              <a:rPr lang="en-US" dirty="0"/>
              <a:t>To reduce cost, latency, and energy footprint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Let’s watch a motivational video: </a:t>
            </a:r>
            <a:br>
              <a:rPr lang="en-US" dirty="0"/>
            </a:br>
            <a:r>
              <a:rPr lang="en-US" dirty="0">
                <a:hlinkClick r:id="rId2"/>
              </a:rPr>
              <a:t>https://youtu.be/S-VNqfHmrws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69273-1CFF-EB79-F232-394A288F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8143" y="6356350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5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2.0 Characteristics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18136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631899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2716714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559913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504976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097958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093712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222508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222508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147386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149443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200931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200931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99126" y="2227016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0" y="152400"/>
            <a:ext cx="8695478" cy="1143000"/>
          </a:xfrm>
        </p:spPr>
        <p:txBody>
          <a:bodyPr>
            <a:noAutofit/>
          </a:bodyPr>
          <a:lstStyle/>
          <a:p>
            <a:r>
              <a:rPr lang="en-US" sz="3000" dirty="0"/>
              <a:t>Research Thrust 3: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000" b="1" dirty="0"/>
              <a:t>Cloud 2.0</a:t>
            </a:r>
            <a:r>
              <a:rPr lang="en-US" sz="3000" dirty="0"/>
              <a:t>: </a:t>
            </a:r>
            <a:r>
              <a:rPr lang="en-US" sz="3200" dirty="0"/>
              <a:t>Domain-Specific Serverless Clouds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75EB-8EBC-4556-AA2F-21D370B2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89" y="156346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Emergence of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ASICs,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domain-specific PLs, serverless (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FaaS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)</a:t>
            </a:r>
          </a:p>
          <a:p>
            <a:endParaRPr lang="en-US" sz="1400" i="1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u="sng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Our vision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: Domain-specific serverless platforms operating across Edge-to-Cloud will be </a:t>
            </a:r>
            <a:r>
              <a:rPr lang="en-US" sz="2400" i="1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2400" i="1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</a:rPr>
              <a:t>next generation clouds</a:t>
            </a:r>
          </a:p>
          <a:p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Specific platform needed to: 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Offer specialized services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Programming abstractions</a:t>
            </a:r>
          </a:p>
          <a:p>
            <a:pPr lvl="1"/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Effectively utilize ASICs</a:t>
            </a:r>
          </a:p>
          <a:p>
            <a:pPr lvl="1"/>
            <a:r>
              <a:rPr lang="en-US" sz="1800" dirty="0">
                <a:latin typeface="+mj-lt"/>
                <a:ea typeface="Times New Roman" panose="02020603050405020304" pitchFamily="18" charset="0"/>
              </a:rPr>
              <a:t>Provide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built-in QoS &amp;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19BDD54-71CE-4D67-ACAB-5D2C1C7EA067}"/>
              </a:ext>
            </a:extLst>
          </p:cNvPr>
          <p:cNvSpPr/>
          <p:nvPr/>
        </p:nvSpPr>
        <p:spPr>
          <a:xfrm>
            <a:off x="664178" y="3830863"/>
            <a:ext cx="3054808" cy="367862"/>
          </a:xfrm>
          <a:prstGeom prst="flowChartAlternateProcess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73" y="3057874"/>
            <a:ext cx="3308273" cy="1835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451" y="5071551"/>
            <a:ext cx="28575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82" y="3826446"/>
            <a:ext cx="28575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7247" y="4847150"/>
            <a:ext cx="2676525" cy="1704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543" y="4987240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B2573-5EF4-28E3-77DD-C32F926ADA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1849" y="4847150"/>
            <a:ext cx="6300262" cy="1774830"/>
          </a:xfrm>
          <a:prstGeom prst="rect">
            <a:avLst/>
          </a:prstGeom>
        </p:spPr>
      </p:pic>
      <p:pic>
        <p:nvPicPr>
          <p:cNvPr id="6" name="Picture 2" descr="NSF Logo | NSF - National Science Foundation">
            <a:extLst>
              <a:ext uri="{FF2B5EF4-FFF2-40B4-BE49-F238E27FC236}">
                <a16:creationId xmlns:a16="http://schemas.microsoft.com/office/drawing/2014/main" id="{964749ED-A0F3-C33B-53EA-8394F628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92" y="0"/>
            <a:ext cx="664029" cy="6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85D9516-2691-406C-9767-3E17D190E730}"/>
              </a:ext>
            </a:extLst>
          </p:cNvPr>
          <p:cNvSpPr/>
          <p:nvPr/>
        </p:nvSpPr>
        <p:spPr>
          <a:xfrm>
            <a:off x="7304690" y="5822731"/>
            <a:ext cx="1839310" cy="1035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DF0E4-A864-4835-A098-88A9C64A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Research Thrust 3:</a:t>
            </a:r>
            <a:br>
              <a:rPr lang="en-US" sz="3000" dirty="0"/>
            </a:br>
            <a:r>
              <a:rPr lang="en-US" sz="3000" dirty="0"/>
              <a:t> </a:t>
            </a:r>
            <a:r>
              <a:rPr lang="en-US" sz="3200" dirty="0"/>
              <a:t>Domain-Specific Serverless Cloud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6B878-A3E8-4995-B701-DEE9316E9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08" y="1644578"/>
            <a:ext cx="3086100" cy="1485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179" y="1646803"/>
            <a:ext cx="3916042" cy="2463094"/>
          </a:xfrm>
          <a:prstGeom prst="rect">
            <a:avLst/>
          </a:prstGeom>
        </p:spPr>
      </p:pic>
      <p:pic>
        <p:nvPicPr>
          <p:cNvPr id="2058" name="Picture 10" descr="Cloud Computing in Healthcare | Literature Review | Bibliograp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/>
          <a:stretch/>
        </p:blipFill>
        <p:spPr bwMode="auto">
          <a:xfrm>
            <a:off x="5541289" y="2895600"/>
            <a:ext cx="3339357" cy="393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83931" y="1797490"/>
            <a:ext cx="8581608" cy="14242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Software development landscape will be changed to a mashup of service-calls across multi-specialized-clouds!</a:t>
            </a:r>
          </a:p>
        </p:txBody>
      </p:sp>
      <p:pic>
        <p:nvPicPr>
          <p:cNvPr id="1026" name="Picture 2" descr="GIS CLOUD USER GUI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43" y="4461301"/>
            <a:ext cx="4986652" cy="155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3AF497C-7E37-E7A1-78C8-E957E8CD3BEA}"/>
              </a:ext>
            </a:extLst>
          </p:cNvPr>
          <p:cNvSpPr/>
          <p:nvPr/>
        </p:nvSpPr>
        <p:spPr>
          <a:xfrm>
            <a:off x="350882" y="3841832"/>
            <a:ext cx="8581608" cy="14242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Abstraction</a:t>
            </a:r>
            <a:r>
              <a:rPr lang="en-US" sz="2800" dirty="0"/>
              <a:t> is the centerpiece to democratize “cloud-native application development”</a:t>
            </a:r>
          </a:p>
        </p:txBody>
      </p:sp>
    </p:spTree>
    <p:extLst>
      <p:ext uri="{BB962C8B-B14F-4D97-AF65-F5344CB8AC3E}">
        <p14:creationId xmlns:p14="http://schemas.microsoft.com/office/powerpoint/2010/main" val="145858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35775" y="1562893"/>
            <a:ext cx="867245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Research Vision, Mission, and Scope</a:t>
            </a:r>
          </a:p>
          <a:p>
            <a:endParaRPr lang="en-US" sz="3300" dirty="0"/>
          </a:p>
          <a:p>
            <a:r>
              <a:rPr lang="en-US" sz="3300" dirty="0"/>
              <a:t>Two recent projects at HPCC lab</a:t>
            </a:r>
          </a:p>
          <a:p>
            <a:pPr lvl="1"/>
            <a:r>
              <a:rPr lang="en-US" sz="2700" dirty="0"/>
              <a:t>Strategies to bridge the gap of ML &amp; Clouds</a:t>
            </a:r>
            <a:endParaRPr lang="en-US" sz="2700" dirty="0">
              <a:ea typeface="+mn-lt"/>
              <a:cs typeface="+mn-lt"/>
            </a:endParaRPr>
          </a:p>
          <a:p>
            <a:pPr lvl="1"/>
            <a:r>
              <a:rPr lang="en-US" sz="2700" dirty="0">
                <a:ea typeface="+mn-lt"/>
                <a:cs typeface="+mn-lt"/>
              </a:rPr>
              <a:t>Democratizing cloud-native application development (</a:t>
            </a:r>
            <a:r>
              <a:rPr lang="en-US" sz="2700" dirty="0" err="1">
                <a:ea typeface="+mn-lt"/>
                <a:cs typeface="+mn-lt"/>
              </a:rPr>
              <a:t>OaaS</a:t>
            </a:r>
            <a:r>
              <a:rPr lang="en-US" sz="2700" dirty="0">
                <a:ea typeface="+mn-lt"/>
                <a:cs typeface="+mn-lt"/>
              </a:rPr>
              <a:t>)</a:t>
            </a: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  <a:p>
            <a:pPr marL="343080" indent="-342720">
              <a:lnSpc>
                <a:spcPct val="100000"/>
              </a:lnSpc>
              <a:spcBef>
                <a:spcPts val="680"/>
              </a:spcBef>
              <a:buClr>
                <a:srgbClr val="000000"/>
              </a:buClr>
              <a:buSzPct val="125000"/>
              <a:buFont typeface="Arial"/>
              <a:buChar char="•"/>
            </a:pPr>
            <a:r>
              <a:rPr lang="en-US" sz="3400" b="0" strike="noStrike" spc="-1" dirty="0">
                <a:solidFill>
                  <a:srgbClr val="000000"/>
                </a:solidFill>
                <a:latin typeface="Calibri"/>
              </a:rPr>
              <a:t>Prospective research directions…</a:t>
            </a:r>
          </a:p>
          <a:p>
            <a:pPr>
              <a:lnSpc>
                <a:spcPct val="100000"/>
              </a:lnSpc>
              <a:spcBef>
                <a:spcPts val="680"/>
              </a:spcBef>
            </a:pPr>
            <a:endParaRPr lang="en-US" sz="2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36D68-D6BC-B2FA-91DD-EAE6A69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4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FFFFFF"/>
                </a:solidFill>
                <a:latin typeface="Arial"/>
              </a:rPr>
              <a:t>Existing Cloud Programming Abstraction: FaaS</a:t>
            </a:r>
            <a:endParaRPr lang="en-US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263848" y="1679090"/>
            <a:ext cx="8422591" cy="349981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Write a function and leaves the provisioning to cloud!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Automatic scaling &amp; scale to zero 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Truly pay-as-you-go</a:t>
            </a:r>
            <a:endParaRPr lang="en-US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</a:rPr>
              <a:t>Low-cost deployment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Low computing load</a:t>
            </a:r>
          </a:p>
          <a:p>
            <a:pPr marL="285840" indent="-285480">
              <a:spcBef>
                <a:spcPts val="400"/>
              </a:spcBef>
              <a:buClr>
                <a:srgbClr val="008000"/>
              </a:buClr>
              <a:buFont typeface="Wingdings" charset="2"/>
              <a:buChar char=""/>
            </a:pPr>
            <a:r>
              <a:rPr lang="en-US" sz="2800" spc="-1" dirty="0">
                <a:solidFill>
                  <a:srgbClr val="000000"/>
                </a:solidFill>
              </a:rPr>
              <a:t>Small data size</a:t>
            </a:r>
          </a:p>
        </p:txBody>
      </p:sp>
      <p:sp>
        <p:nvSpPr>
          <p:cNvPr id="139" name="TextShape 3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6587031-8C2A-4C65-92E2-7D059D760E00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t>30</a:t>
            </a:fld>
            <a:endParaRPr lang="en-US" sz="1200" b="0" strike="noStrike" spc="-1">
              <a:latin typeface="Times New Roman"/>
            </a:endParaRPr>
          </a:p>
        </p:txBody>
      </p:sp>
      <p:pic>
        <p:nvPicPr>
          <p:cNvPr id="1026" name="Picture 2" descr="What is FaaS? (Function as a Service Cloud Model) | Dashbird">
            <a:extLst>
              <a:ext uri="{FF2B5EF4-FFF2-40B4-BE49-F238E27FC236}">
                <a16:creationId xmlns:a16="http://schemas.microsoft.com/office/drawing/2014/main" id="{86E0E29F-2307-62F8-8483-38AA33DF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87" y="2723354"/>
            <a:ext cx="4460247" cy="21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rverless - AWS Lambda vs. Microsoft Azure Functions vs. Google Cloud Functions  vs. IBM OpenWhisk Part 1 | PanonIT">
            <a:extLst>
              <a:ext uri="{FF2B5EF4-FFF2-40B4-BE49-F238E27FC236}">
                <a16:creationId xmlns:a16="http://schemas.microsoft.com/office/drawing/2014/main" id="{CA07348A-71F8-0924-6A6C-AC6EDA78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1" r="1828" b="38393"/>
          <a:stretch/>
        </p:blipFill>
        <p:spPr bwMode="auto">
          <a:xfrm>
            <a:off x="-14399" y="5646751"/>
            <a:ext cx="9158398" cy="12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57431" y="1456441"/>
            <a:ext cx="4986569" cy="2499484"/>
            <a:chOff x="4157431" y="152400"/>
            <a:chExt cx="4986569" cy="2499484"/>
          </a:xfrm>
        </p:grpSpPr>
        <p:pic>
          <p:nvPicPr>
            <p:cNvPr id="2050" name="Picture 2" descr="AWS | Project | Load data from AWS S3 to AWS RDS MYSQL using Lambda  Function (lambda layers) Part-1 - YouTube">
              <a:extLst>
                <a:ext uri="{FF2B5EF4-FFF2-40B4-BE49-F238E27FC236}">
                  <a16:creationId xmlns:a16="http://schemas.microsoft.com/office/drawing/2014/main" id="{EC83A22F-4731-3415-A638-6474AF4AA9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7" t="24621" r="14870" b="25253"/>
            <a:stretch/>
          </p:blipFill>
          <p:spPr bwMode="auto">
            <a:xfrm>
              <a:off x="4157431" y="152400"/>
              <a:ext cx="4986569" cy="2499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4821584" y="684144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338811" y="277147"/>
              <a:ext cx="767165" cy="5715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 err="1">
                <a:solidFill>
                  <a:srgbClr val="FFFFFF"/>
                </a:solidFill>
              </a:rPr>
              <a:t>FaaS</a:t>
            </a:r>
            <a:r>
              <a:rPr lang="en-US" spc="-1" dirty="0">
                <a:solidFill>
                  <a:srgbClr val="FFFFFF"/>
                </a:solidFill>
              </a:rPr>
              <a:t> Shortages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86420"/>
            <a:ext cx="6480313" cy="44672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Developers must manage the state </a:t>
            </a:r>
            <a:br>
              <a:rPr lang="en-US" dirty="0"/>
            </a:br>
            <a:r>
              <a:rPr lang="en-US" dirty="0"/>
              <a:t>(e.g., via cloud database)</a:t>
            </a:r>
          </a:p>
          <a:p>
            <a:pPr lvl="1"/>
            <a:r>
              <a:rPr lang="en-US" sz="2600" dirty="0">
                <a:solidFill>
                  <a:prstClr val="black"/>
                </a:solidFill>
              </a:rPr>
              <a:t>Functions—state separation</a:t>
            </a:r>
          </a:p>
          <a:p>
            <a:pPr lvl="1"/>
            <a:r>
              <a:rPr lang="en-US" dirty="0"/>
              <a:t>Lack of encapsulation</a:t>
            </a:r>
          </a:p>
          <a:p>
            <a:endParaRPr lang="en-US" dirty="0"/>
          </a:p>
          <a:p>
            <a:r>
              <a:rPr lang="en-US" dirty="0"/>
              <a:t>Lack of built-in access control  (private/protected/public)</a:t>
            </a:r>
          </a:p>
          <a:p>
            <a:pPr lvl="1"/>
            <a:endParaRPr lang="en-US" sz="3600" dirty="0"/>
          </a:p>
          <a:p>
            <a:r>
              <a:rPr lang="en-US" dirty="0"/>
              <a:t>Lack of dataflow semantics</a:t>
            </a:r>
          </a:p>
          <a:p>
            <a:pPr lvl="1"/>
            <a:r>
              <a:rPr lang="en-US" dirty="0"/>
              <a:t>Cannot manage the state across functions</a:t>
            </a:r>
          </a:p>
          <a:p>
            <a:pPr lvl="1"/>
            <a:r>
              <a:rPr lang="en-US" dirty="0"/>
              <a:t>Relies on external services for workflows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37245" y="6254750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2" name="Picture 4" descr="C# Erişim Belirleyiciler ve Birkaç Ufak Detay (Access Modifiers) | Ceyhun  Çözvelioğlu">
            <a:extLst>
              <a:ext uri="{FF2B5EF4-FFF2-40B4-BE49-F238E27FC236}">
                <a16:creationId xmlns:a16="http://schemas.microsoft.com/office/drawing/2014/main" id="{D3555719-379B-DBA2-576A-273AF264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6" y="3183541"/>
            <a:ext cx="1729077" cy="17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WS Step Functions Activities. Integrating decoupled workers into… | by  Ross Rhodes | Towards Data Science">
            <a:extLst>
              <a:ext uri="{FF2B5EF4-FFF2-40B4-BE49-F238E27FC236}">
                <a16:creationId xmlns:a16="http://schemas.microsoft.com/office/drawing/2014/main" id="{1DEC8303-33D2-F8CD-59E6-A7392C03E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5514" r="3291" b="5514"/>
          <a:stretch/>
        </p:blipFill>
        <p:spPr bwMode="auto">
          <a:xfrm>
            <a:off x="5969965" y="4904933"/>
            <a:ext cx="3174035" cy="19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6" r="1719"/>
          <a:stretch/>
        </p:blipFill>
        <p:spPr>
          <a:xfrm>
            <a:off x="4795601" y="4062868"/>
            <a:ext cx="4348399" cy="250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FB391-6CC9-4B88-955B-88D64725B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4"/>
          <a:stretch/>
        </p:blipFill>
        <p:spPr>
          <a:xfrm>
            <a:off x="4748997" y="1854637"/>
            <a:ext cx="4395003" cy="1822212"/>
          </a:xfrm>
          <a:prstGeom prst="rect">
            <a:avLst/>
          </a:prstGeom>
        </p:spPr>
      </p:pic>
      <p:sp>
        <p:nvSpPr>
          <p:cNvPr id="163" name="TextShape 1"/>
          <p:cNvSpPr txBox="1"/>
          <p:nvPr/>
        </p:nvSpPr>
        <p:spPr>
          <a:xfrm>
            <a:off x="457200" y="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FFFFFF"/>
                </a:solidFill>
                <a:latin typeface="Arial"/>
              </a:rPr>
              <a:t>Our Proposal: </a:t>
            </a:r>
            <a:br>
              <a:rPr lang="en-US" sz="3600" spc="-1" dirty="0">
                <a:solidFill>
                  <a:srgbClr val="FFFFFF"/>
                </a:solidFill>
                <a:latin typeface="Arial"/>
              </a:rPr>
            </a:br>
            <a:r>
              <a:rPr lang="en-US" sz="3600" spc="-1" dirty="0">
                <a:solidFill>
                  <a:srgbClr val="FFFFFF"/>
                </a:solidFill>
                <a:latin typeface="Arial"/>
              </a:rPr>
              <a:t>Object as a Service (</a:t>
            </a:r>
            <a:r>
              <a:rPr lang="en-US" sz="3600" b="0" strike="noStrike" spc="-1" dirty="0">
                <a:solidFill>
                  <a:srgbClr val="FFFFFF"/>
                </a:solidFill>
                <a:latin typeface="Arial"/>
              </a:rPr>
              <a:t>OaaS) Paradigm</a:t>
            </a:r>
            <a:endParaRPr lang="en-US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TextShape 2"/>
          <p:cNvSpPr txBox="1"/>
          <p:nvPr/>
        </p:nvSpPr>
        <p:spPr>
          <a:xfrm>
            <a:off x="349812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32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B50238-B668-4B9D-B961-EC05735EFA04}"/>
              </a:ext>
            </a:extLst>
          </p:cNvPr>
          <p:cNvSpPr txBox="1">
            <a:spLocks/>
          </p:cNvSpPr>
          <p:nvPr/>
        </p:nvSpPr>
        <p:spPr>
          <a:xfrm>
            <a:off x="-10886" y="1786693"/>
            <a:ext cx="5367868" cy="446722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OaaS encapsulates </a:t>
            </a:r>
            <a:r>
              <a:rPr lang="en-US" sz="2400" i="1" dirty="0" err="1"/>
              <a:t>functions+data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transparent resource &amp; data </a:t>
            </a:r>
            <a:r>
              <a:rPr lang="en-US" sz="2000" dirty="0" err="1"/>
              <a:t>mgmt</a:t>
            </a:r>
            <a:endParaRPr lang="en-US" sz="2000" dirty="0"/>
          </a:p>
          <a:p>
            <a:pPr lvl="1"/>
            <a:r>
              <a:rPr lang="en-US" sz="2000" dirty="0"/>
              <a:t>enables access level (public/private…)</a:t>
            </a:r>
          </a:p>
          <a:p>
            <a:pPr lvl="1"/>
            <a:r>
              <a:rPr lang="en-US" sz="2000" dirty="0"/>
              <a:t>enables software reuse (inheritance)</a:t>
            </a:r>
          </a:p>
          <a:p>
            <a:endParaRPr lang="en-US" sz="1200" dirty="0"/>
          </a:p>
          <a:p>
            <a:r>
              <a:rPr lang="en-US" sz="2400" dirty="0"/>
              <a:t>OaaS enables dataflow semantics</a:t>
            </a:r>
          </a:p>
          <a:p>
            <a:pPr lvl="1"/>
            <a:r>
              <a:rPr lang="en-US" sz="2000" dirty="0"/>
              <a:t>built-in support for function workflows </a:t>
            </a:r>
          </a:p>
          <a:p>
            <a:pPr lvl="1"/>
            <a:r>
              <a:rPr lang="en-US" sz="2000" dirty="0"/>
              <a:t>managing intermediate data across functions</a:t>
            </a:r>
          </a:p>
          <a:p>
            <a:pPr lvl="1"/>
            <a:endParaRPr lang="en-US" sz="1800" dirty="0"/>
          </a:p>
          <a:p>
            <a:pPr>
              <a:buFont typeface="Arial" charset="2"/>
              <a:buChar char="•"/>
            </a:pPr>
            <a:r>
              <a:rPr lang="en-US" sz="2400" dirty="0" err="1">
                <a:ea typeface="Calibri"/>
                <a:cs typeface="Calibri"/>
              </a:rPr>
              <a:t>OaaS</a:t>
            </a:r>
            <a:r>
              <a:rPr lang="en-US" sz="2400" dirty="0">
                <a:ea typeface="Calibri"/>
                <a:cs typeface="Calibri"/>
              </a:rPr>
              <a:t> encapsulates </a:t>
            </a:r>
            <a:r>
              <a:rPr lang="en-US" sz="2400" b="1" dirty="0">
                <a:ea typeface="Calibri"/>
                <a:cs typeface="Calibri"/>
              </a:rPr>
              <a:t>QoS</a:t>
            </a:r>
            <a:r>
              <a:rPr lang="en-US" sz="2400" dirty="0">
                <a:ea typeface="Calibri"/>
                <a:cs typeface="Calibri"/>
              </a:rPr>
              <a:t>, </a:t>
            </a:r>
            <a:r>
              <a:rPr lang="en-US" sz="2400" b="1" dirty="0">
                <a:ea typeface="Calibri"/>
                <a:cs typeface="Calibri"/>
              </a:rPr>
              <a:t>constraints</a:t>
            </a:r>
            <a:r>
              <a:rPr lang="en-US" sz="2400" dirty="0">
                <a:ea typeface="Calibri"/>
                <a:cs typeface="Calibri"/>
              </a:rPr>
              <a:t>, and </a:t>
            </a:r>
            <a:r>
              <a:rPr lang="en-US" sz="2400" b="1" dirty="0">
                <a:ea typeface="Calibri"/>
                <a:cs typeface="Calibri"/>
              </a:rPr>
              <a:t>location </a:t>
            </a:r>
            <a:r>
              <a:rPr lang="en-US" sz="2400" dirty="0">
                <a:ea typeface="Calibri"/>
                <a:cs typeface="Calibri"/>
              </a:rPr>
              <a:t>across multi-cloud</a:t>
            </a:r>
            <a:endParaRPr lang="en-US" sz="2600" dirty="0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22C527-A0EE-A9C1-27DD-3B60088B261A}"/>
              </a:ext>
            </a:extLst>
          </p:cNvPr>
          <p:cNvSpPr txBox="1"/>
          <p:nvPr/>
        </p:nvSpPr>
        <p:spPr>
          <a:xfrm>
            <a:off x="11722" y="6273225"/>
            <a:ext cx="3762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82EFA"/>
                </a:solidFill>
              </a:rPr>
              <a:t>* </a:t>
            </a:r>
            <a:r>
              <a:rPr lang="en-US" sz="1600" dirty="0" err="1">
                <a:solidFill>
                  <a:srgbClr val="382EFA"/>
                </a:solidFill>
              </a:rPr>
              <a:t>OaaS</a:t>
            </a:r>
            <a:r>
              <a:rPr lang="en-US" sz="1600" dirty="0">
                <a:solidFill>
                  <a:srgbClr val="382EFA"/>
                </a:solidFill>
              </a:rPr>
              <a:t> is pen-source on </a:t>
            </a:r>
            <a:r>
              <a:rPr lang="en-US" sz="1600" dirty="0" err="1">
                <a:solidFill>
                  <a:srgbClr val="382EFA"/>
                </a:solidFill>
              </a:rPr>
              <a:t>Github</a:t>
            </a:r>
            <a:endParaRPr lang="en-US" sz="1600" dirty="0">
              <a:solidFill>
                <a:srgbClr val="382EFA"/>
              </a:solidFill>
            </a:endParaRPr>
          </a:p>
          <a:p>
            <a:r>
              <a:rPr lang="en-US" sz="1600" dirty="0">
                <a:solidFill>
                  <a:srgbClr val="382EFA"/>
                </a:solidFill>
              </a:rPr>
              <a:t>* Published in TPDS ’22 and IEEE Cloud ’23</a:t>
            </a:r>
          </a:p>
        </p:txBody>
      </p:sp>
      <p:sp>
        <p:nvSpPr>
          <p:cNvPr id="3" name="Right Arrow 2"/>
          <p:cNvSpPr/>
          <p:nvPr/>
        </p:nvSpPr>
        <p:spPr>
          <a:xfrm rot="2409855">
            <a:off x="5375683" y="2049166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768373">
            <a:off x="6673164" y="5842683"/>
            <a:ext cx="511595" cy="412493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OaaS Architecture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485856" y="1607835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71EE9-ECEF-8650-81D4-D69310E4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C5285398-9D10-8B64-9EB5-7B65C2C4F508}"/>
              </a:ext>
            </a:extLst>
          </p:cNvPr>
          <p:cNvSpPr txBox="1"/>
          <p:nvPr/>
        </p:nvSpPr>
        <p:spPr>
          <a:xfrm>
            <a:off x="3622048" y="6606513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fld id="{FB63FAF6-22AC-4DA4-BDCB-A855EB90FE27}" type="slidenum">
              <a:rPr lang="en-US" sz="1200" b="0" strike="noStrike" spc="-1">
                <a:solidFill>
                  <a:srgbClr val="8B8B8B"/>
                </a:solidFill>
                <a:latin typeface="Calibri"/>
              </a:rPr>
              <a:pPr algn="ctr">
                <a:lnSpc>
                  <a:spcPct val="100000"/>
                </a:lnSpc>
              </a:pPr>
              <a:t>33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036872-511A-28EA-1B86-4F7BD1ADC051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921" y="6054413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4674" y="5566910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hlinkClick r:id="rId5"/>
              </a:rPr>
              <a:t>OaaS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372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Developing New Objects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3733095" y="1244615"/>
            <a:ext cx="2022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860949" y="4480548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Deploying the containerized function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020" y="1576926"/>
            <a:ext cx="4287986" cy="5272687"/>
          </a:xfrm>
          <a:prstGeom prst="rect">
            <a:avLst/>
          </a:prstGeom>
        </p:spPr>
      </p:pic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769477" y="4502761"/>
            <a:ext cx="1687071" cy="765926"/>
          </a:xfrm>
          <a:prstGeom prst="borderCallout1">
            <a:avLst>
              <a:gd name="adj1" fmla="val 18950"/>
              <a:gd name="adj2" fmla="val 100155"/>
              <a:gd name="adj3" fmla="val 42013"/>
              <a:gd name="adj4" fmla="val 119140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77118" y="1849071"/>
            <a:ext cx="2080587" cy="2227689"/>
          </a:xfrm>
          <a:prstGeom prst="borderCallout1">
            <a:avLst>
              <a:gd name="adj1" fmla="val 39023"/>
              <a:gd name="adj2" fmla="val 101154"/>
              <a:gd name="adj3" fmla="val 46914"/>
              <a:gd name="adj4" fmla="val 129616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3E5DA-53E3-C3E7-356B-340427C863A8}"/>
              </a:ext>
            </a:extLst>
          </p:cNvPr>
          <p:cNvSpPr txBox="1"/>
          <p:nvPr/>
        </p:nvSpPr>
        <p:spPr>
          <a:xfrm>
            <a:off x="-297455" y="1850133"/>
            <a:ext cx="24551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b="1" dirty="0"/>
              <a:t>o</a:t>
            </a:r>
            <a:r>
              <a:rPr lang="en-US" b="1" dirty="0">
                <a:solidFill>
                  <a:schemeClr val="tx1"/>
                </a:solidFill>
              </a:rPr>
              <a:t>ffers the </a:t>
            </a:r>
            <a:r>
              <a:rPr lang="en-US" b="1" i="1" dirty="0">
                <a:solidFill>
                  <a:schemeClr val="tx1"/>
                </a:solidFill>
              </a:rPr>
              <a:t>object</a:t>
            </a:r>
            <a:r>
              <a:rPr lang="en-US" b="1" dirty="0">
                <a:solidFill>
                  <a:schemeClr val="tx1"/>
                </a:solidFill>
              </a:rPr>
              <a:t> &amp;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i="1" dirty="0">
                <a:solidFill>
                  <a:schemeClr val="tx1"/>
                </a:solidFill>
              </a:rPr>
              <a:t>class</a:t>
            </a:r>
            <a:r>
              <a:rPr lang="en-US" b="1" dirty="0">
                <a:solidFill>
                  <a:schemeClr val="tx1"/>
                </a:solidFill>
              </a:rPr>
              <a:t> abstractions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managing their metadata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registering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00" dirty="0"/>
              <a:t>enabling user to create objects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1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B5204A-DA61-DA3A-733A-7AB137BD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83581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4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OaaS: Consuming the Object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4124341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ECDDD7-36B1-47B6-95D5-6DD123697D3C}"/>
              </a:ext>
            </a:extLst>
          </p:cNvPr>
          <p:cNvSpPr txBox="1"/>
          <p:nvPr/>
        </p:nvSpPr>
        <p:spPr>
          <a:xfrm>
            <a:off x="7009178" y="5229482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Autoscaling and scale-to-zero of functions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6667B7-8251-1609-8BB3-408737875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28"/>
          <a:stretch/>
        </p:blipFill>
        <p:spPr>
          <a:xfrm>
            <a:off x="2548020" y="2137272"/>
            <a:ext cx="4287986" cy="47123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31B73-CBE3-F20C-6DB0-B1915ED64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50" t="34484"/>
          <a:stretch/>
        </p:blipFill>
        <p:spPr>
          <a:xfrm>
            <a:off x="6871720" y="2433297"/>
            <a:ext cx="709201" cy="54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7290634" y="2408712"/>
            <a:ext cx="18533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user </a:t>
            </a:r>
            <a:br>
              <a:rPr lang="en-US" dirty="0"/>
            </a:br>
            <a:r>
              <a:rPr lang="en-US" dirty="0"/>
              <a:t>(calling a function of an object)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63DEBD-796E-C76B-C318-A0C020269E00}"/>
              </a:ext>
            </a:extLst>
          </p:cNvPr>
          <p:cNvSpPr/>
          <p:nvPr/>
        </p:nvSpPr>
        <p:spPr>
          <a:xfrm>
            <a:off x="2633031" y="3690651"/>
            <a:ext cx="1426572" cy="3014949"/>
          </a:xfrm>
          <a:prstGeom prst="roundRect">
            <a:avLst/>
          </a:prstGeom>
          <a:solidFill>
            <a:srgbClr val="DCE6FD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llout: Line 11">
            <a:extLst>
              <a:ext uri="{FF2B5EF4-FFF2-40B4-BE49-F238E27FC236}">
                <a16:creationId xmlns:a16="http://schemas.microsoft.com/office/drawing/2014/main" id="{1D75ED99-3159-A5F2-6463-94D3BD94D813}"/>
              </a:ext>
            </a:extLst>
          </p:cNvPr>
          <p:cNvSpPr/>
          <p:nvPr/>
        </p:nvSpPr>
        <p:spPr>
          <a:xfrm>
            <a:off x="1783167" y="1855535"/>
            <a:ext cx="2080587" cy="1950977"/>
          </a:xfrm>
          <a:prstGeom prst="borderCallout1">
            <a:avLst>
              <a:gd name="adj1" fmla="val 39023"/>
              <a:gd name="adj2" fmla="val 101154"/>
              <a:gd name="adj3" fmla="val 56107"/>
              <a:gd name="adj4" fmla="val 144443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5688EA-7B79-12E2-023D-368828958263}"/>
              </a:ext>
            </a:extLst>
          </p:cNvPr>
          <p:cNvSpPr txBox="1">
            <a:spLocks/>
          </p:cNvSpPr>
          <p:nvPr/>
        </p:nvSpPr>
        <p:spPr>
          <a:xfrm>
            <a:off x="1283596" y="1800456"/>
            <a:ext cx="2580158" cy="21377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/>
              <a:t>translates a </a:t>
            </a:r>
            <a:r>
              <a:rPr lang="en-US" sz="1800" dirty="0" err="1"/>
              <a:t>func</a:t>
            </a:r>
            <a:r>
              <a:rPr lang="en-US" sz="1800" dirty="0"/>
              <a:t>. call to a task</a:t>
            </a:r>
          </a:p>
          <a:p>
            <a:pPr lvl="1"/>
            <a:r>
              <a:rPr lang="en-US" sz="1800" dirty="0"/>
              <a:t>transparent access to object state and functions (OAI)</a:t>
            </a:r>
          </a:p>
          <a:p>
            <a:pPr lvl="1"/>
            <a:r>
              <a:rPr lang="en-US" sz="1800" dirty="0"/>
              <a:t>manage task ordering in a workflow</a:t>
            </a:r>
          </a:p>
        </p:txBody>
      </p:sp>
      <p:sp>
        <p:nvSpPr>
          <p:cNvPr id="18" name="Callout: Line 17">
            <a:extLst>
              <a:ext uri="{FF2B5EF4-FFF2-40B4-BE49-F238E27FC236}">
                <a16:creationId xmlns:a16="http://schemas.microsoft.com/office/drawing/2014/main" id="{7C6BB73C-68D5-4AE4-8630-CA02C941057B}"/>
              </a:ext>
            </a:extLst>
          </p:cNvPr>
          <p:cNvSpPr/>
          <p:nvPr/>
        </p:nvSpPr>
        <p:spPr>
          <a:xfrm>
            <a:off x="2107067" y="4275044"/>
            <a:ext cx="1687071" cy="765926"/>
          </a:xfrm>
          <a:prstGeom prst="borderCallout1">
            <a:avLst>
              <a:gd name="adj1" fmla="val -1530"/>
              <a:gd name="adj2" fmla="val 77851"/>
              <a:gd name="adj3" fmla="val -26892"/>
              <a:gd name="adj4" fmla="val 157489"/>
            </a:avLst>
          </a:prstGeom>
          <a:solidFill>
            <a:schemeClr val="bg1"/>
          </a:solidFill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1E272A-014E-4AA9-A1A9-14705111CFF5}"/>
              </a:ext>
            </a:extLst>
          </p:cNvPr>
          <p:cNvSpPr txBox="1"/>
          <p:nvPr/>
        </p:nvSpPr>
        <p:spPr>
          <a:xfrm>
            <a:off x="2087393" y="4275044"/>
            <a:ext cx="186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routing the task to appropriate container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5BE16-B833-ECAD-6CAE-156762040DB9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llout: Line 18">
            <a:extLst>
              <a:ext uri="{FF2B5EF4-FFF2-40B4-BE49-F238E27FC236}">
                <a16:creationId xmlns:a16="http://schemas.microsoft.com/office/drawing/2014/main" id="{BAA788AB-F3FB-4C19-AAE6-D4E24D2955A3}"/>
              </a:ext>
            </a:extLst>
          </p:cNvPr>
          <p:cNvSpPr/>
          <p:nvPr/>
        </p:nvSpPr>
        <p:spPr>
          <a:xfrm>
            <a:off x="6976769" y="5262018"/>
            <a:ext cx="1687071" cy="765926"/>
          </a:xfrm>
          <a:prstGeom prst="borderCallout1">
            <a:avLst>
              <a:gd name="adj1" fmla="val 47375"/>
              <a:gd name="adj2" fmla="val 142"/>
              <a:gd name="adj3" fmla="val -35008"/>
              <a:gd name="adj4" fmla="val -33471"/>
            </a:avLst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51F19-4321-8E16-CA38-15489BBB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017" y="6428095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5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12" grpId="0" animBg="1"/>
      <p:bldP spid="4" grpId="0"/>
      <p:bldP spid="18" grpId="0" animBg="1"/>
      <p:bldP spid="17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OaaS: Data Management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E96BD9-3058-4698-8257-9D16C8115ADE}"/>
              </a:ext>
            </a:extLst>
          </p:cNvPr>
          <p:cNvSpPr txBox="1"/>
          <p:nvPr/>
        </p:nvSpPr>
        <p:spPr>
          <a:xfrm>
            <a:off x="1370622" y="1175361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developer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DFE810-1AB6-4C1C-9DDF-DBA075BC40B9}"/>
              </a:ext>
            </a:extLst>
          </p:cNvPr>
          <p:cNvSpPr txBox="1">
            <a:spLocks/>
          </p:cNvSpPr>
          <p:nvPr/>
        </p:nvSpPr>
        <p:spPr>
          <a:xfrm>
            <a:off x="3496377" y="3972814"/>
            <a:ext cx="4070882" cy="2578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8C801C-87EF-48C2-B12F-9434F7EBDAA4}"/>
              </a:ext>
            </a:extLst>
          </p:cNvPr>
          <p:cNvSpPr txBox="1"/>
          <p:nvPr/>
        </p:nvSpPr>
        <p:spPr>
          <a:xfrm>
            <a:off x="6934724" y="4286951"/>
            <a:ext cx="213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enabling efficient and secure access to object state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 data movement via HTTP redirect mech.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99A147-71F7-4B93-9F7B-86A9DB6C26C2}"/>
              </a:ext>
            </a:extLst>
          </p:cNvPr>
          <p:cNvSpPr txBox="1"/>
          <p:nvPr/>
        </p:nvSpPr>
        <p:spPr>
          <a:xfrm>
            <a:off x="4213804" y="1212523"/>
            <a:ext cx="1884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6DCBC8-24FB-4C80-8D4E-FDB5DEF322A1}"/>
              </a:ext>
            </a:extLst>
          </p:cNvPr>
          <p:cNvSpPr txBox="1"/>
          <p:nvPr/>
        </p:nvSpPr>
        <p:spPr>
          <a:xfrm>
            <a:off x="6646840" y="2068049"/>
            <a:ext cx="2137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gateway to access object &amp; function</a:t>
            </a:r>
          </a:p>
          <a:p>
            <a:r>
              <a:rPr lang="en-US" sz="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Implemented via Nginx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879E2-CC7B-F32A-171E-DD63F61EB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4" y="1648995"/>
            <a:ext cx="6394722" cy="5056605"/>
          </a:xfrm>
          <a:prstGeom prst="rect">
            <a:avLst/>
          </a:prstGeom>
        </p:spPr>
      </p:pic>
      <p:sp>
        <p:nvSpPr>
          <p:cNvPr id="21" name="Callout: Line 20">
            <a:extLst>
              <a:ext uri="{FF2B5EF4-FFF2-40B4-BE49-F238E27FC236}">
                <a16:creationId xmlns:a16="http://schemas.microsoft.com/office/drawing/2014/main" id="{7D48BC0E-94AF-4522-A7B6-FA806A36D77F}"/>
              </a:ext>
            </a:extLst>
          </p:cNvPr>
          <p:cNvSpPr/>
          <p:nvPr/>
        </p:nvSpPr>
        <p:spPr>
          <a:xfrm>
            <a:off x="6646840" y="2036955"/>
            <a:ext cx="2039960" cy="1200328"/>
          </a:xfrm>
          <a:prstGeom prst="borderCallout1">
            <a:avLst>
              <a:gd name="adj1" fmla="val 54481"/>
              <a:gd name="adj2" fmla="val 788"/>
              <a:gd name="adj3" fmla="val 64090"/>
              <a:gd name="adj4" fmla="val -2911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926FF-B2E0-18EE-BA1E-A1252898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F95E2B-E23F-1401-0157-260D3342A22B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14">
            <a:extLst>
              <a:ext uri="{FF2B5EF4-FFF2-40B4-BE49-F238E27FC236}">
                <a16:creationId xmlns:a16="http://schemas.microsoft.com/office/drawing/2014/main" id="{FBA47922-39A0-4897-A99D-0242857AC254}"/>
              </a:ext>
            </a:extLst>
          </p:cNvPr>
          <p:cNvSpPr/>
          <p:nvPr/>
        </p:nvSpPr>
        <p:spPr>
          <a:xfrm>
            <a:off x="6956496" y="4138069"/>
            <a:ext cx="2039960" cy="2055130"/>
          </a:xfrm>
          <a:prstGeom prst="borderCallout1">
            <a:avLst>
              <a:gd name="adj1" fmla="val 54481"/>
              <a:gd name="adj2" fmla="val 788"/>
              <a:gd name="adj3" fmla="val 94211"/>
              <a:gd name="adj4" fmla="val -68923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3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1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AC13-C751-409A-9095-D9A3DDA3A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Case: Class Definition in OaaS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99868-5F8C-488C-B515-F8D993A4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8255" y="644130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74DA-7C57-40DD-8D91-C803D039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2"/>
          <a:stretch/>
        </p:blipFill>
        <p:spPr>
          <a:xfrm>
            <a:off x="8679" y="1650128"/>
            <a:ext cx="5486400" cy="48189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061979"/>
            <a:ext cx="5416868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video1:constructor():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74A7F4-1822-4082-8F7F-9F024E14B356}"/>
              </a:ext>
            </a:extLst>
          </p:cNvPr>
          <p:cNvSpPr txBox="1"/>
          <p:nvPr/>
        </p:nvSpPr>
        <p:spPr>
          <a:xfrm>
            <a:off x="2074499" y="3047196"/>
            <a:ext cx="873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679A3-64C6-4444-AE8A-A19DC9246837}"/>
              </a:ext>
            </a:extLst>
          </p:cNvPr>
          <p:cNvSpPr txBox="1"/>
          <p:nvPr/>
        </p:nvSpPr>
        <p:spPr>
          <a:xfrm>
            <a:off x="2288311" y="3821894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BD64D-2114-44DD-80B5-B123D0B6400D}"/>
              </a:ext>
            </a:extLst>
          </p:cNvPr>
          <p:cNvSpPr txBox="1"/>
          <p:nvPr/>
        </p:nvSpPr>
        <p:spPr>
          <a:xfrm>
            <a:off x="1308269" y="4330588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317B3-56B1-4DBC-B9DB-7A8C3F579EBC}"/>
              </a:ext>
            </a:extLst>
          </p:cNvPr>
          <p:cNvSpPr txBox="1"/>
          <p:nvPr/>
        </p:nvSpPr>
        <p:spPr>
          <a:xfrm>
            <a:off x="1968235" y="5662990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transcode:latest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90F69D2-3C9F-4B56-8068-017B12285F72}"/>
              </a:ext>
            </a:extLst>
          </p:cNvPr>
          <p:cNvSpPr/>
          <p:nvPr/>
        </p:nvSpPr>
        <p:spPr>
          <a:xfrm>
            <a:off x="2782851" y="2258190"/>
            <a:ext cx="229041" cy="1208696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55F6E13B-76A1-4BD6-8C6F-F01C8C059D50}"/>
              </a:ext>
            </a:extLst>
          </p:cNvPr>
          <p:cNvSpPr/>
          <p:nvPr/>
        </p:nvSpPr>
        <p:spPr>
          <a:xfrm>
            <a:off x="4067764" y="4330588"/>
            <a:ext cx="359185" cy="1939482"/>
          </a:xfrm>
          <a:prstGeom prst="rightBrace">
            <a:avLst>
              <a:gd name="adj1" fmla="val 7856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45AD3-0EFE-4964-A65E-74E65DB5C7C3}"/>
              </a:ext>
            </a:extLst>
          </p:cNvPr>
          <p:cNvSpPr txBox="1"/>
          <p:nvPr/>
        </p:nvSpPr>
        <p:spPr>
          <a:xfrm>
            <a:off x="2979806" y="2411373"/>
            <a:ext cx="1240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state</a:t>
            </a:r>
          </a:p>
          <a:p>
            <a:r>
              <a:rPr lang="en-US" dirty="0">
                <a:solidFill>
                  <a:srgbClr val="C00000"/>
                </a:solidFill>
              </a:rPr>
              <a:t>declaration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1858F9-1784-43BB-AB54-E76F806D70A3}"/>
              </a:ext>
            </a:extLst>
          </p:cNvPr>
          <p:cNvSpPr txBox="1"/>
          <p:nvPr/>
        </p:nvSpPr>
        <p:spPr>
          <a:xfrm>
            <a:off x="4426949" y="5012680"/>
            <a:ext cx="1091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function</a:t>
            </a:r>
          </a:p>
          <a:p>
            <a:r>
              <a:rPr lang="en-US" dirty="0">
                <a:solidFill>
                  <a:srgbClr val="C00000"/>
                </a:solidFill>
              </a:rPr>
              <a:t>definition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4881" y="2622969"/>
            <a:ext cx="411054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Courier New" panose="02070309020205020404" pitchFamily="49" charset="0"/>
              </a:rPr>
              <a:t>Example Object instantiation and call:</a:t>
            </a:r>
            <a:br>
              <a:rPr lang="en-US" sz="2000" dirty="0">
                <a:cs typeface="Courier New" panose="02070309020205020404" pitchFamily="49" charset="0"/>
              </a:rPr>
            </a:br>
            <a:endParaRPr lang="en-US" sz="1050" dirty="0">
              <a:cs typeface="Courier New" panose="02070309020205020404" pitchFamily="49" charset="0"/>
            </a:endParaRPr>
          </a:p>
          <a:p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3720244" y="3528050"/>
            <a:ext cx="5262979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 PUT(MY_VIDEO, </a:t>
            </a:r>
            <a:r>
              <a:rPr lang="en-US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persigned_URL</a:t>
            </a:r>
            <a:r>
              <a:rPr lang="en-US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97029-C6E9-49C3-89D6-D8B63EA455ED}"/>
              </a:ext>
            </a:extLst>
          </p:cNvPr>
          <p:cNvSpPr txBox="1"/>
          <p:nvPr/>
        </p:nvSpPr>
        <p:spPr>
          <a:xfrm>
            <a:off x="4367056" y="3993278"/>
            <a:ext cx="418576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video1:transcode(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=1024)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/>
      <p:bldP spid="17" grpId="0"/>
      <p:bldP spid="5" grpId="0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9CEE7B5-4D7C-4328-9B13-CC800C16E3F3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" y="1579615"/>
            <a:ext cx="3882118" cy="464492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5EE018C-F190-4692-8FE8-CB5E0FEE1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39" y="1521942"/>
            <a:ext cx="4217303" cy="51805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BF9FA3-93F7-98D9-694C-CF3CF52C6789}"/>
              </a:ext>
            </a:extLst>
          </p:cNvPr>
          <p:cNvGrpSpPr/>
          <p:nvPr/>
        </p:nvGrpSpPr>
        <p:grpSpPr>
          <a:xfrm>
            <a:off x="4019535" y="3791647"/>
            <a:ext cx="830963" cy="910982"/>
            <a:chOff x="4019535" y="3791647"/>
            <a:chExt cx="830963" cy="9109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7E1A10-ED7D-4E2D-89AD-90232F6E2F6E}"/>
                </a:ext>
              </a:extLst>
            </p:cNvPr>
            <p:cNvSpPr txBox="1"/>
            <p:nvPr/>
          </p:nvSpPr>
          <p:spPr>
            <a:xfrm>
              <a:off x="4110167" y="4016305"/>
              <a:ext cx="6697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FaaS</a:t>
              </a:r>
              <a:endParaRPr lang="en-US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" name="Arrow: Striped Right 2">
              <a:extLst>
                <a:ext uri="{FF2B5EF4-FFF2-40B4-BE49-F238E27FC236}">
                  <a16:creationId xmlns:a16="http://schemas.microsoft.com/office/drawing/2014/main" id="{234BA753-C190-4ABE-AE87-AB4B401695F8}"/>
                </a:ext>
              </a:extLst>
            </p:cNvPr>
            <p:cNvSpPr/>
            <p:nvPr/>
          </p:nvSpPr>
          <p:spPr>
            <a:xfrm>
              <a:off x="4019535" y="3791647"/>
              <a:ext cx="830963" cy="910982"/>
            </a:xfrm>
            <a:prstGeom prst="stripedRightArrow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24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39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608680" cy="260071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500" b="1" dirty="0">
                <a:latin typeface="Courier New"/>
                <a:cs typeface="Courier New"/>
              </a:rPr>
              <a:t>   </a:t>
            </a:r>
            <a:r>
              <a:rPr lang="en-US" sz="1500" b="1" dirty="0" err="1">
                <a:latin typeface="Courier New"/>
                <a:cs typeface="Courier New"/>
              </a:rPr>
              <a:t>Wf_face_detect</a:t>
            </a:r>
            <a:r>
              <a:rPr lang="en-US" sz="1500" b="1" dirty="0">
                <a:latin typeface="Courier New"/>
                <a:cs typeface="Courier New"/>
              </a:rPr>
              <a:t>():</a:t>
            </a:r>
            <a:r>
              <a:rPr lang="en-US" sz="1500" b="1" dirty="0" err="1">
                <a:latin typeface="Courier New"/>
                <a:cs typeface="Courier New"/>
              </a:rPr>
              <a:t>json_rec</a:t>
            </a:r>
            <a:r>
              <a:rPr lang="en-US" sz="1500" b="1" dirty="0"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CE74461-2428-484F-990F-C8A10D876776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53" y="131913"/>
            <a:ext cx="8946718" cy="1143000"/>
          </a:xfrm>
        </p:spPr>
        <p:txBody>
          <a:bodyPr>
            <a:noAutofit/>
          </a:bodyPr>
          <a:lstStyle/>
          <a:p>
            <a:r>
              <a:rPr lang="en-US" dirty="0"/>
              <a:t>Research Vision</a:t>
            </a:r>
            <a:endParaRPr lang="en-US" sz="3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594AE10-6A53-4D40-BA6C-39342DA4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16" y="2502902"/>
            <a:ext cx="2498646" cy="166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489FFDB-AB40-4DCB-A12F-5A55246EF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2454" r="4903" b="10843"/>
          <a:stretch/>
        </p:blipFill>
        <p:spPr bwMode="auto">
          <a:xfrm>
            <a:off x="1376855" y="4114799"/>
            <a:ext cx="2498646" cy="18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9485E4F-FF5A-4160-A295-17D01B54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12" y="2907391"/>
            <a:ext cx="3382389" cy="2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3">
            <a:extLst>
              <a:ext uri="{FF2B5EF4-FFF2-40B4-BE49-F238E27FC236}">
                <a16:creationId xmlns:a16="http://schemas.microsoft.com/office/drawing/2014/main" id="{4ED109F4-08C7-4B39-A3D4-4DB220C1C685}"/>
              </a:ext>
            </a:extLst>
          </p:cNvPr>
          <p:cNvSpPr/>
          <p:nvPr/>
        </p:nvSpPr>
        <p:spPr>
          <a:xfrm>
            <a:off x="5948155" y="3958442"/>
            <a:ext cx="1091957" cy="47599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0">
            <a:extLst>
              <a:ext uri="{FF2B5EF4-FFF2-40B4-BE49-F238E27FC236}">
                <a16:creationId xmlns:a16="http://schemas.microsoft.com/office/drawing/2014/main" id="{73EAA49F-F0F1-41D6-8E1C-39EB7664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94" y="4634060"/>
            <a:ext cx="1030861" cy="103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B9FEF875-9EB3-465B-B427-BA8338EB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84" y="4718215"/>
            <a:ext cx="680077" cy="6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Wide-angle HD 1080p security camera">
            <a:extLst>
              <a:ext uri="{FF2B5EF4-FFF2-40B4-BE49-F238E27FC236}">
                <a16:creationId xmlns:a16="http://schemas.microsoft.com/office/drawing/2014/main" id="{D14AE356-6EB6-4A9E-951C-CCA3F596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32" y="6048867"/>
            <a:ext cx="922448" cy="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0" descr="Drone Delivery: By The Numbers - Blogs - diydrones">
            <a:extLst>
              <a:ext uri="{FF2B5EF4-FFF2-40B4-BE49-F238E27FC236}">
                <a16:creationId xmlns:a16="http://schemas.microsoft.com/office/drawing/2014/main" id="{29B3180C-831D-4CDD-BC13-A192BBE7A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-367" r="1596" b="19223"/>
          <a:stretch/>
        </p:blipFill>
        <p:spPr bwMode="auto">
          <a:xfrm>
            <a:off x="4081612" y="5696842"/>
            <a:ext cx="1595249" cy="96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8" descr="Home - AZTECH">
            <a:extLst>
              <a:ext uri="{FF2B5EF4-FFF2-40B4-BE49-F238E27FC236}">
                <a16:creationId xmlns:a16="http://schemas.microsoft.com/office/drawing/2014/main" id="{2272283A-A457-40F2-82CE-A23B045E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31" y="5682919"/>
            <a:ext cx="1718587" cy="12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vuzix blade smart glasses">
            <a:extLst>
              <a:ext uri="{FF2B5EF4-FFF2-40B4-BE49-F238E27FC236}">
                <a16:creationId xmlns:a16="http://schemas.microsoft.com/office/drawing/2014/main" id="{9F18C054-D355-484D-BEA8-1D6C34F10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5" t="35232" r="-1" b="36162"/>
          <a:stretch/>
        </p:blipFill>
        <p:spPr bwMode="auto">
          <a:xfrm>
            <a:off x="5470149" y="6237103"/>
            <a:ext cx="1030855" cy="28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26269C42-781B-48E4-B358-B076BAC57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122" r="22794" b="20412"/>
          <a:stretch/>
        </p:blipFill>
        <p:spPr bwMode="auto">
          <a:xfrm>
            <a:off x="5268094" y="1975745"/>
            <a:ext cx="2504871" cy="18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iconarchive.com/icons/john-freeborn/ipad/512/iPad-front-straight-on-icon.png">
            <a:extLst>
              <a:ext uri="{FF2B5EF4-FFF2-40B4-BE49-F238E27FC236}">
                <a16:creationId xmlns:a16="http://schemas.microsoft.com/office/drawing/2014/main" id="{23134D6B-F9FA-4D51-A10D-0A3F9AC24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7" r="12738" b="8697"/>
          <a:stretch/>
        </p:blipFill>
        <p:spPr bwMode="auto">
          <a:xfrm>
            <a:off x="6298955" y="4693514"/>
            <a:ext cx="615455" cy="78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2AB6180-D5FC-4045-94C5-C3012AB4EDD6}"/>
              </a:ext>
            </a:extLst>
          </p:cNvPr>
          <p:cNvSpPr/>
          <p:nvPr/>
        </p:nvSpPr>
        <p:spPr>
          <a:xfrm>
            <a:off x="7511239" y="4819088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86165B-4970-4A60-B9EA-D79C745EA118}"/>
              </a:ext>
            </a:extLst>
          </p:cNvPr>
          <p:cNvSpPr/>
          <p:nvPr/>
        </p:nvSpPr>
        <p:spPr>
          <a:xfrm>
            <a:off x="6074069" y="3931262"/>
            <a:ext cx="81910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B57848-BF2C-4599-A500-82131BC18763}"/>
              </a:ext>
            </a:extLst>
          </p:cNvPr>
          <p:cNvSpPr/>
          <p:nvPr/>
        </p:nvSpPr>
        <p:spPr>
          <a:xfrm>
            <a:off x="5782534" y="2660561"/>
            <a:ext cx="144559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Cloud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567D3E-9DDD-4FC1-BDD4-9C511AB8713E}"/>
              </a:ext>
            </a:extLst>
          </p:cNvPr>
          <p:cNvSpPr/>
          <p:nvPr/>
        </p:nvSpPr>
        <p:spPr>
          <a:xfrm>
            <a:off x="4760483" y="6560668"/>
            <a:ext cx="150495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IoT Device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FDB4E-FF84-4A81-8B41-A9AAEA3FF474}"/>
              </a:ext>
            </a:extLst>
          </p:cNvPr>
          <p:cNvSpPr/>
          <p:nvPr/>
        </p:nvSpPr>
        <p:spPr>
          <a:xfrm>
            <a:off x="-8547" y="1463768"/>
            <a:ext cx="4090159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Past Decade</a:t>
            </a:r>
          </a:p>
          <a:p>
            <a:pPr algn="ctr"/>
            <a:r>
              <a:rPr lang="en-US" sz="25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Communication Everywhere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AEDDE-6500-443C-B505-A03C63A20278}"/>
              </a:ext>
            </a:extLst>
          </p:cNvPr>
          <p:cNvSpPr/>
          <p:nvPr/>
        </p:nvSpPr>
        <p:spPr>
          <a:xfrm>
            <a:off x="4816498" y="1397779"/>
            <a:ext cx="366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Current Decade</a:t>
            </a:r>
          </a:p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Computing Everywhere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D84FD22-50CF-42E2-B2CA-1074B9EBF9D9}"/>
              </a:ext>
            </a:extLst>
          </p:cNvPr>
          <p:cNvSpPr/>
          <p:nvPr/>
        </p:nvSpPr>
        <p:spPr>
          <a:xfrm>
            <a:off x="4081612" y="3752193"/>
            <a:ext cx="905418" cy="881867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92EB3A-D0F8-01C7-3B4D-7E6054A3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554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8" grpId="0"/>
      <p:bldP spid="19" grpId="0"/>
      <p:bldP spid="20" grpId="0"/>
      <p:bldP spid="5" grpId="0"/>
      <p:bldP spid="23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Modeling in OaaS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5395"/>
            <a:ext cx="8229600" cy="10572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OaaS persists the four parts of the object data into the different data store based on the size and access frequency.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" y="1685925"/>
            <a:ext cx="6424613" cy="24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12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OaaS Overhead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8E4ED6-11FF-D809-AC01-78F14582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" y="1678517"/>
            <a:ext cx="4776677" cy="3404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C3B86-6CE4-072A-75AB-D4E15BAA23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3"/>
          <a:stretch/>
        </p:blipFill>
        <p:spPr>
          <a:xfrm>
            <a:off x="5036862" y="1774697"/>
            <a:ext cx="3859260" cy="330860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349948-8E56-085A-DFA8-B1F553005367}"/>
              </a:ext>
            </a:extLst>
          </p:cNvPr>
          <p:cNvSpPr/>
          <p:nvPr/>
        </p:nvSpPr>
        <p:spPr>
          <a:xfrm>
            <a:off x="1104901" y="5314019"/>
            <a:ext cx="6670712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OaaS can operate with insignificant overhead, particularly, for unstructured data (e.g., video)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EB456-CA08-AB7E-43B2-87FDC237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32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Evaluating OaaS Scalability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A4F0D-E55C-A06D-6FAA-810E6C80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65" y="1459085"/>
            <a:ext cx="5246516" cy="40082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37447" y="5467350"/>
            <a:ext cx="6076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Demo Video:</a:t>
            </a:r>
            <a:endParaRPr lang="en-US" sz="2400" b="1" dirty="0">
              <a:hlinkClick r:id="rId4"/>
            </a:endParaRPr>
          </a:p>
          <a:p>
            <a:r>
              <a:rPr lang="en-US" dirty="0">
                <a:hlinkClick r:id="rId4"/>
              </a:rPr>
              <a:t>https://www.youtube.com/watch?v=SIfIpPWZuls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EFFF7-1429-31C6-FAF1-8ACDBE8F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5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C6D8B-E7E9-4F8D-8C23-6A3DE642B379}"/>
              </a:ext>
            </a:extLst>
          </p:cNvPr>
          <p:cNvSpPr/>
          <p:nvPr/>
        </p:nvSpPr>
        <p:spPr>
          <a:xfrm>
            <a:off x="7565571" y="6172080"/>
            <a:ext cx="1458686" cy="68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OaaS for</a:t>
            </a:r>
            <a:br>
              <a:rPr lang="en-US" dirty="0"/>
            </a:br>
            <a:r>
              <a:rPr lang="en-US" dirty="0"/>
              <a:t>Face Detection on a Given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36" y="147967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OaaS: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63238F-AA51-44FB-9F17-0545672E0CD7}"/>
              </a:ext>
            </a:extLst>
          </p:cNvPr>
          <p:cNvSpPr txBox="1"/>
          <p:nvPr/>
        </p:nvSpPr>
        <p:spPr>
          <a:xfrm>
            <a:off x="142594" y="1350802"/>
            <a:ext cx="3855543" cy="261610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video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src_video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video_split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():video;</a:t>
            </a:r>
          </a:p>
          <a:p>
            <a:pPr lvl="1"/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extract_frame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():image;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Workflow: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398EB-5547-44E2-B3D6-106C9E6CD09F}"/>
              </a:ext>
            </a:extLst>
          </p:cNvPr>
          <p:cNvSpPr txBox="1"/>
          <p:nvPr/>
        </p:nvSpPr>
        <p:spPr>
          <a:xfrm>
            <a:off x="745223" y="4016299"/>
            <a:ext cx="3855543" cy="17235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img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functions: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face_detect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4DCCE-29CD-4951-AF89-A273AEC74C07}"/>
              </a:ext>
            </a:extLst>
          </p:cNvPr>
          <p:cNvSpPr txBox="1"/>
          <p:nvPr/>
        </p:nvSpPr>
        <p:spPr>
          <a:xfrm>
            <a:off x="153480" y="5764003"/>
            <a:ext cx="2406428" cy="107721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class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json_record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state: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name: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json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36" y="1608258"/>
            <a:ext cx="4232592" cy="46195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595326">
            <a:off x="-52968" y="3088180"/>
            <a:ext cx="8290152" cy="1015663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Still Hard to Program!!!!</a:t>
            </a:r>
          </a:p>
        </p:txBody>
      </p:sp>
    </p:spTree>
    <p:extLst>
      <p:ext uri="{BB962C8B-B14F-4D97-AF65-F5344CB8AC3E}">
        <p14:creationId xmlns:p14="http://schemas.microsoft.com/office/powerpoint/2010/main" val="28503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Future Direction: The Last Mile to Cloud Programming Democratization…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B62B38-CEBB-2CFC-4B24-7C9931385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60" y="1605273"/>
            <a:ext cx="6105318" cy="5100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5603507" y="1328451"/>
            <a:ext cx="191197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Layman user has a generic query!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F7B59-2F74-4757-B77A-AFF7CDD69BD8}"/>
              </a:ext>
            </a:extLst>
          </p:cNvPr>
          <p:cNvSpPr txBox="1"/>
          <p:nvPr/>
        </p:nvSpPr>
        <p:spPr>
          <a:xfrm>
            <a:off x="2776757" y="1572222"/>
            <a:ext cx="19119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Object developer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6950" y="1591272"/>
            <a:ext cx="2628900" cy="8280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1275B-3A4E-EBB3-7FD9-F45435DD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6631632-DC9F-90B3-572D-D3EAF9E9B642}"/>
              </a:ext>
            </a:extLst>
          </p:cNvPr>
          <p:cNvSpPr/>
          <p:nvPr/>
        </p:nvSpPr>
        <p:spPr>
          <a:xfrm>
            <a:off x="6922834" y="1986505"/>
            <a:ext cx="2221166" cy="1262904"/>
          </a:xfrm>
          <a:prstGeom prst="wedgeEllipseCallout">
            <a:avLst>
              <a:gd name="adj1" fmla="val -67354"/>
              <a:gd name="adj2" fmla="val -3635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rgbClr val="382EF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>
              <a:solidFill>
                <a:srgbClr val="382EF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72219-562E-4900-5D13-B359C1B878CA}"/>
              </a:ext>
            </a:extLst>
          </p:cNvPr>
          <p:cNvSpPr/>
          <p:nvPr/>
        </p:nvSpPr>
        <p:spPr>
          <a:xfrm>
            <a:off x="7784123" y="5908431"/>
            <a:ext cx="1242646" cy="949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BDAD-2BBE-01E3-3E5D-4D88621F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Step: Our Vision of Cloud Programming Democratization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E7E54-1C10-6960-0D59-52616B3B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89263" y="6562214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98D21-17AC-6820-1376-62BBAEA3FA27}"/>
              </a:ext>
            </a:extLst>
          </p:cNvPr>
          <p:cNvSpPr/>
          <p:nvPr/>
        </p:nvSpPr>
        <p:spPr>
          <a:xfrm>
            <a:off x="70343" y="1477109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u="none" strike="noStrike" noProof="0" dirty="0">
                <a:solidFill>
                  <a:schemeClr val="tx1"/>
                </a:solidFill>
                <a:latin typeface="Calibri"/>
              </a:rPr>
              <a:t>Information Based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/>
              <a:t>Search Engines (Pattern Matching)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A599F1-E0A7-8344-BE5D-49E8187E3159}"/>
              </a:ext>
            </a:extLst>
          </p:cNvPr>
          <p:cNvSpPr/>
          <p:nvPr/>
        </p:nvSpPr>
        <p:spPr>
          <a:xfrm>
            <a:off x="70343" y="3365806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Knowledge Based</a:t>
            </a:r>
          </a:p>
          <a:p>
            <a:pPr algn="ctr"/>
            <a:r>
              <a:rPr lang="en-US" sz="2800" dirty="0"/>
              <a:t>Search Engines (</a:t>
            </a:r>
            <a:r>
              <a:rPr lang="en-US" sz="2800" dirty="0" err="1"/>
              <a:t>GenerativeAI</a:t>
            </a:r>
            <a:r>
              <a:rPr lang="en-US" sz="2800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C29A9-4FC8-EF19-4D92-68DE52087240}"/>
              </a:ext>
            </a:extLst>
          </p:cNvPr>
          <p:cNvSpPr/>
          <p:nvPr/>
        </p:nvSpPr>
        <p:spPr>
          <a:xfrm>
            <a:off x="90792" y="5261511"/>
            <a:ext cx="3247292" cy="1559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Action Engine! </a:t>
            </a:r>
            <a:br>
              <a:rPr lang="en-US" sz="2400" dirty="0"/>
            </a:br>
            <a:r>
              <a:rPr lang="en-US" sz="2400" dirty="0"/>
              <a:t>Our approach of </a:t>
            </a:r>
            <a:br>
              <a:rPr lang="en-US" sz="2400" dirty="0"/>
            </a:br>
            <a:r>
              <a:rPr lang="en-US" sz="2400" dirty="0"/>
              <a:t>Cloud Programming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62058D-7354-D804-9536-B5667CF9691D}"/>
              </a:ext>
            </a:extLst>
          </p:cNvPr>
          <p:cNvSpPr/>
          <p:nvPr/>
        </p:nvSpPr>
        <p:spPr>
          <a:xfrm>
            <a:off x="1363589" y="3047361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B9A8C2E-4C48-726A-4AA0-2A59A8CEEB1A}"/>
              </a:ext>
            </a:extLst>
          </p:cNvPr>
          <p:cNvSpPr/>
          <p:nvPr/>
        </p:nvSpPr>
        <p:spPr>
          <a:xfrm>
            <a:off x="1453662" y="4924975"/>
            <a:ext cx="398584" cy="3178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B1913-973F-2DF0-C2C6-BF0058A9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84" y="1502231"/>
            <a:ext cx="5735573" cy="3798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5E8F91-0CBE-4D3D-D1CA-5301117116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8"/>
          <a:stretch/>
        </p:blipFill>
        <p:spPr>
          <a:xfrm>
            <a:off x="3338084" y="1522960"/>
            <a:ext cx="5781642" cy="4188608"/>
          </a:xfrm>
          <a:prstGeom prst="rect">
            <a:avLst/>
          </a:prstGeom>
        </p:spPr>
      </p:pic>
      <p:pic>
        <p:nvPicPr>
          <p:cNvPr id="24" name="Espaço Reservado para Conteúdo 5" descr="Forma&#10;&#10;Descrição gerada automaticamente com confiança baixa">
            <a:extLst>
              <a:ext uri="{FF2B5EF4-FFF2-40B4-BE49-F238E27FC236}">
                <a16:creationId xmlns:a16="http://schemas.microsoft.com/office/drawing/2014/main" id="{5AF5D2B3-B8BF-AD0F-3AB5-3CAAD8C43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461849" y="4689578"/>
            <a:ext cx="1254292" cy="1254292"/>
          </a:xfrm>
        </p:spPr>
      </p:pic>
      <p:pic>
        <p:nvPicPr>
          <p:cNvPr id="25" name="Imagem 7" descr="Forma&#10;&#10;Descrição gerada automaticamente com confiança baixa">
            <a:extLst>
              <a:ext uri="{FF2B5EF4-FFF2-40B4-BE49-F238E27FC236}">
                <a16:creationId xmlns:a16="http://schemas.microsoft.com/office/drawing/2014/main" id="{9F3C7166-8C25-1F7C-AE82-7E7B634BF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8969" y="2800285"/>
            <a:ext cx="1580736" cy="1580736"/>
          </a:xfrm>
          <a:prstGeom prst="rect">
            <a:avLst/>
          </a:prstGeom>
        </p:spPr>
      </p:pic>
      <p:pic>
        <p:nvPicPr>
          <p:cNvPr id="26" name="Imagem 9" descr="Forma&#10;&#10;Descrição gerada automaticamente com confiança baixa">
            <a:extLst>
              <a:ext uri="{FF2B5EF4-FFF2-40B4-BE49-F238E27FC236}">
                <a16:creationId xmlns:a16="http://schemas.microsoft.com/office/drawing/2014/main" id="{0D233474-7F3A-EF82-1529-00CDA4EA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642" y="2862597"/>
            <a:ext cx="1040427" cy="1040427"/>
          </a:xfrm>
          <a:prstGeom prst="rect">
            <a:avLst/>
          </a:prstGeom>
        </p:spPr>
      </p:pic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4A2D823C-58C4-B679-0BF1-6519AFDF9AD3}"/>
              </a:ext>
            </a:extLst>
          </p:cNvPr>
          <p:cNvSpPr/>
          <p:nvPr/>
        </p:nvSpPr>
        <p:spPr>
          <a:xfrm>
            <a:off x="4770127" y="1689628"/>
            <a:ext cx="2221166" cy="1262904"/>
          </a:xfrm>
          <a:prstGeom prst="wedgeEllipseCallout">
            <a:avLst>
              <a:gd name="adj1" fmla="val -54159"/>
              <a:gd name="adj2" fmla="val 6111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Check mask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facing of </a:t>
            </a:r>
            <a:b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nurse in this video</a:t>
            </a:r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BCB63A4B-C9E4-105A-A354-A093EEB130C2}"/>
              </a:ext>
            </a:extLst>
          </p:cNvPr>
          <p:cNvSpPr/>
          <p:nvPr/>
        </p:nvSpPr>
        <p:spPr>
          <a:xfrm>
            <a:off x="5638535" y="3287272"/>
            <a:ext cx="1361538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AD14DA3-7537-F918-360D-3366F80A4DD6}"/>
              </a:ext>
            </a:extLst>
          </p:cNvPr>
          <p:cNvSpPr/>
          <p:nvPr/>
        </p:nvSpPr>
        <p:spPr>
          <a:xfrm rot="8079377">
            <a:off x="6564455" y="4502724"/>
            <a:ext cx="1073606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343FD939-78E2-AF2B-F8CA-90458F6F33EB}"/>
              </a:ext>
            </a:extLst>
          </p:cNvPr>
          <p:cNvSpPr/>
          <p:nvPr/>
        </p:nvSpPr>
        <p:spPr>
          <a:xfrm rot="14198413">
            <a:off x="4583181" y="4260087"/>
            <a:ext cx="1095144" cy="52907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8AA40B-3D52-B109-7242-77C449573B21}"/>
              </a:ext>
            </a:extLst>
          </p:cNvPr>
          <p:cNvSpPr txBox="1"/>
          <p:nvPr/>
        </p:nvSpPr>
        <p:spPr>
          <a:xfrm>
            <a:off x="5335571" y="5854328"/>
            <a:ext cx="1380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Our System</a:t>
            </a:r>
            <a:br>
              <a:rPr lang="en-US" sz="2000" dirty="0"/>
            </a:br>
            <a:r>
              <a:rPr lang="en-US" sz="2000" dirty="0"/>
              <a:t>(OaaS)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DFCF0BC-1590-A5AB-4B6F-0EFAF44D5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879" y="2923858"/>
            <a:ext cx="502699" cy="502699"/>
          </a:xfrm>
          <a:prstGeom prst="rect">
            <a:avLst/>
          </a:prstGeom>
        </p:spPr>
      </p:pic>
      <p:pic>
        <p:nvPicPr>
          <p:cNvPr id="6148" name="Picture 4" descr="Video processing Icons – Download for Free in PNG and SVG">
            <a:extLst>
              <a:ext uri="{FF2B5EF4-FFF2-40B4-BE49-F238E27FC236}">
                <a16:creationId xmlns:a16="http://schemas.microsoft.com/office/drawing/2014/main" id="{C331CBB5-239D-7B69-67D2-0B5DD889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t="22527" r="21201" b="25605"/>
          <a:stretch/>
        </p:blipFill>
        <p:spPr bwMode="auto">
          <a:xfrm>
            <a:off x="4504540" y="4611854"/>
            <a:ext cx="471417" cy="4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CA017D-60BC-C796-E096-B36FF761E071}"/>
              </a:ext>
            </a:extLst>
          </p:cNvPr>
          <p:cNvSpPr txBox="1"/>
          <p:nvPr/>
        </p:nvSpPr>
        <p:spPr>
          <a:xfrm>
            <a:off x="4137287" y="5090509"/>
            <a:ext cx="92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Processed</a:t>
            </a:r>
            <a:br>
              <a:rPr lang="en-US" sz="1400" dirty="0"/>
            </a:br>
            <a:r>
              <a:rPr lang="en-US" sz="1400" dirty="0"/>
              <a:t>video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BB2218-87F5-5ECB-311C-4686EF1C6440}"/>
              </a:ext>
            </a:extLst>
          </p:cNvPr>
          <p:cNvSpPr/>
          <p:nvPr/>
        </p:nvSpPr>
        <p:spPr>
          <a:xfrm>
            <a:off x="7537938" y="6041095"/>
            <a:ext cx="1535719" cy="779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31" grpId="0" animBg="1"/>
      <p:bldP spid="32" grpId="0" animBg="1"/>
      <p:bldP spid="33" grpId="0" animBg="1"/>
      <p:bldP spid="34" grpId="0" animBg="1"/>
      <p:bldP spid="35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CCB5AE-07F4-673C-6DC1-5CE946E04B65}"/>
              </a:ext>
            </a:extLst>
          </p:cNvPr>
          <p:cNvSpPr/>
          <p:nvPr/>
        </p:nvSpPr>
        <p:spPr>
          <a:xfrm>
            <a:off x="7536184" y="6015953"/>
            <a:ext cx="1569660" cy="7982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Step: Building Blocks of the Action Engine!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12748" y="649287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2A133-B86A-4410-B591-04F7B4F9881E}"/>
              </a:ext>
            </a:extLst>
          </p:cNvPr>
          <p:cNvSpPr txBox="1"/>
          <p:nvPr/>
        </p:nvSpPr>
        <p:spPr>
          <a:xfrm>
            <a:off x="132899" y="1540149"/>
            <a:ext cx="18097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Object consumer (doctor, nurse) programs a camera object</a:t>
            </a:r>
          </a:p>
        </p:txBody>
      </p:sp>
      <p:pic>
        <p:nvPicPr>
          <p:cNvPr id="1026" name="Picture 2" descr="Black male user symbol - Free interface ic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9" y="2740478"/>
            <a:ext cx="1096344" cy="1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07221" y="2531160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466136" y="3183990"/>
            <a:ext cx="445835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9587" y="2532618"/>
            <a:ext cx="1723549" cy="163121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Q:</a:t>
            </a: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 check </a:t>
            </a:r>
            <a:b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mask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facing of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nurse in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solidFill>
                  <a:srgbClr val="382EFA"/>
                </a:solidFill>
                <a:latin typeface="Courier New"/>
                <a:cs typeface="Courier New"/>
              </a:rPr>
              <a:t>charge </a:t>
            </a:r>
            <a:endParaRPr lang="en-US" sz="2000" dirty="0">
              <a:solidFill>
                <a:srgbClr val="382EFA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16119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597643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97643" y="2630750"/>
            <a:ext cx="17142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ourier New"/>
                <a:cs typeface="Courier New"/>
              </a:rPr>
              <a:t>use LLM to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000" dirty="0">
                <a:latin typeface="Courier New"/>
                <a:cs typeface="Courier New"/>
              </a:rPr>
              <a:t>nstruct steps to handle 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/>
                <a:cs typeface="Courier New"/>
              </a:rPr>
              <a:t>query 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150599" y="2604649"/>
            <a:ext cx="1743300" cy="16243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9143" y="2613392"/>
            <a:ext cx="15696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semantic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search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across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object </a:t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methods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383136" y="3183991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7652583" y="452230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6389891" y="5694742"/>
            <a:ext cx="739331" cy="3212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6680" y="5193627"/>
            <a:ext cx="2076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Deploy </a:t>
            </a:r>
            <a:b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</a:b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 Cloud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6D20E9-4ED9-1D45-8167-43A486CBBC67}"/>
              </a:ext>
            </a:extLst>
          </p:cNvPr>
          <p:cNvGrpSpPr/>
          <p:nvPr/>
        </p:nvGrpSpPr>
        <p:grpSpPr>
          <a:xfrm>
            <a:off x="7167154" y="5104740"/>
            <a:ext cx="1743300" cy="1624306"/>
            <a:chOff x="7162655" y="5043194"/>
            <a:chExt cx="1743300" cy="1624306"/>
          </a:xfrm>
        </p:grpSpPr>
        <p:sp>
          <p:nvSpPr>
            <p:cNvPr id="19" name="Rounded Rectangle 18"/>
            <p:cNvSpPr/>
            <p:nvPr/>
          </p:nvSpPr>
          <p:spPr>
            <a:xfrm>
              <a:off x="7162655" y="5043194"/>
              <a:ext cx="1743300" cy="162430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7AB73C-C15C-311F-E859-4BDA683A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84" t="8356" b="1508"/>
            <a:stretch/>
          </p:blipFill>
          <p:spPr>
            <a:xfrm>
              <a:off x="7373645" y="5086037"/>
              <a:ext cx="1408495" cy="1546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68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2" grpId="0" animBg="1"/>
      <p:bldP spid="13" grpId="0"/>
      <p:bldP spid="15" grpId="0" animBg="1"/>
      <p:bldP spid="16" grpId="0"/>
      <p:bldP spid="17" grpId="0" animBg="1"/>
      <p:bldP spid="18" grpId="0" animBg="1"/>
      <p:bldP spid="22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AA2A-658B-72D7-45DD-DF9004AB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B932-8D40-F0DA-D4C6-D9258A32A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2.0 is on the horizon!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Challenges &amp; opportunities of </a:t>
            </a:r>
            <a:r>
              <a:rPr lang="en-US" dirty="0" err="1"/>
              <a:t>Edge-Cloud+MultiAI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Democratized cloud programming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Action engine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AC1066-0C29-0304-6715-39C8BF83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579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4CE5E-EEEE-464B-B1BA-3F0905BFD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699997"/>
            <a:ext cx="8229600" cy="11430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time…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FD6F4-7212-474B-A197-5D24A53A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48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050" name="Picture 2" descr="21 Easy Flowers for Beginners | Garden Design">
            <a:extLst>
              <a:ext uri="{FF2B5EF4-FFF2-40B4-BE49-F238E27FC236}">
                <a16:creationId xmlns:a16="http://schemas.microsoft.com/office/drawing/2014/main" id="{D37FC42F-23DC-4F60-AD21-933C3069F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62" y="1589315"/>
            <a:ext cx="5837418" cy="38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68953-BEF8-8232-6B92-876EEEFD13BB}"/>
              </a:ext>
            </a:extLst>
          </p:cNvPr>
          <p:cNvSpPr txBox="1"/>
          <p:nvPr/>
        </p:nvSpPr>
        <p:spPr>
          <a:xfrm>
            <a:off x="2932240" y="5518872"/>
            <a:ext cx="3018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Mohsen.aminisalehi@unt.edu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0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Research </a:t>
            </a:r>
            <a:r>
              <a:rPr lang="en-US" sz="4400" u="sng" dirty="0"/>
              <a:t>Vision</a:t>
            </a:r>
            <a:r>
              <a:rPr lang="en-US" sz="4400" dirty="0"/>
              <a:t>: </a:t>
            </a:r>
            <a:r>
              <a:rPr lang="en-US" b="1" dirty="0"/>
              <a:t>Cloud 2.0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466487" y="2922776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2919938">
            <a:off x="2980250" y="3243916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795846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789921">
            <a:off x="3065065" y="4684153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 rot="19566058">
            <a:off x="5908264" y="32375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027943">
            <a:off x="5853327" y="4526540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446309" y="490560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4197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Cloud Callout 3">
            <a:extLst>
              <a:ext uri="{FF2B5EF4-FFF2-40B4-BE49-F238E27FC236}">
                <a16:creationId xmlns:a16="http://schemas.microsoft.com/office/drawing/2014/main" id="{BD59C767-FAA7-FA8C-D201-EBCB8F90E7FE}"/>
              </a:ext>
            </a:extLst>
          </p:cNvPr>
          <p:cNvSpPr/>
          <p:nvPr/>
        </p:nvSpPr>
        <p:spPr>
          <a:xfrm>
            <a:off x="3442063" y="3487191"/>
            <a:ext cx="2478284" cy="1308703"/>
          </a:xfrm>
          <a:prstGeom prst="cloudCallout">
            <a:avLst>
              <a:gd name="adj1" fmla="val -38734"/>
              <a:gd name="adj2" fmla="val -27439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Cloud 2.0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37DA85-DC1C-55B1-16FB-274937666AB4}"/>
              </a:ext>
            </a:extLst>
          </p:cNvPr>
          <p:cNvSpPr/>
          <p:nvPr/>
        </p:nvSpPr>
        <p:spPr>
          <a:xfrm>
            <a:off x="3570859" y="1468383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058AF5-67E3-C936-F191-173E2B550243}"/>
              </a:ext>
            </a:extLst>
          </p:cNvPr>
          <p:cNvSpPr/>
          <p:nvPr/>
        </p:nvSpPr>
        <p:spPr>
          <a:xfrm>
            <a:off x="3570859" y="5404966"/>
            <a:ext cx="2220688" cy="13790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/>
              <a:t>Distributed</a:t>
            </a:r>
            <a:br>
              <a:rPr lang="en-US" sz="2400" dirty="0"/>
            </a:br>
            <a:r>
              <a:rPr lang="en-US" sz="2000" dirty="0"/>
              <a:t>(</a:t>
            </a:r>
            <a:r>
              <a:rPr lang="en-US" dirty="0"/>
              <a:t>Liquid computing)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5404EBC-147B-6698-A1A2-9224B3A05C5A}"/>
              </a:ext>
            </a:extLst>
          </p:cNvPr>
          <p:cNvSpPr/>
          <p:nvPr/>
        </p:nvSpPr>
        <p:spPr>
          <a:xfrm>
            <a:off x="495737" y="2288629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Ease of Use </a:t>
            </a:r>
            <a:r>
              <a:rPr lang="en-US" sz="2200" dirty="0"/>
              <a:t>(Democratized Programming)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20F0DC-F32D-59DB-EBF1-14E00B079795}"/>
              </a:ext>
            </a:extLst>
          </p:cNvPr>
          <p:cNvSpPr/>
          <p:nvPr/>
        </p:nvSpPr>
        <p:spPr>
          <a:xfrm>
            <a:off x="497794" y="4647898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/>
              <a:t>Trustworthiness</a:t>
            </a:r>
            <a:endParaRPr lang="en-US" sz="2300" dirty="0">
              <a:cs typeface="Calibri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437D190-B3CA-BCE3-DC6E-583E0BFCB1BD}"/>
              </a:ext>
            </a:extLst>
          </p:cNvPr>
          <p:cNvSpPr/>
          <p:nvPr/>
        </p:nvSpPr>
        <p:spPr>
          <a:xfrm>
            <a:off x="6549282" y="4753837"/>
            <a:ext cx="2220687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Highly Heterogeneous (ASICs)</a:t>
            </a:r>
            <a:endParaRPr lang="en-US" sz="2300" dirty="0"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8E9F937-22CA-1946-8E81-10C259B0C32A}"/>
              </a:ext>
            </a:extLst>
          </p:cNvPr>
          <p:cNvSpPr/>
          <p:nvPr/>
        </p:nvSpPr>
        <p:spPr>
          <a:xfrm>
            <a:off x="6549282" y="2341598"/>
            <a:ext cx="2095505" cy="1366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Domain-Specific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56E125-00F8-BB9C-9F48-C262E1E18D25}"/>
              </a:ext>
            </a:extLst>
          </p:cNvPr>
          <p:cNvSpPr/>
          <p:nvPr/>
        </p:nvSpPr>
        <p:spPr>
          <a:xfrm>
            <a:off x="3516429" y="1424839"/>
            <a:ext cx="2210689" cy="1452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486913-D2C9-F274-5BF7-11D28FFD261D}"/>
              </a:ext>
            </a:extLst>
          </p:cNvPr>
          <p:cNvSpPr/>
          <p:nvPr/>
        </p:nvSpPr>
        <p:spPr>
          <a:xfrm>
            <a:off x="444229" y="2231874"/>
            <a:ext cx="2347123" cy="15022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CCC38A3-0D25-38B1-F9CF-8B7052600E9C}"/>
              </a:ext>
            </a:extLst>
          </p:cNvPr>
          <p:cNvSpPr/>
          <p:nvPr/>
        </p:nvSpPr>
        <p:spPr>
          <a:xfrm>
            <a:off x="3517249" y="5362102"/>
            <a:ext cx="2319180" cy="14826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0" grpId="0" animBg="1"/>
      <p:bldP spid="22" grpId="0" animBg="1"/>
      <p:bldP spid="25" grpId="0" animBg="1"/>
      <p:bldP spid="26" grpId="0" animBg="1"/>
      <p:bldP spid="5" grpId="0" animBg="1"/>
      <p:bldP spid="16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9745-46E5-18CD-9510-8AB320F134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60" b="13000"/>
          <a:stretch/>
        </p:blipFill>
        <p:spPr>
          <a:xfrm>
            <a:off x="6185861" y="1488596"/>
            <a:ext cx="2917938" cy="22080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584BCB-40E9-4E66-8B02-9CC538299A43}"/>
              </a:ext>
            </a:extLst>
          </p:cNvPr>
          <p:cNvSpPr/>
          <p:nvPr/>
        </p:nvSpPr>
        <p:spPr>
          <a:xfrm>
            <a:off x="7651531" y="6025586"/>
            <a:ext cx="1299868" cy="78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EA283-F5C9-450E-B485-7960050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53" y="152400"/>
            <a:ext cx="874644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Research </a:t>
            </a:r>
            <a:r>
              <a:rPr lang="en-US" u="sng" dirty="0"/>
              <a:t>Mission</a:t>
            </a:r>
            <a:r>
              <a:rPr lang="en-US" dirty="0"/>
              <a:t> at HPCC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CCA2A-FB11-4606-8AAF-868FE8C3C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8140" y="6449655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AEB802C5-66AC-4486-BD08-888EDDADBC2C}"/>
              </a:ext>
            </a:extLst>
          </p:cNvPr>
          <p:cNvSpPr txBox="1">
            <a:spLocks/>
          </p:cNvSpPr>
          <p:nvPr/>
        </p:nvSpPr>
        <p:spPr>
          <a:xfrm>
            <a:off x="143861" y="2725609"/>
            <a:ext cx="6085047" cy="39738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SzPct val="125000"/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Courier New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Bridging the </a:t>
            </a:r>
            <a:r>
              <a:rPr lang="en-US" sz="2400" u="sng" dirty="0">
                <a:ea typeface="Times New Roman" panose="02020603050405020304" pitchFamily="18" charset="0"/>
              </a:rPr>
              <a:t>gap</a:t>
            </a:r>
            <a:r>
              <a:rPr lang="en-US" sz="2400" dirty="0">
                <a:ea typeface="Times New Roman" panose="02020603050405020304" pitchFamily="18" charset="0"/>
              </a:rPr>
              <a:t> between AI and Cloud 2.0 (for assistive technology)</a:t>
            </a:r>
            <a:endParaRPr lang="en-US" sz="2400" u="sng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1400" dirty="0"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Providing </a:t>
            </a:r>
            <a:r>
              <a:rPr lang="en-US" sz="2400" u="sng" dirty="0">
                <a:ea typeface="Times New Roman" panose="02020603050405020304" pitchFamily="18" charset="0"/>
              </a:rPr>
              <a:t>abstractions</a:t>
            </a:r>
            <a:r>
              <a:rPr lang="en-US" sz="2400" dirty="0">
                <a:ea typeface="Times New Roman" panose="02020603050405020304" pitchFamily="18" charset="0"/>
              </a:rPr>
              <a:t> to democratize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Cloud 2.0 application development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+mj-lt"/>
            </a:endParaRPr>
          </a:p>
          <a:p>
            <a:pPr marL="457200" indent="-457200">
              <a:buFont typeface="Calibri"/>
              <a:buAutoNum type="arabicPeriod"/>
            </a:pPr>
            <a:endParaRPr lang="en-US" sz="1050" dirty="0">
              <a:effectLst/>
              <a:latin typeface="+mj-lt"/>
              <a:ea typeface="Times New Roman" panose="02020603050405020304" pitchFamily="18" charset="0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ea typeface="Times New Roman" panose="02020603050405020304" pitchFamily="18" charset="0"/>
              </a:rPr>
              <a:t>Establishing </a:t>
            </a:r>
            <a:r>
              <a:rPr lang="en-US" sz="2400" i="1" u="sng" dirty="0">
                <a:ea typeface="Times New Roman" panose="02020603050405020304" pitchFamily="18" charset="0"/>
              </a:rPr>
              <a:t>liquid computing</a:t>
            </a:r>
            <a:r>
              <a:rPr lang="en-US" sz="2400" dirty="0">
                <a:ea typeface="Times New Roman" panose="02020603050405020304" pitchFamily="18" charset="0"/>
              </a:rPr>
              <a:t> across autonomous computing systems </a:t>
            </a:r>
            <a:br>
              <a:rPr lang="en-US" sz="2400" dirty="0">
                <a:ea typeface="Times New Roman" panose="02020603050405020304" pitchFamily="18" charset="0"/>
              </a:rPr>
            </a:br>
            <a:r>
              <a:rPr lang="en-US" sz="2400" dirty="0">
                <a:ea typeface="Times New Roman" panose="02020603050405020304" pitchFamily="18" charset="0"/>
              </a:rPr>
              <a:t>(e.g., </a:t>
            </a:r>
            <a:r>
              <a:rPr lang="en-US" sz="2200" dirty="0">
                <a:ea typeface="Times New Roman" panose="02020603050405020304" pitchFamily="18" charset="0"/>
              </a:rPr>
              <a:t>for disaster management</a:t>
            </a:r>
            <a:r>
              <a:rPr lang="en-US" sz="2400" dirty="0">
                <a:ea typeface="Times New Roman" panose="02020603050405020304" pitchFamily="18" charset="0"/>
              </a:rPr>
              <a:t>)</a:t>
            </a:r>
            <a:endParaRPr lang="en-US" sz="2400" dirty="0">
              <a:ea typeface="Times New Roman" panose="02020603050405020304" pitchFamily="18" charset="0"/>
              <a:cs typeface="Calibri"/>
            </a:endParaRPr>
          </a:p>
        </p:txBody>
      </p:sp>
      <p:pic>
        <p:nvPicPr>
          <p:cNvPr id="19" name="Picture 7" descr="A picture containing text, smoke, transport, coming&#10;&#10;Description automatically generated">
            <a:extLst>
              <a:ext uri="{FF2B5EF4-FFF2-40B4-BE49-F238E27FC236}">
                <a16:creationId xmlns:a16="http://schemas.microsoft.com/office/drawing/2014/main" id="{246ECB48-6999-44BF-92C1-4FB811A98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61" y="5201344"/>
            <a:ext cx="2958139" cy="166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06C8B4-9F36-42D8-B5FA-0CA5D8D9A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6" b="10033"/>
          <a:stretch/>
        </p:blipFill>
        <p:spPr>
          <a:xfrm>
            <a:off x="5957616" y="3572969"/>
            <a:ext cx="3186144" cy="16226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84" y="1583199"/>
            <a:ext cx="625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2"/>
                </a:solidFill>
                <a:ea typeface="Times New Roman" panose="02020603050405020304" pitchFamily="18" charset="0"/>
              </a:rPr>
              <a:t>Help in the development of Cloud 2.0 to improve the quality of human life</a:t>
            </a:r>
          </a:p>
        </p:txBody>
      </p:sp>
    </p:spTree>
    <p:extLst>
      <p:ext uri="{BB962C8B-B14F-4D97-AF65-F5344CB8AC3E}">
        <p14:creationId xmlns:p14="http://schemas.microsoft.com/office/powerpoint/2010/main" val="350544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9940" y="1519352"/>
            <a:ext cx="3940060" cy="3590903"/>
          </a:xfrm>
          <a:prstGeom prst="rect">
            <a:avLst/>
          </a:prstGeom>
          <a:noFill/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9"/>
          <a:stretch/>
        </p:blipFill>
        <p:spPr>
          <a:xfrm>
            <a:off x="1218778" y="2180120"/>
            <a:ext cx="2479925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64484" y="6391382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2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2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3"/>
            <a:ext cx="3886200" cy="3644900"/>
          </a:xfrm>
          <a:prstGeom prst="ellipse">
            <a:avLst/>
          </a:prstGeom>
          <a:solidFill>
            <a:srgbClr val="003665">
              <a:alpha val="14000"/>
            </a:srgbClr>
          </a:solidFill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81600" y="1069754"/>
            <a:ext cx="1206500" cy="378050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8647893">
            <a:off x="-383271" y="2004982"/>
            <a:ext cx="2441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Cloud 2.0 Programming </a:t>
            </a:r>
            <a:br>
              <a:rPr lang="en-US" dirty="0"/>
            </a:br>
            <a:r>
              <a:rPr lang="en-US" b="1" dirty="0"/>
              <a:t>Abstractions</a:t>
            </a:r>
          </a:p>
        </p:txBody>
      </p:sp>
      <p:sp>
        <p:nvSpPr>
          <p:cNvPr id="35" name="TextBox 34"/>
          <p:cNvSpPr txBox="1"/>
          <p:nvPr/>
        </p:nvSpPr>
        <p:spPr>
          <a:xfrm rot="3010852">
            <a:off x="6540710" y="2181860"/>
            <a:ext cx="230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Edge-to-Cloud Systems</a:t>
            </a:r>
          </a:p>
        </p:txBody>
      </p:sp>
      <p:sp>
        <p:nvSpPr>
          <p:cNvPr id="36" name="TextBox 35"/>
          <p:cNvSpPr txBox="1"/>
          <p:nvPr/>
        </p:nvSpPr>
        <p:spPr>
          <a:xfrm rot="19071164">
            <a:off x="5225510" y="6038042"/>
            <a:ext cx="157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Applications</a:t>
            </a:r>
          </a:p>
        </p:txBody>
      </p:sp>
      <p:pic>
        <p:nvPicPr>
          <p:cNvPr id="4098" name="Picture 2" descr="The Basic Elements of Artificial Intelligence and Recipe for a Successful  Career Kick Start">
            <a:extLst>
              <a:ext uri="{FF2B5EF4-FFF2-40B4-BE49-F238E27FC236}">
                <a16:creationId xmlns:a16="http://schemas.microsoft.com/office/drawing/2014/main" id="{772F4C5D-19FA-4648-8EB7-87BA243F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480" y="4540261"/>
            <a:ext cx="3028985" cy="223766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llout: Line 15">
            <a:extLst>
              <a:ext uri="{FF2B5EF4-FFF2-40B4-BE49-F238E27FC236}">
                <a16:creationId xmlns:a16="http://schemas.microsoft.com/office/drawing/2014/main" id="{5BDB9D2E-8539-4DDA-BE0B-27CAD82986C5}"/>
              </a:ext>
            </a:extLst>
          </p:cNvPr>
          <p:cNvSpPr/>
          <p:nvPr/>
        </p:nvSpPr>
        <p:spPr>
          <a:xfrm>
            <a:off x="6848487" y="5018624"/>
            <a:ext cx="2192480" cy="891152"/>
          </a:xfrm>
          <a:prstGeom prst="borderCallout1">
            <a:avLst>
              <a:gd name="adj1" fmla="val -844"/>
              <a:gd name="adj2" fmla="val 41166"/>
              <a:gd name="adj3" fmla="val -91706"/>
              <a:gd name="adj4" fmla="val -708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SmartSight</a:t>
            </a:r>
            <a:r>
              <a:rPr lang="en-US" sz="1600" dirty="0"/>
              <a:t> Ambient perception for blind and visually impaired people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1121E8-7E9D-5184-63E8-7C04AB2FBA42}"/>
              </a:ext>
            </a:extLst>
          </p:cNvPr>
          <p:cNvSpPr txBox="1"/>
          <p:nvPr/>
        </p:nvSpPr>
        <p:spPr>
          <a:xfrm>
            <a:off x="75064" y="5361140"/>
            <a:ext cx="23836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Open-Source products: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E2C simulator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6"/>
              </a:rPr>
              <a:t>OaaS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hlinkClick r:id="rId7"/>
              </a:rPr>
              <a:t>UMS/NIMS</a:t>
            </a:r>
            <a:endParaRPr lang="en-US" sz="2000" dirty="0"/>
          </a:p>
        </p:txBody>
      </p:sp>
      <p:pic>
        <p:nvPicPr>
          <p:cNvPr id="1026" name="Picture 2" descr="Github Logo - Free social media icons">
            <a:extLst>
              <a:ext uri="{FF2B5EF4-FFF2-40B4-BE49-F238E27FC236}">
                <a16:creationId xmlns:a16="http://schemas.microsoft.com/office/drawing/2014/main" id="{B2C724EE-619C-34AE-3DFB-2D9DED5D9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1185" y="6002538"/>
            <a:ext cx="603873" cy="6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/>
      <p:bldP spid="35" grpId="0"/>
      <p:bldP spid="36" grpId="0"/>
      <p:bldP spid="16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A54392-EEC1-49EA-92E0-B9ABB039B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460" b="8156"/>
          <a:stretch/>
        </p:blipFill>
        <p:spPr>
          <a:xfrm>
            <a:off x="4572000" y="2651587"/>
            <a:ext cx="4565103" cy="3646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C40ACA-4259-4AE6-95E1-D14954D5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Research Thrust 1: Edge-to-Cloud Systems for ML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9F65F-C73C-4904-91D1-9262786BA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05" y="1772459"/>
            <a:ext cx="8229600" cy="45259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2200" i="1" dirty="0">
                <a:latin typeface="+mj-lt"/>
              </a:rPr>
              <a:t>ML applications and Edge-Cloud systems developed orthogonal to each other </a:t>
            </a:r>
          </a:p>
          <a:p>
            <a:endParaRPr lang="en-US" sz="2200" dirty="0">
              <a:latin typeface="+mj-lt"/>
            </a:endParaRPr>
          </a:p>
          <a:p>
            <a:r>
              <a:rPr lang="en-US" sz="2200" i="1" dirty="0">
                <a:solidFill>
                  <a:schemeClr val="tx2"/>
                </a:solidFill>
                <a:latin typeface="+mj-lt"/>
              </a:rPr>
              <a:t>Our vision: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there is an infrastructural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gap to make ML </a:t>
            </a:r>
            <a:r>
              <a:rPr lang="en-US" sz="2200" i="1" u="sng" dirty="0">
                <a:solidFill>
                  <a:schemeClr val="tx2"/>
                </a:solidFill>
                <a:latin typeface="+mj-lt"/>
              </a:rPr>
              <a:t>usable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across </a:t>
            </a:r>
            <a:br>
              <a:rPr lang="en-US" sz="2200" dirty="0">
                <a:solidFill>
                  <a:schemeClr val="tx2"/>
                </a:solidFill>
                <a:latin typeface="+mj-lt"/>
              </a:rPr>
            </a:br>
            <a:r>
              <a:rPr lang="en-US" sz="2200" dirty="0">
                <a:solidFill>
                  <a:schemeClr val="tx2"/>
                </a:solidFill>
                <a:latin typeface="+mj-lt"/>
              </a:rPr>
              <a:t>Edge-to-Cloud</a:t>
            </a:r>
            <a:endParaRPr lang="en-US" sz="2200" dirty="0">
              <a:solidFill>
                <a:schemeClr val="tx2"/>
              </a:solidFill>
              <a:latin typeface="+mj-lt"/>
              <a:cs typeface="Calibri"/>
            </a:endParaRPr>
          </a:p>
          <a:p>
            <a:endParaRPr lang="en-US" sz="2200" b="1" dirty="0">
              <a:cs typeface="Calibri"/>
            </a:endParaRPr>
          </a:p>
          <a:p>
            <a:r>
              <a:rPr lang="en-US" sz="2400" i="1" dirty="0"/>
              <a:t>ML algorithm+system software </a:t>
            </a:r>
            <a:br>
              <a:rPr lang="en-US" sz="2400" i="1" dirty="0"/>
            </a:br>
            <a:r>
              <a:rPr lang="en-US" sz="2400" i="1" u="sng" dirty="0"/>
              <a:t>co-design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ML+Sys</a:t>
            </a:r>
            <a:r>
              <a:rPr lang="en-US" sz="2400" dirty="0"/>
              <a:t>) is the key </a:t>
            </a:r>
            <a:br>
              <a:rPr lang="en-US" sz="2400" dirty="0"/>
            </a:br>
            <a:r>
              <a:rPr lang="en-US" sz="2400" dirty="0"/>
              <a:t>to “usability”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Our ultimate goal is to enable </a:t>
            </a:r>
            <a:br>
              <a:rPr lang="en-US" sz="2400" dirty="0">
                <a:cs typeface="Calibri"/>
              </a:rPr>
            </a:br>
            <a:r>
              <a:rPr lang="en-US" sz="2400" dirty="0">
                <a:cs typeface="Calibri"/>
              </a:rPr>
              <a:t>perception like a sighted person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1F23B-56C5-4529-84DB-787B8B9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7005" y="6410356"/>
            <a:ext cx="2133600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NSF Logo | NSF - National Science Foundation">
            <a:extLst>
              <a:ext uri="{FF2B5EF4-FFF2-40B4-BE49-F238E27FC236}">
                <a16:creationId xmlns:a16="http://schemas.microsoft.com/office/drawing/2014/main" id="{C8988FAD-FD6A-6472-3AC7-83A0EEF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88" y="644701"/>
            <a:ext cx="840312" cy="84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ADC0A-029B-FF46-44C2-EE6EE7F7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ML Usability Challenges on Cloud 2.0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E021B3-1E2B-27D1-2114-6BAB940B75DF}"/>
              </a:ext>
            </a:extLst>
          </p:cNvPr>
          <p:cNvSpPr/>
          <p:nvPr/>
        </p:nvSpPr>
        <p:spPr>
          <a:xfrm>
            <a:off x="3509269" y="152645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Inference Latency</a:t>
            </a:r>
            <a:endParaRPr lang="en-US" sz="2000" dirty="0">
              <a:cs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F42A80-0E3C-BE9A-CE3F-CF87329C8337}"/>
              </a:ext>
            </a:extLst>
          </p:cNvPr>
          <p:cNvSpPr/>
          <p:nvPr/>
        </p:nvSpPr>
        <p:spPr>
          <a:xfrm>
            <a:off x="805117" y="366767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Durability</a:t>
            </a:r>
            <a:r>
              <a:rPr lang="en-US" sz="1100" dirty="0"/>
              <a:t>(</a:t>
            </a:r>
            <a:r>
              <a:rPr lang="en-US" sz="1600" dirty="0"/>
              <a:t>Energy Use</a:t>
            </a:r>
            <a:r>
              <a:rPr lang="en-US" sz="1050" dirty="0"/>
              <a:t>)</a:t>
            </a:r>
            <a:endParaRPr lang="en-US" sz="1600" dirty="0"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718711-2B0F-F82C-8098-999393666016}"/>
              </a:ext>
            </a:extLst>
          </p:cNvPr>
          <p:cNvSpPr/>
          <p:nvPr/>
        </p:nvSpPr>
        <p:spPr>
          <a:xfrm>
            <a:off x="3599135" y="573129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Accuracy</a:t>
            </a:r>
            <a:endParaRPr lang="en-US" sz="2000" dirty="0"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8AB2D3-611C-13B5-AEAE-2C3318DE1B9F}"/>
              </a:ext>
            </a:extLst>
          </p:cNvPr>
          <p:cNvSpPr/>
          <p:nvPr/>
        </p:nvSpPr>
        <p:spPr>
          <a:xfrm>
            <a:off x="5621117" y="2208902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Resource Intensive</a:t>
            </a:r>
            <a:endParaRPr lang="en-US" sz="2000" dirty="0">
              <a:cs typeface="Calibri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AF7D11A-8FF5-E2F0-3C76-22655B97C26A}"/>
              </a:ext>
            </a:extLst>
          </p:cNvPr>
          <p:cNvSpPr/>
          <p:nvPr/>
        </p:nvSpPr>
        <p:spPr>
          <a:xfrm rot="16200000">
            <a:off x="4133524" y="2661828"/>
            <a:ext cx="42943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B431819-889F-4A27-09FC-BA8779971522}"/>
              </a:ext>
            </a:extLst>
          </p:cNvPr>
          <p:cNvSpPr/>
          <p:nvPr/>
        </p:nvSpPr>
        <p:spPr>
          <a:xfrm rot="18834544">
            <a:off x="5218610" y="3052183"/>
            <a:ext cx="495202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A6E1BD6-6BE3-FF65-3BF0-2E3A302E1ED2}"/>
              </a:ext>
            </a:extLst>
          </p:cNvPr>
          <p:cNvSpPr/>
          <p:nvPr/>
        </p:nvSpPr>
        <p:spPr>
          <a:xfrm rot="10800000">
            <a:off x="2573599" y="3923618"/>
            <a:ext cx="49512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A89E32-41A5-9064-F7AD-A20E13C47CD3}"/>
              </a:ext>
            </a:extLst>
          </p:cNvPr>
          <p:cNvSpPr/>
          <p:nvPr/>
        </p:nvSpPr>
        <p:spPr>
          <a:xfrm>
            <a:off x="3465885" y="1460762"/>
            <a:ext cx="1784380" cy="1143000"/>
          </a:xfrm>
          <a:prstGeom prst="ellipse">
            <a:avLst/>
          </a:prstGeom>
          <a:noFill/>
          <a:ln w="3492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6FD974F-374B-D6C0-DFFE-126AC023B9AF}"/>
              </a:ext>
            </a:extLst>
          </p:cNvPr>
          <p:cNvSpPr/>
          <p:nvPr/>
        </p:nvSpPr>
        <p:spPr>
          <a:xfrm>
            <a:off x="7690338" y="6013938"/>
            <a:ext cx="1348154" cy="844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C1A683-A606-564D-D1DC-1A8B81BC3003}"/>
              </a:ext>
            </a:extLst>
          </p:cNvPr>
          <p:cNvSpPr/>
          <p:nvPr/>
        </p:nvSpPr>
        <p:spPr>
          <a:xfrm>
            <a:off x="1291007" y="2161274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Fairness</a:t>
            </a:r>
            <a:endParaRPr lang="en-US" sz="1600" dirty="0">
              <a:cs typeface="Calibri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80BEF13-49A3-8B8C-7EA2-AC2AE61BDB5E}"/>
              </a:ext>
            </a:extLst>
          </p:cNvPr>
          <p:cNvSpPr/>
          <p:nvPr/>
        </p:nvSpPr>
        <p:spPr>
          <a:xfrm rot="13414769">
            <a:off x="2920787" y="3023226"/>
            <a:ext cx="530084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C6FA89-CB5B-C1AE-7EE5-72DCB232D357}"/>
              </a:ext>
            </a:extLst>
          </p:cNvPr>
          <p:cNvSpPr/>
          <p:nvPr/>
        </p:nvSpPr>
        <p:spPr>
          <a:xfrm>
            <a:off x="1386342" y="512234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900" dirty="0"/>
              <a:t>Scalability </a:t>
            </a:r>
            <a:r>
              <a:rPr lang="en-US" dirty="0"/>
              <a:t>(elasticity)</a:t>
            </a:r>
            <a:endParaRPr lang="en-US" dirty="0">
              <a:cs typeface="Calibri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CC48061-90D7-839F-2967-BC6ECA015627}"/>
              </a:ext>
            </a:extLst>
          </p:cNvPr>
          <p:cNvSpPr/>
          <p:nvPr/>
        </p:nvSpPr>
        <p:spPr>
          <a:xfrm rot="8286532">
            <a:off x="2940583" y="4808816"/>
            <a:ext cx="489003" cy="4258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9B7535-45F7-B1D4-743F-A7DA7864F90F}"/>
              </a:ext>
            </a:extLst>
          </p:cNvPr>
          <p:cNvSpPr/>
          <p:nvPr/>
        </p:nvSpPr>
        <p:spPr>
          <a:xfrm>
            <a:off x="6115689" y="3645005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/>
              <a:t>User Privacy</a:t>
            </a:r>
            <a:endParaRPr lang="en-US" sz="2000" dirty="0">
              <a:cs typeface="Calibri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EE0CFAE-38D4-B8B2-85FE-34DED5E76A03}"/>
              </a:ext>
            </a:extLst>
          </p:cNvPr>
          <p:cNvSpPr/>
          <p:nvPr/>
        </p:nvSpPr>
        <p:spPr>
          <a:xfrm>
            <a:off x="5557183" y="3918055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E17E844B-D234-B95E-84BE-5A5DC696DD00}"/>
              </a:ext>
            </a:extLst>
          </p:cNvPr>
          <p:cNvSpPr/>
          <p:nvPr/>
        </p:nvSpPr>
        <p:spPr>
          <a:xfrm>
            <a:off x="3177095" y="3199038"/>
            <a:ext cx="2314819" cy="1921533"/>
          </a:xfrm>
          <a:prstGeom prst="oc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AI-Friendly Cloud 2.0 Challenges</a:t>
            </a:r>
            <a:endParaRPr lang="en-US" sz="2800" dirty="0">
              <a:solidFill>
                <a:schemeClr val="dk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FE9B377-77E9-3863-58DF-8AFEFE186828}"/>
              </a:ext>
            </a:extLst>
          </p:cNvPr>
          <p:cNvSpPr/>
          <p:nvPr/>
        </p:nvSpPr>
        <p:spPr>
          <a:xfrm>
            <a:off x="5728356" y="4975999"/>
            <a:ext cx="1682381" cy="10040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700" dirty="0"/>
              <a:t>Robustness</a:t>
            </a:r>
            <a:endParaRPr lang="en-US" sz="1700" dirty="0">
              <a:cs typeface="Calibri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10DB68F-2822-03A9-F280-AAB741ABC5FF}"/>
              </a:ext>
            </a:extLst>
          </p:cNvPr>
          <p:cNvSpPr/>
          <p:nvPr/>
        </p:nvSpPr>
        <p:spPr>
          <a:xfrm rot="2620893">
            <a:off x="5289911" y="4804514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DBC7BC6-C7B2-446B-C857-04EB6D0DBCC4}"/>
              </a:ext>
            </a:extLst>
          </p:cNvPr>
          <p:cNvSpPr/>
          <p:nvPr/>
        </p:nvSpPr>
        <p:spPr>
          <a:xfrm rot="5400000">
            <a:off x="4154038" y="5215421"/>
            <a:ext cx="489003" cy="40663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2DB1-A49A-13F0-4ECC-2FF6F48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95846" y="6492875"/>
            <a:ext cx="1348154" cy="365125"/>
          </a:xfrm>
        </p:spPr>
        <p:txBody>
          <a:bodyPr/>
          <a:lstStyle/>
          <a:p>
            <a:pPr algn="ctr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6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24226</TotalTime>
  <Words>3040</Words>
  <Application>Microsoft Office PowerPoint</Application>
  <PresentationFormat>On-screen Show (4:3)</PresentationFormat>
  <Paragraphs>565</Paragraphs>
  <Slides>48</Slides>
  <Notes>34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Courier New</vt:lpstr>
      <vt:lpstr>Courier New,monospace</vt:lpstr>
      <vt:lpstr>lato</vt:lpstr>
      <vt:lpstr>Tahoma</vt:lpstr>
      <vt:lpstr>Times New Roman</vt:lpstr>
      <vt:lpstr>Wingdings</vt:lpstr>
      <vt:lpstr>1_Office Theme</vt:lpstr>
      <vt:lpstr>Cloud 2.0: the Next Generation of Cloud Computing Systems</vt:lpstr>
      <vt:lpstr>PowerPoint Presentation</vt:lpstr>
      <vt:lpstr>Outline</vt:lpstr>
      <vt:lpstr>Research Vision</vt:lpstr>
      <vt:lpstr>Research Vision: Cloud 2.0</vt:lpstr>
      <vt:lpstr>Our Research Mission at HPCC Lab</vt:lpstr>
      <vt:lpstr>Research Scope</vt:lpstr>
      <vt:lpstr>Research Thrust 1: Edge-to-Cloud Systems for ML Applications</vt:lpstr>
      <vt:lpstr>ML Usability Challenges on Cloud 2.0</vt:lpstr>
      <vt:lpstr>ML Inference + Cloud Virtualization = Latency Challenge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Pre- and Post-Processing Phases the Culprit for Slowdown on GPU?</vt:lpstr>
      <vt:lpstr>Analysis of NLP Application</vt:lpstr>
      <vt:lpstr>The Impact of CPU Pinning </vt:lpstr>
      <vt:lpstr>Edge device experiment results</vt:lpstr>
      <vt:lpstr>Future Directions: Cloud+MultiAI to Unlock New Levels of Smartness</vt:lpstr>
      <vt:lpstr>Future Direction: Edge-Cloud to Enable Human-Like Concentration</vt:lpstr>
      <vt:lpstr>Cloud 2.0 Characteristics</vt:lpstr>
      <vt:lpstr>Research Thrust 2: Liquid Computing across Edge-Cloud</vt:lpstr>
      <vt:lpstr>Other Advantages of Live Service Migration (Liquid Computing)</vt:lpstr>
      <vt:lpstr>Cloud 2.0 Characteristics</vt:lpstr>
      <vt:lpstr>Research Thrust 3:  Cloud 2.0: Domain-Specific Serverless Clouds</vt:lpstr>
      <vt:lpstr>Research Thrust 3:  Domain-Specific Serverless Cloud Systems</vt:lpstr>
      <vt:lpstr>PowerPoint Presentation</vt:lpstr>
      <vt:lpstr>FaaS Shortages</vt:lpstr>
      <vt:lpstr>PowerPoint Presentation</vt:lpstr>
      <vt:lpstr>OaaS Architecture</vt:lpstr>
      <vt:lpstr>OaaS: Developing New Objects </vt:lpstr>
      <vt:lpstr>OaaS: Consuming the Object</vt:lpstr>
      <vt:lpstr>OaaS: Data Management Module</vt:lpstr>
      <vt:lpstr>Use Case: Class Definition in OaaS</vt:lpstr>
      <vt:lpstr>Case Study: Face Detection on a Given Video</vt:lpstr>
      <vt:lpstr>Case Study: OaaS for Face Detection on a Given Video</vt:lpstr>
      <vt:lpstr>Data Modeling in OaaS</vt:lpstr>
      <vt:lpstr>Evaluating OaaS Overhead </vt:lpstr>
      <vt:lpstr>Evaluating OaaS Scalability</vt:lpstr>
      <vt:lpstr>Case Study: OaaS for Face Detection on a Given Video</vt:lpstr>
      <vt:lpstr>Future Direction: The Last Mile to Cloud Programming Democratization…</vt:lpstr>
      <vt:lpstr>Next Step: Our Vision of Cloud Programming Democratization</vt:lpstr>
      <vt:lpstr>Next Step: Building Blocks of the Action Engine!</vt:lpstr>
      <vt:lpstr>Summary 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Bahareh Mokarram Dorri</cp:lastModifiedBy>
  <cp:revision>1878</cp:revision>
  <dcterms:created xsi:type="dcterms:W3CDTF">2014-07-23T09:35:07Z</dcterms:created>
  <dcterms:modified xsi:type="dcterms:W3CDTF">2023-11-29T07:57:58Z</dcterms:modified>
</cp:coreProperties>
</file>