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omments/modernComment_295_CA6B12C7.xml" ContentType="application/vnd.ms-powerpoint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8"/>
  </p:notesMasterIdLst>
  <p:sldIdLst>
    <p:sldId id="661" r:id="rId2"/>
    <p:sldId id="610" r:id="rId3"/>
    <p:sldId id="611" r:id="rId4"/>
    <p:sldId id="614" r:id="rId5"/>
    <p:sldId id="662" r:id="rId6"/>
    <p:sldId id="590" r:id="rId7"/>
    <p:sldId id="664" r:id="rId8"/>
    <p:sldId id="591" r:id="rId9"/>
    <p:sldId id="665" r:id="rId10"/>
    <p:sldId id="666" r:id="rId11"/>
    <p:sldId id="608" r:id="rId12"/>
    <p:sldId id="592" r:id="rId13"/>
    <p:sldId id="593" r:id="rId14"/>
    <p:sldId id="594" r:id="rId15"/>
    <p:sldId id="663" r:id="rId16"/>
    <p:sldId id="637" r:id="rId17"/>
    <p:sldId id="638" r:id="rId18"/>
    <p:sldId id="667" r:id="rId19"/>
    <p:sldId id="636" r:id="rId20"/>
    <p:sldId id="607" r:id="rId21"/>
    <p:sldId id="603" r:id="rId22"/>
    <p:sldId id="595" r:id="rId23"/>
    <p:sldId id="588" r:id="rId24"/>
    <p:sldId id="604" r:id="rId25"/>
    <p:sldId id="605" r:id="rId26"/>
    <p:sldId id="582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B0B159A-2539-4B14-88C5-1C465436B0E4}">
          <p14:sldIdLst>
            <p14:sldId id="661"/>
          </p14:sldIdLst>
        </p14:section>
        <p14:section name="Intro" id="{416349F2-AA36-47F3-95F5-A8DEAD66258E}">
          <p14:sldIdLst>
            <p14:sldId id="610"/>
            <p14:sldId id="611"/>
            <p14:sldId id="614"/>
            <p14:sldId id="662"/>
            <p14:sldId id="590"/>
            <p14:sldId id="664"/>
          </p14:sldIdLst>
        </p14:section>
        <p14:section name="OaaS-IoT" id="{DBBD0A2E-DEC2-4639-8944-4355F8389798}">
          <p14:sldIdLst>
            <p14:sldId id="591"/>
            <p14:sldId id="665"/>
            <p14:sldId id="666"/>
            <p14:sldId id="608"/>
            <p14:sldId id="592"/>
            <p14:sldId id="593"/>
            <p14:sldId id="594"/>
            <p14:sldId id="663"/>
            <p14:sldId id="637"/>
            <p14:sldId id="638"/>
            <p14:sldId id="667"/>
            <p14:sldId id="636"/>
            <p14:sldId id="607"/>
            <p14:sldId id="603"/>
            <p14:sldId id="595"/>
            <p14:sldId id="588"/>
            <p14:sldId id="604"/>
          </p14:sldIdLst>
        </p14:section>
        <p14:section name="Ending" id="{E022AF95-0232-41A9-904C-C68DAB08D51E}">
          <p14:sldIdLst>
            <p14:sldId id="605"/>
            <p14:sldId id="5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E0E0F30-AF67-892D-ADDC-4480B3D45990}" name="Pawissanutt Lertpongrujikorn" initials="PL" userId="e34723ad24002354" providerId="Windows Live"/>
  <p188:author id="{CE951969-C7CC-66D1-5502-36015A32CEF5}" name="Amini Salehi, Mohsen" initials="MA" userId="S::Mohsen.Aminisalehi@unt.edu::663647f7-bb6a-44b9-863d-7d389e7e8e8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217"/>
    <a:srgbClr val="4F81BD"/>
    <a:srgbClr val="004080"/>
    <a:srgbClr val="9BBB59"/>
    <a:srgbClr val="C0504D"/>
    <a:srgbClr val="FFFFFF"/>
    <a:srgbClr val="000000"/>
    <a:srgbClr val="8064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B12BE4-0181-4873-A17F-59275C852976}" v="84" dt="2026-05-28T05:20:08.584"/>
    <p1510:client id="{11C63E4A-56D3-4ED5-8642-7795F045D351}" v="166" dt="2026-05-28T04:51:03.624"/>
    <p1510:client id="{3FC7BBF7-3540-468A-AAE9-6C7840675830}" v="127" dt="2026-05-29T05:27:00.461"/>
    <p1510:client id="{59BC3874-C3B0-4A20-BA0C-E660EB3D9497}" v="22" dt="2026-05-28T05:22:18.286"/>
    <p1510:client id="{A395A557-B3E6-4A62-85CD-99AD64846956}" v="46" dt="2026-05-28T05:35:46.175"/>
    <p1510:client id="{AFC0440F-9C4E-4C4D-AA73-9E6F6680786D}" v="32" dt="2026-05-28T05:46:52.969"/>
    <p1510:client id="{B6AD7BDC-BE53-4C85-B5E7-59E7A84EADB4}" v="27" dt="2026-05-28T16:36:07.4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514" autoAdjust="0"/>
    <p:restoredTop sz="80131" autoAdjust="0"/>
  </p:normalViewPr>
  <p:slideViewPr>
    <p:cSldViewPr snapToGrid="0" snapToObjects="1">
      <p:cViewPr varScale="1">
        <p:scale>
          <a:sx n="88" d="100"/>
          <a:sy n="88" d="100"/>
        </p:scale>
        <p:origin x="732" y="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35" Type="http://schemas.microsoft.com/office/2018/10/relationships/authors" Target="author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wissanutt Lertpongrujikorn" userId="44CrupUiv3ilEO0nrBw2bv0ROxBlU8zbYy6AwZskuM0=" providerId="None" clId="Web-{59BC3874-C3B0-4A20-BA0C-E660EB3D9497}"/>
    <pc:docChg chg="modSld">
      <pc:chgData name="Pawissanutt Lertpongrujikorn" userId="44CrupUiv3ilEO0nrBw2bv0ROxBlU8zbYy6AwZskuM0=" providerId="None" clId="Web-{59BC3874-C3B0-4A20-BA0C-E660EB3D9497}" dt="2026-05-28T05:22:18.286" v="21"/>
      <pc:docMkLst>
        <pc:docMk/>
      </pc:docMkLst>
      <pc:sldChg chg="modSp">
        <pc:chgData name="Pawissanutt Lertpongrujikorn" userId="44CrupUiv3ilEO0nrBw2bv0ROxBlU8zbYy6AwZskuM0=" providerId="None" clId="Web-{59BC3874-C3B0-4A20-BA0C-E660EB3D9497}" dt="2026-05-28T05:22:18.286" v="21"/>
        <pc:sldMkLst>
          <pc:docMk/>
          <pc:sldMk cId="3787314307" sldId="663"/>
        </pc:sldMkLst>
        <pc:picChg chg="mod modCrop">
          <ac:chgData name="Pawissanutt Lertpongrujikorn" userId="44CrupUiv3ilEO0nrBw2bv0ROxBlU8zbYy6AwZskuM0=" providerId="None" clId="Web-{59BC3874-C3B0-4A20-BA0C-E660EB3D9497}" dt="2026-05-28T05:22:18.286" v="21"/>
          <ac:picMkLst>
            <pc:docMk/>
            <pc:sldMk cId="3787314307" sldId="663"/>
            <ac:picMk id="5" creationId="{10C00760-E1F3-2AB2-9D32-E6DD1CCD781E}"/>
          </ac:picMkLst>
        </pc:picChg>
      </pc:sldChg>
    </pc:docChg>
  </pc:docChgLst>
  <pc:docChgLst>
    <pc:chgData name="Pawissanutt Lertpongrujikorn" userId="44CrupUiv3ilEO0nrBw2bv0ROxBlU8zbYy6AwZskuM0=" providerId="None" clId="Web-{B6AD7BDC-BE53-4C85-B5E7-59E7A84EADB4}"/>
    <pc:docChg chg="addSld modSld sldOrd modSection">
      <pc:chgData name="Pawissanutt Lertpongrujikorn" userId="44CrupUiv3ilEO0nrBw2bv0ROxBlU8zbYy6AwZskuM0=" providerId="None" clId="Web-{B6AD7BDC-BE53-4C85-B5E7-59E7A84EADB4}" dt="2026-05-28T16:36:07.431" v="23"/>
      <pc:docMkLst>
        <pc:docMk/>
      </pc:docMkLst>
      <pc:sldChg chg="ord">
        <pc:chgData name="Pawissanutt Lertpongrujikorn" userId="44CrupUiv3ilEO0nrBw2bv0ROxBlU8zbYy6AwZskuM0=" providerId="None" clId="Web-{B6AD7BDC-BE53-4C85-B5E7-59E7A84EADB4}" dt="2026-05-28T15:58:05.228" v="1"/>
        <pc:sldMkLst>
          <pc:docMk/>
          <pc:sldMk cId="1137266450" sldId="608"/>
        </pc:sldMkLst>
      </pc:sldChg>
      <pc:sldChg chg="mod modShow">
        <pc:chgData name="Pawissanutt Lertpongrujikorn" userId="44CrupUiv3ilEO0nrBw2bv0ROxBlU8zbYy6AwZskuM0=" providerId="None" clId="Web-{B6AD7BDC-BE53-4C85-B5E7-59E7A84EADB4}" dt="2026-05-28T16:36:07.431" v="23"/>
        <pc:sldMkLst>
          <pc:docMk/>
          <pc:sldMk cId="4260875844" sldId="665"/>
        </pc:sldMkLst>
      </pc:sldChg>
      <pc:sldChg chg="addSp delSp modSp new">
        <pc:chgData name="Pawissanutt Lertpongrujikorn" userId="44CrupUiv3ilEO0nrBw2bv0ROxBlU8zbYy6AwZskuM0=" providerId="None" clId="Web-{B6AD7BDC-BE53-4C85-B5E7-59E7A84EADB4}" dt="2026-05-28T16:36:00.869" v="22" actId="14100"/>
        <pc:sldMkLst>
          <pc:docMk/>
          <pc:sldMk cId="1883341974" sldId="666"/>
        </pc:sldMkLst>
        <pc:spChg chg="mod">
          <ac:chgData name="Pawissanutt Lertpongrujikorn" userId="44CrupUiv3ilEO0nrBw2bv0ROxBlU8zbYy6AwZskuM0=" providerId="None" clId="Web-{B6AD7BDC-BE53-4C85-B5E7-59E7A84EADB4}" dt="2026-05-28T16:28:38.835" v="5" actId="20577"/>
          <ac:spMkLst>
            <pc:docMk/>
            <pc:sldMk cId="1883341974" sldId="666"/>
            <ac:spMk id="2" creationId="{A2FD441A-0944-A4DF-0255-366F7AFAA56C}"/>
          </ac:spMkLst>
        </pc:spChg>
        <pc:spChg chg="del">
          <ac:chgData name="Pawissanutt Lertpongrujikorn" userId="44CrupUiv3ilEO0nrBw2bv0ROxBlU8zbYy6AwZskuM0=" providerId="None" clId="Web-{B6AD7BDC-BE53-4C85-B5E7-59E7A84EADB4}" dt="2026-05-28T16:28:21.428" v="3"/>
          <ac:spMkLst>
            <pc:docMk/>
            <pc:sldMk cId="1883341974" sldId="666"/>
            <ac:spMk id="3" creationId="{49BBA5BB-A313-EF21-9FD8-4F6D9BD856AE}"/>
          </ac:spMkLst>
        </pc:spChg>
        <pc:spChg chg="add del mod">
          <ac:chgData name="Pawissanutt Lertpongrujikorn" userId="44CrupUiv3ilEO0nrBw2bv0ROxBlU8zbYy6AwZskuM0=" providerId="None" clId="Web-{B6AD7BDC-BE53-4C85-B5E7-59E7A84EADB4}" dt="2026-05-28T16:35:38.571" v="16"/>
          <ac:spMkLst>
            <pc:docMk/>
            <pc:sldMk cId="1883341974" sldId="666"/>
            <ac:spMk id="7" creationId="{97142B7C-1B14-B2F8-CBAA-99807EB5CA54}"/>
          </ac:spMkLst>
        </pc:spChg>
        <pc:picChg chg="add del mod ord modCrop">
          <ac:chgData name="Pawissanutt Lertpongrujikorn" userId="44CrupUiv3ilEO0nrBw2bv0ROxBlU8zbYy6AwZskuM0=" providerId="None" clId="Web-{B6AD7BDC-BE53-4C85-B5E7-59E7A84EADB4}" dt="2026-05-28T16:35:25.258" v="15"/>
          <ac:picMkLst>
            <pc:docMk/>
            <pc:sldMk cId="1883341974" sldId="666"/>
            <ac:picMk id="5" creationId="{E1F11A88-AA90-4E98-6C22-F86E570767F7}"/>
          </ac:picMkLst>
        </pc:picChg>
        <pc:picChg chg="add mod ord modCrop">
          <ac:chgData name="Pawissanutt Lertpongrujikorn" userId="44CrupUiv3ilEO0nrBw2bv0ROxBlU8zbYy6AwZskuM0=" providerId="None" clId="Web-{B6AD7BDC-BE53-4C85-B5E7-59E7A84EADB4}" dt="2026-05-28T16:36:00.869" v="22" actId="14100"/>
          <ac:picMkLst>
            <pc:docMk/>
            <pc:sldMk cId="1883341974" sldId="666"/>
            <ac:picMk id="8" creationId="{C851BE25-093F-94B6-A1D9-4198FC14B327}"/>
          </ac:picMkLst>
        </pc:picChg>
      </pc:sldChg>
    </pc:docChg>
  </pc:docChgLst>
  <pc:docChgLst>
    <pc:chgData name="Pawissanutt Lertpongrujikorn" userId="44CrupUiv3ilEO0nrBw2bv0ROxBlU8zbYy6AwZskuM0=" providerId="None" clId="Web-{11C63E4A-56D3-4ED5-8642-7795F045D351}"/>
    <pc:docChg chg="addSld delSld modSld sldOrd delSection modSection">
      <pc:chgData name="Pawissanutt Lertpongrujikorn" userId="44CrupUiv3ilEO0nrBw2bv0ROxBlU8zbYy6AwZskuM0=" providerId="None" clId="Web-{11C63E4A-56D3-4ED5-8642-7795F045D351}" dt="2026-05-28T04:51:03.624" v="149"/>
      <pc:docMkLst>
        <pc:docMk/>
      </pc:docMkLst>
      <pc:sldChg chg="modSp del">
        <pc:chgData name="Pawissanutt Lertpongrujikorn" userId="44CrupUiv3ilEO0nrBw2bv0ROxBlU8zbYy6AwZskuM0=" providerId="None" clId="Web-{11C63E4A-56D3-4ED5-8642-7795F045D351}" dt="2026-05-28T04:24:57.292" v="82"/>
        <pc:sldMkLst>
          <pc:docMk/>
          <pc:sldMk cId="2383574042" sldId="363"/>
        </pc:sldMkLst>
        <pc:spChg chg="mod">
          <ac:chgData name="Pawissanutt Lertpongrujikorn" userId="44CrupUiv3ilEO0nrBw2bv0ROxBlU8zbYy6AwZskuM0=" providerId="None" clId="Web-{11C63E4A-56D3-4ED5-8642-7795F045D351}" dt="2026-05-28T04:22:12.160" v="54" actId="20577"/>
          <ac:spMkLst>
            <pc:docMk/>
            <pc:sldMk cId="2383574042" sldId="363"/>
            <ac:spMk id="2" creationId="{00000000-0000-0000-0000-000000000000}"/>
          </ac:spMkLst>
        </pc:spChg>
      </pc:sldChg>
      <pc:sldChg chg="del mod modShow">
        <pc:chgData name="Pawissanutt Lertpongrujikorn" userId="44CrupUiv3ilEO0nrBw2bv0ROxBlU8zbYy6AwZskuM0=" providerId="None" clId="Web-{11C63E4A-56D3-4ED5-8642-7795F045D351}" dt="2026-05-28T04:29:54.683" v="116"/>
        <pc:sldMkLst>
          <pc:docMk/>
          <pc:sldMk cId="1921508654" sldId="560"/>
        </pc:sldMkLst>
      </pc:sldChg>
      <pc:sldChg chg="mod modShow">
        <pc:chgData name="Pawissanutt Lertpongrujikorn" userId="44CrupUiv3ilEO0nrBw2bv0ROxBlU8zbYy6AwZskuM0=" providerId="None" clId="Web-{11C63E4A-56D3-4ED5-8642-7795F045D351}" dt="2026-05-28T04:26:03.967" v="86"/>
        <pc:sldMkLst>
          <pc:docMk/>
          <pc:sldMk cId="4268435923" sldId="561"/>
        </pc:sldMkLst>
      </pc:sldChg>
      <pc:sldChg chg="del">
        <pc:chgData name="Pawissanutt Lertpongrujikorn" userId="44CrupUiv3ilEO0nrBw2bv0ROxBlU8zbYy6AwZskuM0=" providerId="None" clId="Web-{11C63E4A-56D3-4ED5-8642-7795F045D351}" dt="2026-05-28T04:16:54.005" v="8"/>
        <pc:sldMkLst>
          <pc:docMk/>
          <pc:sldMk cId="2406647360" sldId="569"/>
        </pc:sldMkLst>
      </pc:sldChg>
      <pc:sldChg chg="mod modShow">
        <pc:chgData name="Pawissanutt Lertpongrujikorn" userId="44CrupUiv3ilEO0nrBw2bv0ROxBlU8zbYy6AwZskuM0=" providerId="None" clId="Web-{11C63E4A-56D3-4ED5-8642-7795F045D351}" dt="2026-05-28T04:26:12.201" v="87"/>
        <pc:sldMkLst>
          <pc:docMk/>
          <pc:sldMk cId="1183823076" sldId="575"/>
        </pc:sldMkLst>
      </pc:sldChg>
      <pc:sldChg chg="del">
        <pc:chgData name="Pawissanutt Lertpongrujikorn" userId="44CrupUiv3ilEO0nrBw2bv0ROxBlU8zbYy6AwZskuM0=" providerId="None" clId="Web-{11C63E4A-56D3-4ED5-8642-7795F045D351}" dt="2026-05-28T04:16:45.255" v="4"/>
        <pc:sldMkLst>
          <pc:docMk/>
          <pc:sldMk cId="4013005198" sldId="580"/>
        </pc:sldMkLst>
      </pc:sldChg>
      <pc:sldChg chg="del">
        <pc:chgData name="Pawissanutt Lertpongrujikorn" userId="44CrupUiv3ilEO0nrBw2bv0ROxBlU8zbYy6AwZskuM0=" providerId="None" clId="Web-{11C63E4A-56D3-4ED5-8642-7795F045D351}" dt="2026-05-28T04:16:47.255" v="5"/>
        <pc:sldMkLst>
          <pc:docMk/>
          <pc:sldMk cId="1396567584" sldId="581"/>
        </pc:sldMkLst>
      </pc:sldChg>
      <pc:sldChg chg="mod modShow">
        <pc:chgData name="Pawissanutt Lertpongrujikorn" userId="44CrupUiv3ilEO0nrBw2bv0ROxBlU8zbYy6AwZskuM0=" providerId="None" clId="Web-{11C63E4A-56D3-4ED5-8642-7795F045D351}" dt="2026-05-28T04:26:12.326" v="88"/>
        <pc:sldMkLst>
          <pc:docMk/>
          <pc:sldMk cId="1891301149" sldId="584"/>
        </pc:sldMkLst>
      </pc:sldChg>
      <pc:sldChg chg="add del mod ord modShow">
        <pc:chgData name="Pawissanutt Lertpongrujikorn" userId="44CrupUiv3ilEO0nrBw2bv0ROxBlU8zbYy6AwZskuM0=" providerId="None" clId="Web-{11C63E4A-56D3-4ED5-8642-7795F045D351}" dt="2026-05-28T04:30:46.186" v="119"/>
        <pc:sldMkLst>
          <pc:docMk/>
          <pc:sldMk cId="516335991" sldId="588"/>
        </pc:sldMkLst>
      </pc:sldChg>
      <pc:sldChg chg="addSp delSp modSp">
        <pc:chgData name="Pawissanutt Lertpongrujikorn" userId="44CrupUiv3ilEO0nrBw2bv0ROxBlU8zbYy6AwZskuM0=" providerId="None" clId="Web-{11C63E4A-56D3-4ED5-8642-7795F045D351}" dt="2026-05-28T04:28:38.476" v="113" actId="1076"/>
        <pc:sldMkLst>
          <pc:docMk/>
          <pc:sldMk cId="1142068030" sldId="591"/>
        </pc:sldMkLst>
        <pc:spChg chg="mod">
          <ac:chgData name="Pawissanutt Lertpongrujikorn" userId="44CrupUiv3ilEO0nrBw2bv0ROxBlU8zbYy6AwZskuM0=" providerId="None" clId="Web-{11C63E4A-56D3-4ED5-8642-7795F045D351}" dt="2026-05-28T04:26:26.983" v="95" actId="20577"/>
          <ac:spMkLst>
            <pc:docMk/>
            <pc:sldMk cId="1142068030" sldId="591"/>
            <ac:spMk id="2" creationId="{D01A9DAB-4B1A-0B9D-3B2B-AFB88063F12B}"/>
          </ac:spMkLst>
        </pc:spChg>
        <pc:spChg chg="mod">
          <ac:chgData name="Pawissanutt Lertpongrujikorn" userId="44CrupUiv3ilEO0nrBw2bv0ROxBlU8zbYy6AwZskuM0=" providerId="None" clId="Web-{11C63E4A-56D3-4ED5-8642-7795F045D351}" dt="2026-05-28T04:26:34.155" v="107" actId="20577"/>
          <ac:spMkLst>
            <pc:docMk/>
            <pc:sldMk cId="1142068030" sldId="591"/>
            <ac:spMk id="3" creationId="{96408579-2466-26CF-A8FA-3184BD5DFAE1}"/>
          </ac:spMkLst>
        </pc:spChg>
        <pc:spChg chg="add del mod">
          <ac:chgData name="Pawissanutt Lertpongrujikorn" userId="44CrupUiv3ilEO0nrBw2bv0ROxBlU8zbYy6AwZskuM0=" providerId="None" clId="Web-{11C63E4A-56D3-4ED5-8642-7795F045D351}" dt="2026-05-28T04:28:13.037" v="109"/>
          <ac:spMkLst>
            <pc:docMk/>
            <pc:sldMk cId="1142068030" sldId="591"/>
            <ac:spMk id="9" creationId="{DC49329E-D6DF-5C65-AD37-34C85994F458}"/>
          </ac:spMkLst>
        </pc:spChg>
        <pc:picChg chg="del">
          <ac:chgData name="Pawissanutt Lertpongrujikorn" userId="44CrupUiv3ilEO0nrBw2bv0ROxBlU8zbYy6AwZskuM0=" providerId="None" clId="Web-{11C63E4A-56D3-4ED5-8642-7795F045D351}" dt="2026-05-28T04:28:12.131" v="108"/>
          <ac:picMkLst>
            <pc:docMk/>
            <pc:sldMk cId="1142068030" sldId="591"/>
            <ac:picMk id="6" creationId="{B334F0E2-ED50-D35B-2854-35B827375E24}"/>
          </ac:picMkLst>
        </pc:picChg>
        <pc:picChg chg="add mod ord">
          <ac:chgData name="Pawissanutt Lertpongrujikorn" userId="44CrupUiv3ilEO0nrBw2bv0ROxBlU8zbYy6AwZskuM0=" providerId="None" clId="Web-{11C63E4A-56D3-4ED5-8642-7795F045D351}" dt="2026-05-28T04:28:38.476" v="113" actId="1076"/>
          <ac:picMkLst>
            <pc:docMk/>
            <pc:sldMk cId="1142068030" sldId="591"/>
            <ac:picMk id="10" creationId="{FC9DC133-E12A-8BE8-D4CC-64D32DBC0A3E}"/>
          </ac:picMkLst>
        </pc:picChg>
      </pc:sldChg>
      <pc:sldChg chg="ord">
        <pc:chgData name="Pawissanutt Lertpongrujikorn" userId="44CrupUiv3ilEO0nrBw2bv0ROxBlU8zbYy6AwZskuM0=" providerId="None" clId="Web-{11C63E4A-56D3-4ED5-8642-7795F045D351}" dt="2026-05-28T04:30:54.577" v="121"/>
        <pc:sldMkLst>
          <pc:docMk/>
          <pc:sldMk cId="4139104117" sldId="595"/>
        </pc:sldMkLst>
      </pc:sldChg>
      <pc:sldChg chg="add del mod ord modShow">
        <pc:chgData name="Pawissanutt Lertpongrujikorn" userId="44CrupUiv3ilEO0nrBw2bv0ROxBlU8zbYy6AwZskuM0=" providerId="None" clId="Web-{11C63E4A-56D3-4ED5-8642-7795F045D351}" dt="2026-05-28T04:34:35.415" v="145"/>
        <pc:sldMkLst>
          <pc:docMk/>
          <pc:sldMk cId="4143029160" sldId="604"/>
        </pc:sldMkLst>
      </pc:sldChg>
      <pc:sldChg chg="modSp">
        <pc:chgData name="Pawissanutt Lertpongrujikorn" userId="44CrupUiv3ilEO0nrBw2bv0ROxBlU8zbYy6AwZskuM0=" providerId="None" clId="Web-{11C63E4A-56D3-4ED5-8642-7795F045D351}" dt="2026-05-28T04:32:58.817" v="142" actId="20577"/>
        <pc:sldMkLst>
          <pc:docMk/>
          <pc:sldMk cId="3988716531" sldId="605"/>
        </pc:sldMkLst>
        <pc:spChg chg="mod">
          <ac:chgData name="Pawissanutt Lertpongrujikorn" userId="44CrupUiv3ilEO0nrBw2bv0ROxBlU8zbYy6AwZskuM0=" providerId="None" clId="Web-{11C63E4A-56D3-4ED5-8642-7795F045D351}" dt="2026-05-28T04:32:58.817" v="142" actId="20577"/>
          <ac:spMkLst>
            <pc:docMk/>
            <pc:sldMk cId="3988716531" sldId="605"/>
            <ac:spMk id="3" creationId="{2F84A812-B2B5-7616-58B5-AB9A576C38E3}"/>
          </ac:spMkLst>
        </pc:spChg>
      </pc:sldChg>
      <pc:sldChg chg="del">
        <pc:chgData name="Pawissanutt Lertpongrujikorn" userId="44CrupUiv3ilEO0nrBw2bv0ROxBlU8zbYy6AwZskuM0=" providerId="None" clId="Web-{11C63E4A-56D3-4ED5-8642-7795F045D351}" dt="2026-05-28T04:15:13.126" v="0"/>
        <pc:sldMkLst>
          <pc:docMk/>
          <pc:sldMk cId="1094502549" sldId="606"/>
        </pc:sldMkLst>
      </pc:sldChg>
      <pc:sldChg chg="add del ord">
        <pc:chgData name="Pawissanutt Lertpongrujikorn" userId="44CrupUiv3ilEO0nrBw2bv0ROxBlU8zbYy6AwZskuM0=" providerId="None" clId="Web-{11C63E4A-56D3-4ED5-8642-7795F045D351}" dt="2026-05-28T04:34:58.025" v="146"/>
        <pc:sldMkLst>
          <pc:docMk/>
          <pc:sldMk cId="1137266450" sldId="608"/>
        </pc:sldMkLst>
      </pc:sldChg>
      <pc:sldChg chg="del">
        <pc:chgData name="Pawissanutt Lertpongrujikorn" userId="44CrupUiv3ilEO0nrBw2bv0ROxBlU8zbYy6AwZskuM0=" providerId="None" clId="Web-{11C63E4A-56D3-4ED5-8642-7795F045D351}" dt="2026-05-28T04:15:36.564" v="1"/>
        <pc:sldMkLst>
          <pc:docMk/>
          <pc:sldMk cId="1033336975" sldId="612"/>
        </pc:sldMkLst>
      </pc:sldChg>
      <pc:sldChg chg="del">
        <pc:chgData name="Pawissanutt Lertpongrujikorn" userId="44CrupUiv3ilEO0nrBw2bv0ROxBlU8zbYy6AwZskuM0=" providerId="None" clId="Web-{11C63E4A-56D3-4ED5-8642-7795F045D351}" dt="2026-05-28T04:15:37.486" v="2"/>
        <pc:sldMkLst>
          <pc:docMk/>
          <pc:sldMk cId="748186363" sldId="613"/>
        </pc:sldMkLst>
      </pc:sldChg>
      <pc:sldChg chg="mod modShow">
        <pc:chgData name="Pawissanutt Lertpongrujikorn" userId="44CrupUiv3ilEO0nrBw2bv0ROxBlU8zbYy6AwZskuM0=" providerId="None" clId="Web-{11C63E4A-56D3-4ED5-8642-7795F045D351}" dt="2026-05-28T04:17:20.991" v="13"/>
        <pc:sldMkLst>
          <pc:docMk/>
          <pc:sldMk cId="1093293845" sldId="615"/>
        </pc:sldMkLst>
      </pc:sldChg>
      <pc:sldChg chg="del mod modShow">
        <pc:chgData name="Pawissanutt Lertpongrujikorn" userId="44CrupUiv3ilEO0nrBw2bv0ROxBlU8zbYy6AwZskuM0=" providerId="None" clId="Web-{11C63E4A-56D3-4ED5-8642-7795F045D351}" dt="2026-05-28T04:29:54.683" v="115"/>
        <pc:sldMkLst>
          <pc:docMk/>
          <pc:sldMk cId="262445882" sldId="619"/>
        </pc:sldMkLst>
      </pc:sldChg>
      <pc:sldChg chg="del mod modShow">
        <pc:chgData name="Pawissanutt Lertpongrujikorn" userId="44CrupUiv3ilEO0nrBw2bv0ROxBlU8zbYy6AwZskuM0=" providerId="None" clId="Web-{11C63E4A-56D3-4ED5-8642-7795F045D351}" dt="2026-05-28T04:29:54.683" v="114"/>
        <pc:sldMkLst>
          <pc:docMk/>
          <pc:sldMk cId="2782952591" sldId="620"/>
        </pc:sldMkLst>
      </pc:sldChg>
      <pc:sldChg chg="mod modShow">
        <pc:chgData name="Pawissanutt Lertpongrujikorn" userId="44CrupUiv3ilEO0nrBw2bv0ROxBlU8zbYy6AwZskuM0=" providerId="None" clId="Web-{11C63E4A-56D3-4ED5-8642-7795F045D351}" dt="2026-05-28T04:26:12.498" v="90"/>
        <pc:sldMkLst>
          <pc:docMk/>
          <pc:sldMk cId="501952586" sldId="623"/>
        </pc:sldMkLst>
      </pc:sldChg>
      <pc:sldChg chg="add del mod modShow">
        <pc:chgData name="Pawissanutt Lertpongrujikorn" userId="44CrupUiv3ilEO0nrBw2bv0ROxBlU8zbYy6AwZskuM0=" providerId="None" clId="Web-{11C63E4A-56D3-4ED5-8642-7795F045D351}" dt="2026-05-28T04:26:12.561" v="91"/>
        <pc:sldMkLst>
          <pc:docMk/>
          <pc:sldMk cId="2822197151" sldId="627"/>
        </pc:sldMkLst>
      </pc:sldChg>
      <pc:sldChg chg="del">
        <pc:chgData name="Pawissanutt Lertpongrujikorn" userId="44CrupUiv3ilEO0nrBw2bv0ROxBlU8zbYy6AwZskuM0=" providerId="None" clId="Web-{11C63E4A-56D3-4ED5-8642-7795F045D351}" dt="2026-05-28T04:16:51.864" v="7"/>
        <pc:sldMkLst>
          <pc:docMk/>
          <pc:sldMk cId="517098218" sldId="629"/>
        </pc:sldMkLst>
      </pc:sldChg>
      <pc:sldChg chg="add del mod modShow">
        <pc:chgData name="Pawissanutt Lertpongrujikorn" userId="44CrupUiv3ilEO0nrBw2bv0ROxBlU8zbYy6AwZskuM0=" providerId="None" clId="Web-{11C63E4A-56D3-4ED5-8642-7795F045D351}" dt="2026-05-28T04:26:12.404" v="89"/>
        <pc:sldMkLst>
          <pc:docMk/>
          <pc:sldMk cId="2487330084" sldId="630"/>
        </pc:sldMkLst>
      </pc:sldChg>
      <pc:sldChg chg="add del">
        <pc:chgData name="Pawissanutt Lertpongrujikorn" userId="44CrupUiv3ilEO0nrBw2bv0ROxBlU8zbYy6AwZskuM0=" providerId="None" clId="Web-{11C63E4A-56D3-4ED5-8642-7795F045D351}" dt="2026-05-28T04:20:09.045" v="36"/>
        <pc:sldMkLst>
          <pc:docMk/>
          <pc:sldMk cId="400209610" sldId="631"/>
        </pc:sldMkLst>
      </pc:sldChg>
      <pc:sldChg chg="del">
        <pc:chgData name="Pawissanutt Lertpongrujikorn" userId="44CrupUiv3ilEO0nrBw2bv0ROxBlU8zbYy6AwZskuM0=" providerId="None" clId="Web-{11C63E4A-56D3-4ED5-8642-7795F045D351}" dt="2026-05-28T04:17:22.553" v="14"/>
        <pc:sldMkLst>
          <pc:docMk/>
          <pc:sldMk cId="1060055104" sldId="633"/>
        </pc:sldMkLst>
      </pc:sldChg>
      <pc:sldChg chg="add del">
        <pc:chgData name="Pawissanutt Lertpongrujikorn" userId="44CrupUiv3ilEO0nrBw2bv0ROxBlU8zbYy6AwZskuM0=" providerId="None" clId="Web-{11C63E4A-56D3-4ED5-8642-7795F045D351}" dt="2026-05-28T04:20:17.561" v="42"/>
        <pc:sldMkLst>
          <pc:docMk/>
          <pc:sldMk cId="2994189676" sldId="635"/>
        </pc:sldMkLst>
      </pc:sldChg>
      <pc:sldChg chg="add del ord">
        <pc:chgData name="Pawissanutt Lertpongrujikorn" userId="44CrupUiv3ilEO0nrBw2bv0ROxBlU8zbYy6AwZskuM0=" providerId="None" clId="Web-{11C63E4A-56D3-4ED5-8642-7795F045D351}" dt="2026-05-28T04:35:04.088" v="148"/>
        <pc:sldMkLst>
          <pc:docMk/>
          <pc:sldMk cId="3867538982" sldId="636"/>
        </pc:sldMkLst>
      </pc:sldChg>
      <pc:sldChg chg="mod modShow">
        <pc:chgData name="Pawissanutt Lertpongrujikorn" userId="44CrupUiv3ilEO0nrBw2bv0ROxBlU8zbYy6AwZskuM0=" providerId="None" clId="Web-{11C63E4A-56D3-4ED5-8642-7795F045D351}" dt="2026-05-28T04:30:35.091" v="117"/>
        <pc:sldMkLst>
          <pc:docMk/>
          <pc:sldMk cId="2998829654" sldId="637"/>
        </pc:sldMkLst>
      </pc:sldChg>
      <pc:sldChg chg="mod modShow">
        <pc:chgData name="Pawissanutt Lertpongrujikorn" userId="44CrupUiv3ilEO0nrBw2bv0ROxBlU8zbYy6AwZskuM0=" providerId="None" clId="Web-{11C63E4A-56D3-4ED5-8642-7795F045D351}" dt="2026-05-28T04:30:35.170" v="118"/>
        <pc:sldMkLst>
          <pc:docMk/>
          <pc:sldMk cId="3340599262" sldId="638"/>
        </pc:sldMkLst>
      </pc:sldChg>
      <pc:sldChg chg="del">
        <pc:chgData name="Pawissanutt Lertpongrujikorn" userId="44CrupUiv3ilEO0nrBw2bv0ROxBlU8zbYy6AwZskuM0=" providerId="None" clId="Web-{11C63E4A-56D3-4ED5-8642-7795F045D351}" dt="2026-05-28T04:18:14.259" v="16"/>
        <pc:sldMkLst>
          <pc:docMk/>
          <pc:sldMk cId="1251711876" sldId="640"/>
        </pc:sldMkLst>
      </pc:sldChg>
      <pc:sldChg chg="del">
        <pc:chgData name="Pawissanutt Lertpongrujikorn" userId="44CrupUiv3ilEO0nrBw2bv0ROxBlU8zbYy6AwZskuM0=" providerId="None" clId="Web-{11C63E4A-56D3-4ED5-8642-7795F045D351}" dt="2026-05-28T04:18:14.696" v="17"/>
        <pc:sldMkLst>
          <pc:docMk/>
          <pc:sldMk cId="3494492180" sldId="641"/>
        </pc:sldMkLst>
      </pc:sldChg>
      <pc:sldChg chg="add del">
        <pc:chgData name="Pawissanutt Lertpongrujikorn" userId="44CrupUiv3ilEO0nrBw2bv0ROxBlU8zbYy6AwZskuM0=" providerId="None" clId="Web-{11C63E4A-56D3-4ED5-8642-7795F045D351}" dt="2026-05-28T04:20:14.201" v="41"/>
        <pc:sldMkLst>
          <pc:docMk/>
          <pc:sldMk cId="3709343929" sldId="642"/>
        </pc:sldMkLst>
      </pc:sldChg>
      <pc:sldChg chg="del">
        <pc:chgData name="Pawissanutt Lertpongrujikorn" userId="44CrupUiv3ilEO0nrBw2bv0ROxBlU8zbYy6AwZskuM0=" providerId="None" clId="Web-{11C63E4A-56D3-4ED5-8642-7795F045D351}" dt="2026-05-28T04:18:16.337" v="18"/>
        <pc:sldMkLst>
          <pc:docMk/>
          <pc:sldMk cId="1349216941" sldId="643"/>
        </pc:sldMkLst>
      </pc:sldChg>
      <pc:sldChg chg="del">
        <pc:chgData name="Pawissanutt Lertpongrujikorn" userId="44CrupUiv3ilEO0nrBw2bv0ROxBlU8zbYy6AwZskuM0=" providerId="None" clId="Web-{11C63E4A-56D3-4ED5-8642-7795F045D351}" dt="2026-05-28T04:16:41.020" v="3"/>
        <pc:sldMkLst>
          <pc:docMk/>
          <pc:sldMk cId="1415018371" sldId="645"/>
        </pc:sldMkLst>
      </pc:sldChg>
      <pc:sldChg chg="del">
        <pc:chgData name="Pawissanutt Lertpongrujikorn" userId="44CrupUiv3ilEO0nrBw2bv0ROxBlU8zbYy6AwZskuM0=" providerId="None" clId="Web-{11C63E4A-56D3-4ED5-8642-7795F045D351}" dt="2026-05-28T04:18:13.618" v="15"/>
        <pc:sldMkLst>
          <pc:docMk/>
          <pc:sldMk cId="679351432" sldId="646"/>
        </pc:sldMkLst>
      </pc:sldChg>
      <pc:sldChg chg="del">
        <pc:chgData name="Pawissanutt Lertpongrujikorn" userId="44CrupUiv3ilEO0nrBw2bv0ROxBlU8zbYy6AwZskuM0=" providerId="None" clId="Web-{11C63E4A-56D3-4ED5-8642-7795F045D351}" dt="2026-05-28T04:19:28.574" v="21"/>
        <pc:sldMkLst>
          <pc:docMk/>
          <pc:sldMk cId="297290052" sldId="651"/>
        </pc:sldMkLst>
      </pc:sldChg>
      <pc:sldChg chg="del">
        <pc:chgData name="Pawissanutt Lertpongrujikorn" userId="44CrupUiv3ilEO0nrBw2bv0ROxBlU8zbYy6AwZskuM0=" providerId="None" clId="Web-{11C63E4A-56D3-4ED5-8642-7795F045D351}" dt="2026-05-28T04:19:30.059" v="22"/>
        <pc:sldMkLst>
          <pc:docMk/>
          <pc:sldMk cId="3838694375" sldId="652"/>
        </pc:sldMkLst>
      </pc:sldChg>
      <pc:sldChg chg="del">
        <pc:chgData name="Pawissanutt Lertpongrujikorn" userId="44CrupUiv3ilEO0nrBw2bv0ROxBlU8zbYy6AwZskuM0=" providerId="None" clId="Web-{11C63E4A-56D3-4ED5-8642-7795F045D351}" dt="2026-05-28T04:18:32.134" v="20"/>
        <pc:sldMkLst>
          <pc:docMk/>
          <pc:sldMk cId="412568770" sldId="654"/>
        </pc:sldMkLst>
      </pc:sldChg>
      <pc:sldChg chg="del">
        <pc:chgData name="Pawissanutt Lertpongrujikorn" userId="44CrupUiv3ilEO0nrBw2bv0ROxBlU8zbYy6AwZskuM0=" providerId="None" clId="Web-{11C63E4A-56D3-4ED5-8642-7795F045D351}" dt="2026-05-28T04:19:49.450" v="24"/>
        <pc:sldMkLst>
          <pc:docMk/>
          <pc:sldMk cId="1220720149" sldId="656"/>
        </pc:sldMkLst>
      </pc:sldChg>
      <pc:sldChg chg="del">
        <pc:chgData name="Pawissanutt Lertpongrujikorn" userId="44CrupUiv3ilEO0nrBw2bv0ROxBlU8zbYy6AwZskuM0=" providerId="None" clId="Web-{11C63E4A-56D3-4ED5-8642-7795F045D351}" dt="2026-05-28T04:19:46.950" v="23"/>
        <pc:sldMkLst>
          <pc:docMk/>
          <pc:sldMk cId="372889595" sldId="657"/>
        </pc:sldMkLst>
      </pc:sldChg>
      <pc:sldChg chg="del">
        <pc:chgData name="Pawissanutt Lertpongrujikorn" userId="44CrupUiv3ilEO0nrBw2bv0ROxBlU8zbYy6AwZskuM0=" providerId="None" clId="Web-{11C63E4A-56D3-4ED5-8642-7795F045D351}" dt="2026-05-28T04:16:49.349" v="6"/>
        <pc:sldMkLst>
          <pc:docMk/>
          <pc:sldMk cId="3345898876" sldId="659"/>
        </pc:sldMkLst>
      </pc:sldChg>
      <pc:sldChg chg="modSp add">
        <pc:chgData name="Pawissanutt Lertpongrujikorn" userId="44CrupUiv3ilEO0nrBw2bv0ROxBlU8zbYy6AwZskuM0=" providerId="None" clId="Web-{11C63E4A-56D3-4ED5-8642-7795F045D351}" dt="2026-05-28T04:24:40.760" v="81" actId="20577"/>
        <pc:sldMkLst>
          <pc:docMk/>
          <pc:sldMk cId="3396014791" sldId="661"/>
        </pc:sldMkLst>
        <pc:spChg chg="mod">
          <ac:chgData name="Pawissanutt Lertpongrujikorn" userId="44CrupUiv3ilEO0nrBw2bv0ROxBlU8zbYy6AwZskuM0=" providerId="None" clId="Web-{11C63E4A-56D3-4ED5-8642-7795F045D351}" dt="2026-05-28T04:23:45.554" v="57" actId="20577"/>
          <ac:spMkLst>
            <pc:docMk/>
            <pc:sldMk cId="3396014791" sldId="661"/>
            <ac:spMk id="2" creationId="{00000000-0000-0000-0000-000000000000}"/>
          </ac:spMkLst>
        </pc:spChg>
        <pc:spChg chg="mod">
          <ac:chgData name="Pawissanutt Lertpongrujikorn" userId="44CrupUiv3ilEO0nrBw2bv0ROxBlU8zbYy6AwZskuM0=" providerId="None" clId="Web-{11C63E4A-56D3-4ED5-8642-7795F045D351}" dt="2026-05-28T04:24:40.760" v="81" actId="20577"/>
          <ac:spMkLst>
            <pc:docMk/>
            <pc:sldMk cId="3396014791" sldId="661"/>
            <ac:spMk id="3" creationId="{00000000-0000-0000-0000-000000000000}"/>
          </ac:spMkLst>
        </pc:spChg>
      </pc:sldChg>
      <pc:sldChg chg="new">
        <pc:chgData name="Pawissanutt Lertpongrujikorn" userId="44CrupUiv3ilEO0nrBw2bv0ROxBlU8zbYy6AwZskuM0=" providerId="None" clId="Web-{11C63E4A-56D3-4ED5-8642-7795F045D351}" dt="2026-05-28T04:51:03.624" v="149"/>
        <pc:sldMkLst>
          <pc:docMk/>
          <pc:sldMk cId="3152289878" sldId="662"/>
        </pc:sldMkLst>
      </pc:sldChg>
    </pc:docChg>
  </pc:docChgLst>
  <pc:docChgLst>
    <pc:chgData name="Pawissanutt Lertpongrujikorn" userId="44CrupUiv3ilEO0nrBw2bv0ROxBlU8zbYy6AwZskuM0=" providerId="None" clId="Web-{3FC7BBF7-3540-468A-AAE9-6C7840675830}"/>
    <pc:docChg chg="addSld delSld modSld sldOrd delSection modSection">
      <pc:chgData name="Pawissanutt Lertpongrujikorn" userId="44CrupUiv3ilEO0nrBw2bv0ROxBlU8zbYy6AwZskuM0=" providerId="None" clId="Web-{3FC7BBF7-3540-468A-AAE9-6C7840675830}" dt="2026-05-29T05:27:00.461" v="120"/>
      <pc:docMkLst>
        <pc:docMk/>
      </pc:docMkLst>
      <pc:sldChg chg="del">
        <pc:chgData name="Pawissanutt Lertpongrujikorn" userId="44CrupUiv3ilEO0nrBw2bv0ROxBlU8zbYy6AwZskuM0=" providerId="None" clId="Web-{3FC7BBF7-3540-468A-AAE9-6C7840675830}" dt="2026-05-29T02:30:30.668" v="19"/>
        <pc:sldMkLst>
          <pc:docMk/>
          <pc:sldMk cId="4268435923" sldId="561"/>
        </pc:sldMkLst>
      </pc:sldChg>
      <pc:sldChg chg="del">
        <pc:chgData name="Pawissanutt Lertpongrujikorn" userId="44CrupUiv3ilEO0nrBw2bv0ROxBlU8zbYy6AwZskuM0=" providerId="None" clId="Web-{3FC7BBF7-3540-468A-AAE9-6C7840675830}" dt="2026-05-29T02:30:30.652" v="17"/>
        <pc:sldMkLst>
          <pc:docMk/>
          <pc:sldMk cId="1183823076" sldId="575"/>
        </pc:sldMkLst>
      </pc:sldChg>
      <pc:sldChg chg="del">
        <pc:chgData name="Pawissanutt Lertpongrujikorn" userId="44CrupUiv3ilEO0nrBw2bv0ROxBlU8zbYy6AwZskuM0=" providerId="None" clId="Web-{3FC7BBF7-3540-468A-AAE9-6C7840675830}" dt="2026-05-29T03:22:38.285" v="105"/>
        <pc:sldMkLst>
          <pc:docMk/>
          <pc:sldMk cId="3314362146" sldId="578"/>
        </pc:sldMkLst>
      </pc:sldChg>
      <pc:sldChg chg="delSp modSp">
        <pc:chgData name="Pawissanutt Lertpongrujikorn" userId="44CrupUiv3ilEO0nrBw2bv0ROxBlU8zbYy6AwZskuM0=" providerId="None" clId="Web-{3FC7BBF7-3540-468A-AAE9-6C7840675830}" dt="2026-05-29T03:15:04.879" v="76" actId="1076"/>
        <pc:sldMkLst>
          <pc:docMk/>
          <pc:sldMk cId="1755782361" sldId="582"/>
        </pc:sldMkLst>
        <pc:spChg chg="mod">
          <ac:chgData name="Pawissanutt Lertpongrujikorn" userId="44CrupUiv3ilEO0nrBw2bv0ROxBlU8zbYy6AwZskuM0=" providerId="None" clId="Web-{3FC7BBF7-3540-468A-AAE9-6C7840675830}" dt="2026-05-29T03:14:42.644" v="70" actId="20577"/>
          <ac:spMkLst>
            <pc:docMk/>
            <pc:sldMk cId="1755782361" sldId="582"/>
            <ac:spMk id="12" creationId="{AFF9FE61-1360-799B-86E1-299066E6A564}"/>
          </ac:spMkLst>
        </pc:spChg>
        <pc:spChg chg="mod">
          <ac:chgData name="Pawissanutt Lertpongrujikorn" userId="44CrupUiv3ilEO0nrBw2bv0ROxBlU8zbYy6AwZskuM0=" providerId="None" clId="Web-{3FC7BBF7-3540-468A-AAE9-6C7840675830}" dt="2026-05-29T03:15:04.879" v="75" actId="1076"/>
          <ac:spMkLst>
            <pc:docMk/>
            <pc:sldMk cId="1755782361" sldId="582"/>
            <ac:spMk id="19" creationId="{F6EB9602-A37E-B804-BBB4-C0EDF04BD944}"/>
          </ac:spMkLst>
        </pc:spChg>
        <pc:picChg chg="mod">
          <ac:chgData name="Pawissanutt Lertpongrujikorn" userId="44CrupUiv3ilEO0nrBw2bv0ROxBlU8zbYy6AwZskuM0=" providerId="None" clId="Web-{3FC7BBF7-3540-468A-AAE9-6C7840675830}" dt="2026-05-29T03:15:04.863" v="74" actId="1076"/>
          <ac:picMkLst>
            <pc:docMk/>
            <pc:sldMk cId="1755782361" sldId="582"/>
            <ac:picMk id="13" creationId="{BE2F3B43-D860-0B48-D989-B95ACC9A0DD2}"/>
          </ac:picMkLst>
        </pc:picChg>
        <pc:picChg chg="del">
          <ac:chgData name="Pawissanutt Lertpongrujikorn" userId="44CrupUiv3ilEO0nrBw2bv0ROxBlU8zbYy6AwZskuM0=" providerId="None" clId="Web-{3FC7BBF7-3540-468A-AAE9-6C7840675830}" dt="2026-05-29T03:14:33.878" v="68"/>
          <ac:picMkLst>
            <pc:docMk/>
            <pc:sldMk cId="1755782361" sldId="582"/>
            <ac:picMk id="15" creationId="{B859473B-38AE-52EC-1684-AD8A7E2D5CB2}"/>
          </ac:picMkLst>
        </pc:picChg>
        <pc:picChg chg="mod">
          <ac:chgData name="Pawissanutt Lertpongrujikorn" userId="44CrupUiv3ilEO0nrBw2bv0ROxBlU8zbYy6AwZskuM0=" providerId="None" clId="Web-{3FC7BBF7-3540-468A-AAE9-6C7840675830}" dt="2026-05-29T03:15:04.879" v="76" actId="1076"/>
          <ac:picMkLst>
            <pc:docMk/>
            <pc:sldMk cId="1755782361" sldId="582"/>
            <ac:picMk id="21" creationId="{C1962F20-85CE-A49F-1854-68880D785676}"/>
          </ac:picMkLst>
        </pc:picChg>
      </pc:sldChg>
      <pc:sldChg chg="del">
        <pc:chgData name="Pawissanutt Lertpongrujikorn" userId="44CrupUiv3ilEO0nrBw2bv0ROxBlU8zbYy6AwZskuM0=" providerId="None" clId="Web-{3FC7BBF7-3540-468A-AAE9-6C7840675830}" dt="2026-05-29T02:30:30.652" v="16"/>
        <pc:sldMkLst>
          <pc:docMk/>
          <pc:sldMk cId="1891301149" sldId="584"/>
        </pc:sldMkLst>
      </pc:sldChg>
      <pc:sldChg chg="mod modShow">
        <pc:chgData name="Pawissanutt Lertpongrujikorn" userId="44CrupUiv3ilEO0nrBw2bv0ROxBlU8zbYy6AwZskuM0=" providerId="None" clId="Web-{3FC7BBF7-3540-468A-AAE9-6C7840675830}" dt="2026-05-29T02:42:05.434" v="38"/>
        <pc:sldMkLst>
          <pc:docMk/>
          <pc:sldMk cId="516335991" sldId="588"/>
        </pc:sldMkLst>
      </pc:sldChg>
      <pc:sldChg chg="modSp">
        <pc:chgData name="Pawissanutt Lertpongrujikorn" userId="44CrupUiv3ilEO0nrBw2bv0ROxBlU8zbYy6AwZskuM0=" providerId="None" clId="Web-{3FC7BBF7-3540-468A-AAE9-6C7840675830}" dt="2026-05-29T02:46:31.867" v="43" actId="20577"/>
        <pc:sldMkLst>
          <pc:docMk/>
          <pc:sldMk cId="439048455" sldId="593"/>
        </pc:sldMkLst>
        <pc:spChg chg="mod">
          <ac:chgData name="Pawissanutt Lertpongrujikorn" userId="44CrupUiv3ilEO0nrBw2bv0ROxBlU8zbYy6AwZskuM0=" providerId="None" clId="Web-{3FC7BBF7-3540-468A-AAE9-6C7840675830}" dt="2026-05-29T02:46:31.867" v="43" actId="20577"/>
          <ac:spMkLst>
            <pc:docMk/>
            <pc:sldMk cId="439048455" sldId="593"/>
            <ac:spMk id="2" creationId="{24BB23D3-F74B-7C8D-1395-DEDCEC1AB347}"/>
          </ac:spMkLst>
        </pc:spChg>
      </pc:sldChg>
      <pc:sldChg chg="modSp ord">
        <pc:chgData name="Pawissanutt Lertpongrujikorn" userId="44CrupUiv3ilEO0nrBw2bv0ROxBlU8zbYy6AwZskuM0=" providerId="None" clId="Web-{3FC7BBF7-3540-468A-AAE9-6C7840675830}" dt="2026-05-29T03:15:37.349" v="77" actId="1076"/>
        <pc:sldMkLst>
          <pc:docMk/>
          <pc:sldMk cId="144168226" sldId="603"/>
        </pc:sldMkLst>
        <pc:spChg chg="mod">
          <ac:chgData name="Pawissanutt Lertpongrujikorn" userId="44CrupUiv3ilEO0nrBw2bv0ROxBlU8zbYy6AwZskuM0=" providerId="None" clId="Web-{3FC7BBF7-3540-468A-AAE9-6C7840675830}" dt="2026-05-29T03:15:37.349" v="77" actId="1076"/>
          <ac:spMkLst>
            <pc:docMk/>
            <pc:sldMk cId="144168226" sldId="603"/>
            <ac:spMk id="5" creationId="{F33AF0FE-6A79-D4E9-E560-EBB5C17DA7A0}"/>
          </ac:spMkLst>
        </pc:spChg>
      </pc:sldChg>
      <pc:sldChg chg="modSp">
        <pc:chgData name="Pawissanutt Lertpongrujikorn" userId="44CrupUiv3ilEO0nrBw2bv0ROxBlU8zbYy6AwZskuM0=" providerId="None" clId="Web-{3FC7BBF7-3540-468A-AAE9-6C7840675830}" dt="2026-05-29T02:55:16.249" v="67" actId="20577"/>
        <pc:sldMkLst>
          <pc:docMk/>
          <pc:sldMk cId="3988716531" sldId="605"/>
        </pc:sldMkLst>
        <pc:spChg chg="mod">
          <ac:chgData name="Pawissanutt Lertpongrujikorn" userId="44CrupUiv3ilEO0nrBw2bv0ROxBlU8zbYy6AwZskuM0=" providerId="None" clId="Web-{3FC7BBF7-3540-468A-AAE9-6C7840675830}" dt="2026-05-29T02:55:16.249" v="67" actId="20577"/>
          <ac:spMkLst>
            <pc:docMk/>
            <pc:sldMk cId="3988716531" sldId="605"/>
            <ac:spMk id="3" creationId="{2F84A812-B2B5-7616-58B5-AB9A576C38E3}"/>
          </ac:spMkLst>
        </pc:spChg>
      </pc:sldChg>
      <pc:sldChg chg="modSp">
        <pc:chgData name="Pawissanutt Lertpongrujikorn" userId="44CrupUiv3ilEO0nrBw2bv0ROxBlU8zbYy6AwZskuM0=" providerId="None" clId="Web-{3FC7BBF7-3540-468A-AAE9-6C7840675830}" dt="2026-05-29T03:19:39.341" v="94" actId="20577"/>
        <pc:sldMkLst>
          <pc:docMk/>
          <pc:sldMk cId="2028889824" sldId="607"/>
        </pc:sldMkLst>
        <pc:spChg chg="mod">
          <ac:chgData name="Pawissanutt Lertpongrujikorn" userId="44CrupUiv3ilEO0nrBw2bv0ROxBlU8zbYy6AwZskuM0=" providerId="None" clId="Web-{3FC7BBF7-3540-468A-AAE9-6C7840675830}" dt="2026-05-29T03:19:39.341" v="94" actId="20577"/>
          <ac:spMkLst>
            <pc:docMk/>
            <pc:sldMk cId="2028889824" sldId="607"/>
            <ac:spMk id="3" creationId="{EA421A83-DC8D-ACAF-0373-37F5A482D738}"/>
          </ac:spMkLst>
        </pc:spChg>
      </pc:sldChg>
      <pc:sldChg chg="modSp">
        <pc:chgData name="Pawissanutt Lertpongrujikorn" userId="44CrupUiv3ilEO0nrBw2bv0ROxBlU8zbYy6AwZskuM0=" providerId="None" clId="Web-{3FC7BBF7-3540-468A-AAE9-6C7840675830}" dt="2026-05-29T02:29:25.728" v="12" actId="1076"/>
        <pc:sldMkLst>
          <pc:docMk/>
          <pc:sldMk cId="1861583698" sldId="610"/>
        </pc:sldMkLst>
        <pc:picChg chg="mod">
          <ac:chgData name="Pawissanutt Lertpongrujikorn" userId="44CrupUiv3ilEO0nrBw2bv0ROxBlU8zbYy6AwZskuM0=" providerId="None" clId="Web-{3FC7BBF7-3540-468A-AAE9-6C7840675830}" dt="2026-05-29T02:29:24.400" v="11" actId="1076"/>
          <ac:picMkLst>
            <pc:docMk/>
            <pc:sldMk cId="1861583698" sldId="610"/>
            <ac:picMk id="5" creationId="{E1E6E6EA-AD69-8D6C-14D3-CC8802C8DC6C}"/>
          </ac:picMkLst>
        </pc:picChg>
        <pc:picChg chg="mod">
          <ac:chgData name="Pawissanutt Lertpongrujikorn" userId="44CrupUiv3ilEO0nrBw2bv0ROxBlU8zbYy6AwZskuM0=" providerId="None" clId="Web-{3FC7BBF7-3540-468A-AAE9-6C7840675830}" dt="2026-05-29T02:29:25.728" v="12" actId="1076"/>
          <ac:picMkLst>
            <pc:docMk/>
            <pc:sldMk cId="1861583698" sldId="610"/>
            <ac:picMk id="8" creationId="{1EE687C2-21AA-F9A2-566D-D9B59C665969}"/>
          </ac:picMkLst>
        </pc:picChg>
      </pc:sldChg>
      <pc:sldChg chg="del">
        <pc:chgData name="Pawissanutt Lertpongrujikorn" userId="44CrupUiv3ilEO0nrBw2bv0ROxBlU8zbYy6AwZskuM0=" providerId="None" clId="Web-{3FC7BBF7-3540-468A-AAE9-6C7840675830}" dt="2026-05-29T02:30:19.152" v="13"/>
        <pc:sldMkLst>
          <pc:docMk/>
          <pc:sldMk cId="1093293845" sldId="615"/>
        </pc:sldMkLst>
      </pc:sldChg>
      <pc:sldChg chg="del">
        <pc:chgData name="Pawissanutt Lertpongrujikorn" userId="44CrupUiv3ilEO0nrBw2bv0ROxBlU8zbYy6AwZskuM0=" providerId="None" clId="Web-{3FC7BBF7-3540-468A-AAE9-6C7840675830}" dt="2026-05-29T02:30:30.668" v="18"/>
        <pc:sldMkLst>
          <pc:docMk/>
          <pc:sldMk cId="501952586" sldId="623"/>
        </pc:sldMkLst>
      </pc:sldChg>
      <pc:sldChg chg="del">
        <pc:chgData name="Pawissanutt Lertpongrujikorn" userId="44CrupUiv3ilEO0nrBw2bv0ROxBlU8zbYy6AwZskuM0=" providerId="None" clId="Web-{3FC7BBF7-3540-468A-AAE9-6C7840675830}" dt="2026-05-29T03:22:33.972" v="100"/>
        <pc:sldMkLst>
          <pc:docMk/>
          <pc:sldMk cId="167762127" sldId="625"/>
        </pc:sldMkLst>
      </pc:sldChg>
      <pc:sldChg chg="del">
        <pc:chgData name="Pawissanutt Lertpongrujikorn" userId="44CrupUiv3ilEO0nrBw2bv0ROxBlU8zbYy6AwZskuM0=" providerId="None" clId="Web-{3FC7BBF7-3540-468A-AAE9-6C7840675830}" dt="2026-05-29T02:30:30.652" v="14"/>
        <pc:sldMkLst>
          <pc:docMk/>
          <pc:sldMk cId="2822197151" sldId="627"/>
        </pc:sldMkLst>
      </pc:sldChg>
      <pc:sldChg chg="del">
        <pc:chgData name="Pawissanutt Lertpongrujikorn" userId="44CrupUiv3ilEO0nrBw2bv0ROxBlU8zbYy6AwZskuM0=" providerId="None" clId="Web-{3FC7BBF7-3540-468A-AAE9-6C7840675830}" dt="2026-05-29T02:30:30.652" v="15"/>
        <pc:sldMkLst>
          <pc:docMk/>
          <pc:sldMk cId="2487330084" sldId="630"/>
        </pc:sldMkLst>
      </pc:sldChg>
      <pc:sldChg chg="del">
        <pc:chgData name="Pawissanutt Lertpongrujikorn" userId="44CrupUiv3ilEO0nrBw2bv0ROxBlU8zbYy6AwZskuM0=" providerId="None" clId="Web-{3FC7BBF7-3540-468A-AAE9-6C7840675830}" dt="2026-05-29T03:22:38.285" v="102"/>
        <pc:sldMkLst>
          <pc:docMk/>
          <pc:sldMk cId="400209610" sldId="631"/>
        </pc:sldMkLst>
      </pc:sldChg>
      <pc:sldChg chg="del">
        <pc:chgData name="Pawissanutt Lertpongrujikorn" userId="44CrupUiv3ilEO0nrBw2bv0ROxBlU8zbYy6AwZskuM0=" providerId="None" clId="Web-{3FC7BBF7-3540-468A-AAE9-6C7840675830}" dt="2026-05-29T03:22:38.285" v="104"/>
        <pc:sldMkLst>
          <pc:docMk/>
          <pc:sldMk cId="2860624062" sldId="632"/>
        </pc:sldMkLst>
      </pc:sldChg>
      <pc:sldChg chg="addSp modSp mod addAnim delAnim modShow">
        <pc:chgData name="Pawissanutt Lertpongrujikorn" userId="44CrupUiv3ilEO0nrBw2bv0ROxBlU8zbYy6AwZskuM0=" providerId="None" clId="Web-{3FC7BBF7-3540-468A-AAE9-6C7840675830}" dt="2026-05-29T05:27:00.461" v="120"/>
        <pc:sldMkLst>
          <pc:docMk/>
          <pc:sldMk cId="2998829654" sldId="637"/>
        </pc:sldMkLst>
        <pc:spChg chg="add mod">
          <ac:chgData name="Pawissanutt Lertpongrujikorn" userId="44CrupUiv3ilEO0nrBw2bv0ROxBlU8zbYy6AwZskuM0=" providerId="None" clId="Web-{3FC7BBF7-3540-468A-AAE9-6C7840675830}" dt="2026-05-29T05:26:08.865" v="119" actId="14100"/>
          <ac:spMkLst>
            <pc:docMk/>
            <pc:sldMk cId="2998829654" sldId="637"/>
            <ac:spMk id="4" creationId="{27774C84-E532-385F-7AFF-D6F2D0A33847}"/>
          </ac:spMkLst>
        </pc:spChg>
      </pc:sldChg>
      <pc:sldChg chg="mod modShow">
        <pc:chgData name="Pawissanutt Lertpongrujikorn" userId="44CrupUiv3ilEO0nrBw2bv0ROxBlU8zbYy6AwZskuM0=" providerId="None" clId="Web-{3FC7BBF7-3540-468A-AAE9-6C7840675830}" dt="2026-05-29T03:25:06.524" v="110"/>
        <pc:sldMkLst>
          <pc:docMk/>
          <pc:sldMk cId="3340599262" sldId="638"/>
        </pc:sldMkLst>
      </pc:sldChg>
      <pc:sldChg chg="del">
        <pc:chgData name="Pawissanutt Lertpongrujikorn" userId="44CrupUiv3ilEO0nrBw2bv0ROxBlU8zbYy6AwZskuM0=" providerId="None" clId="Web-{3FC7BBF7-3540-468A-AAE9-6C7840675830}" dt="2026-05-29T03:22:33.972" v="101"/>
        <pc:sldMkLst>
          <pc:docMk/>
          <pc:sldMk cId="1600899601" sldId="647"/>
        </pc:sldMkLst>
      </pc:sldChg>
      <pc:sldChg chg="del">
        <pc:chgData name="Pawissanutt Lertpongrujikorn" userId="44CrupUiv3ilEO0nrBw2bv0ROxBlU8zbYy6AwZskuM0=" providerId="None" clId="Web-{3FC7BBF7-3540-468A-AAE9-6C7840675830}" dt="2026-05-29T03:22:33.972" v="99"/>
        <pc:sldMkLst>
          <pc:docMk/>
          <pc:sldMk cId="2497551747" sldId="648"/>
        </pc:sldMkLst>
      </pc:sldChg>
      <pc:sldChg chg="del">
        <pc:chgData name="Pawissanutt Lertpongrujikorn" userId="44CrupUiv3ilEO0nrBw2bv0ROxBlU8zbYy6AwZskuM0=" providerId="None" clId="Web-{3FC7BBF7-3540-468A-AAE9-6C7840675830}" dt="2026-05-29T03:22:33.972" v="98"/>
        <pc:sldMkLst>
          <pc:docMk/>
          <pc:sldMk cId="999599427" sldId="649"/>
        </pc:sldMkLst>
      </pc:sldChg>
      <pc:sldChg chg="del">
        <pc:chgData name="Pawissanutt Lertpongrujikorn" userId="44CrupUiv3ilEO0nrBw2bv0ROxBlU8zbYy6AwZskuM0=" providerId="None" clId="Web-{3FC7BBF7-3540-468A-AAE9-6C7840675830}" dt="2026-05-29T03:22:33.956" v="95"/>
        <pc:sldMkLst>
          <pc:docMk/>
          <pc:sldMk cId="3877352377" sldId="650"/>
        </pc:sldMkLst>
      </pc:sldChg>
      <pc:sldChg chg="del">
        <pc:chgData name="Pawissanutt Lertpongrujikorn" userId="44CrupUiv3ilEO0nrBw2bv0ROxBlU8zbYy6AwZskuM0=" providerId="None" clId="Web-{3FC7BBF7-3540-468A-AAE9-6C7840675830}" dt="2026-05-29T03:22:38.285" v="103"/>
        <pc:sldMkLst>
          <pc:docMk/>
          <pc:sldMk cId="953793216" sldId="653"/>
        </pc:sldMkLst>
      </pc:sldChg>
      <pc:sldChg chg="del">
        <pc:chgData name="Pawissanutt Lertpongrujikorn" userId="44CrupUiv3ilEO0nrBw2bv0ROxBlU8zbYy6AwZskuM0=" providerId="None" clId="Web-{3FC7BBF7-3540-468A-AAE9-6C7840675830}" dt="2026-05-29T03:22:33.956" v="96"/>
        <pc:sldMkLst>
          <pc:docMk/>
          <pc:sldMk cId="2546006093" sldId="655"/>
        </pc:sldMkLst>
      </pc:sldChg>
      <pc:sldChg chg="del">
        <pc:chgData name="Pawissanutt Lertpongrujikorn" userId="44CrupUiv3ilEO0nrBw2bv0ROxBlU8zbYy6AwZskuM0=" providerId="None" clId="Web-{3FC7BBF7-3540-468A-AAE9-6C7840675830}" dt="2026-05-29T03:22:33.956" v="97"/>
        <pc:sldMkLst>
          <pc:docMk/>
          <pc:sldMk cId="815807731" sldId="660"/>
        </pc:sldMkLst>
      </pc:sldChg>
      <pc:sldChg chg="ord">
        <pc:chgData name="Pawissanutt Lertpongrujikorn" userId="44CrupUiv3ilEO0nrBw2bv0ROxBlU8zbYy6AwZskuM0=" providerId="None" clId="Web-{3FC7BBF7-3540-468A-AAE9-6C7840675830}" dt="2026-05-29T02:44:10.330" v="39"/>
        <pc:sldMkLst>
          <pc:docMk/>
          <pc:sldMk cId="3152289878" sldId="662"/>
        </pc:sldMkLst>
      </pc:sldChg>
      <pc:sldChg chg="addSp delSp modSp">
        <pc:chgData name="Pawissanutt Lertpongrujikorn" userId="44CrupUiv3ilEO0nrBw2bv0ROxBlU8zbYy6AwZskuM0=" providerId="None" clId="Web-{3FC7BBF7-3540-468A-AAE9-6C7840675830}" dt="2026-05-29T02:40:38.243" v="36" actId="1076"/>
        <pc:sldMkLst>
          <pc:docMk/>
          <pc:sldMk cId="1883341974" sldId="666"/>
        </pc:sldMkLst>
        <pc:spChg chg="mod">
          <ac:chgData name="Pawissanutt Lertpongrujikorn" userId="44CrupUiv3ilEO0nrBw2bv0ROxBlU8zbYy6AwZskuM0=" providerId="None" clId="Web-{3FC7BBF7-3540-468A-AAE9-6C7840675830}" dt="2026-05-29T02:40:22.602" v="33" actId="20577"/>
          <ac:spMkLst>
            <pc:docMk/>
            <pc:sldMk cId="1883341974" sldId="666"/>
            <ac:spMk id="2" creationId="{A2FD441A-0944-A4DF-0255-366F7AFAA56C}"/>
          </ac:spMkLst>
        </pc:spChg>
        <pc:spChg chg="add del mod">
          <ac:chgData name="Pawissanutt Lertpongrujikorn" userId="44CrupUiv3ilEO0nrBw2bv0ROxBlU8zbYy6AwZskuM0=" providerId="None" clId="Web-{3FC7BBF7-3540-468A-AAE9-6C7840675830}" dt="2026-05-29T02:40:04.695" v="22"/>
          <ac:spMkLst>
            <pc:docMk/>
            <pc:sldMk cId="1883341974" sldId="666"/>
            <ac:spMk id="5" creationId="{2A06A79B-7941-8BD3-1A40-C8B179412E3F}"/>
          </ac:spMkLst>
        </pc:spChg>
        <pc:picChg chg="add mod ord modCrop">
          <ac:chgData name="Pawissanutt Lertpongrujikorn" userId="44CrupUiv3ilEO0nrBw2bv0ROxBlU8zbYy6AwZskuM0=" providerId="None" clId="Web-{3FC7BBF7-3540-468A-AAE9-6C7840675830}" dt="2026-05-29T02:40:38.243" v="36" actId="1076"/>
          <ac:picMkLst>
            <pc:docMk/>
            <pc:sldMk cId="1883341974" sldId="666"/>
            <ac:picMk id="6" creationId="{3C0DC56E-356E-3012-4DFA-943ECD5AF7AF}"/>
          </ac:picMkLst>
        </pc:picChg>
        <pc:picChg chg="del">
          <ac:chgData name="Pawissanutt Lertpongrujikorn" userId="44CrupUiv3ilEO0nrBw2bv0ROxBlU8zbYy6AwZskuM0=" providerId="None" clId="Web-{3FC7BBF7-3540-468A-AAE9-6C7840675830}" dt="2026-05-29T02:39:42.178" v="21"/>
          <ac:picMkLst>
            <pc:docMk/>
            <pc:sldMk cId="1883341974" sldId="666"/>
            <ac:picMk id="8" creationId="{C851BE25-093F-94B6-A1D9-4198FC14B327}"/>
          </ac:picMkLst>
        </pc:picChg>
      </pc:sldChg>
      <pc:sldChg chg="delSp modSp add replId">
        <pc:chgData name="Pawissanutt Lertpongrujikorn" userId="44CrupUiv3ilEO0nrBw2bv0ROxBlU8zbYy6AwZskuM0=" providerId="None" clId="Web-{3FC7BBF7-3540-468A-AAE9-6C7840675830}" dt="2026-05-29T03:25:24.493" v="115" actId="1076"/>
        <pc:sldMkLst>
          <pc:docMk/>
          <pc:sldMk cId="867448034" sldId="667"/>
        </pc:sldMkLst>
        <pc:spChg chg="mod">
          <ac:chgData name="Pawissanutt Lertpongrujikorn" userId="44CrupUiv3ilEO0nrBw2bv0ROxBlU8zbYy6AwZskuM0=" providerId="None" clId="Web-{3FC7BBF7-3540-468A-AAE9-6C7840675830}" dt="2026-05-29T03:25:24.493" v="115" actId="1076"/>
          <ac:spMkLst>
            <pc:docMk/>
            <pc:sldMk cId="867448034" sldId="667"/>
            <ac:spMk id="5" creationId="{ACA60124-5437-4216-2DE9-2182C9416262}"/>
          </ac:spMkLst>
        </pc:spChg>
        <pc:spChg chg="del">
          <ac:chgData name="Pawissanutt Lertpongrujikorn" userId="44CrupUiv3ilEO0nrBw2bv0ROxBlU8zbYy6AwZskuM0=" providerId="None" clId="Web-{3FC7BBF7-3540-468A-AAE9-6C7840675830}" dt="2026-05-29T03:25:14.259" v="112"/>
          <ac:spMkLst>
            <pc:docMk/>
            <pc:sldMk cId="867448034" sldId="667"/>
            <ac:spMk id="7" creationId="{9A6839C1-0C5B-5A63-1AAF-16DB0025A361}"/>
          </ac:spMkLst>
        </pc:spChg>
        <pc:spChg chg="mod">
          <ac:chgData name="Pawissanutt Lertpongrujikorn" userId="44CrupUiv3ilEO0nrBw2bv0ROxBlU8zbYy6AwZskuM0=" providerId="None" clId="Web-{3FC7BBF7-3540-468A-AAE9-6C7840675830}" dt="2026-05-29T03:25:21.009" v="114" actId="1076"/>
          <ac:spMkLst>
            <pc:docMk/>
            <pc:sldMk cId="867448034" sldId="667"/>
            <ac:spMk id="8" creationId="{17917B11-825E-AD50-3832-0D9F91E8ACCC}"/>
          </ac:spMkLst>
        </pc:spChg>
        <pc:picChg chg="del">
          <ac:chgData name="Pawissanutt Lertpongrujikorn" userId="44CrupUiv3ilEO0nrBw2bv0ROxBlU8zbYy6AwZskuM0=" providerId="None" clId="Web-{3FC7BBF7-3540-468A-AAE9-6C7840675830}" dt="2026-05-29T03:25:14.259" v="111"/>
          <ac:picMkLst>
            <pc:docMk/>
            <pc:sldMk cId="867448034" sldId="667"/>
            <ac:picMk id="11" creationId="{8C650225-C643-AC17-D9DE-F7D6EAFB4915}"/>
          </ac:picMkLst>
        </pc:picChg>
        <pc:picChg chg="mod">
          <ac:chgData name="Pawissanutt Lertpongrujikorn" userId="44CrupUiv3ilEO0nrBw2bv0ROxBlU8zbYy6AwZskuM0=" providerId="None" clId="Web-{3FC7BBF7-3540-468A-AAE9-6C7840675830}" dt="2026-05-29T03:25:17.618" v="113" actId="1076"/>
          <ac:picMkLst>
            <pc:docMk/>
            <pc:sldMk cId="867448034" sldId="667"/>
            <ac:picMk id="13" creationId="{3C7239E3-E812-EF8D-D3C5-20B52F3A4AB7}"/>
          </ac:picMkLst>
        </pc:picChg>
      </pc:sldChg>
      <pc:sldChg chg="delSp modSp add del">
        <pc:chgData name="Pawissanutt Lertpongrujikorn" userId="44CrupUiv3ilEO0nrBw2bv0ROxBlU8zbYy6AwZskuM0=" providerId="None" clId="Web-{3FC7BBF7-3540-468A-AAE9-6C7840675830}" dt="2026-05-29T02:29:17.024" v="9"/>
        <pc:sldMkLst>
          <pc:docMk/>
          <pc:sldMk cId="3386410792" sldId="667"/>
        </pc:sldMkLst>
        <pc:spChg chg="mod">
          <ac:chgData name="Pawissanutt Lertpongrujikorn" userId="44CrupUiv3ilEO0nrBw2bv0ROxBlU8zbYy6AwZskuM0=" providerId="None" clId="Web-{3FC7BBF7-3540-468A-AAE9-6C7840675830}" dt="2026-05-29T02:28:46.039" v="2" actId="20577"/>
          <ac:spMkLst>
            <pc:docMk/>
            <pc:sldMk cId="3386410792" sldId="667"/>
            <ac:spMk id="2" creationId="{00000000-0000-0000-0000-000000000000}"/>
          </ac:spMkLst>
        </pc:spChg>
        <pc:picChg chg="del">
          <ac:chgData name="Pawissanutt Lertpongrujikorn" userId="44CrupUiv3ilEO0nrBw2bv0ROxBlU8zbYy6AwZskuM0=" providerId="None" clId="Web-{3FC7BBF7-3540-468A-AAE9-6C7840675830}" dt="2026-05-29T02:28:53.352" v="3"/>
          <ac:picMkLst>
            <pc:docMk/>
            <pc:sldMk cId="3386410792" sldId="667"/>
            <ac:picMk id="5" creationId="{00000000-0000-0000-0000-000000000000}"/>
          </ac:picMkLst>
        </pc:picChg>
      </pc:sldChg>
    </pc:docChg>
  </pc:docChgLst>
  <pc:docChgLst>
    <pc:chgData name="Pawissanutt Lertpongrujikorn" userId="44CrupUiv3ilEO0nrBw2bv0ROxBlU8zbYy6AwZskuM0=" providerId="None" clId="Web-{06B12BE4-0181-4873-A17F-59275C852976}"/>
    <pc:docChg chg="addSld modSld modSection">
      <pc:chgData name="Pawissanutt Lertpongrujikorn" userId="44CrupUiv3ilEO0nrBw2bv0ROxBlU8zbYy6AwZskuM0=" providerId="None" clId="Web-{06B12BE4-0181-4873-A17F-59275C852976}" dt="2026-05-28T05:20:08.584" v="82"/>
      <pc:docMkLst>
        <pc:docMk/>
      </pc:docMkLst>
      <pc:sldChg chg="addSp delSp modSp">
        <pc:chgData name="Pawissanutt Lertpongrujikorn" userId="44CrupUiv3ilEO0nrBw2bv0ROxBlU8zbYy6AwZskuM0=" providerId="None" clId="Web-{06B12BE4-0181-4873-A17F-59275C852976}" dt="2026-05-28T04:53:07.999" v="24" actId="1076"/>
        <pc:sldMkLst>
          <pc:docMk/>
          <pc:sldMk cId="3152289878" sldId="662"/>
        </pc:sldMkLst>
        <pc:spChg chg="mod">
          <ac:chgData name="Pawissanutt Lertpongrujikorn" userId="44CrupUiv3ilEO0nrBw2bv0ROxBlU8zbYy6AwZskuM0=" providerId="None" clId="Web-{06B12BE4-0181-4873-A17F-59275C852976}" dt="2026-05-28T04:53:07.999" v="24" actId="1076"/>
          <ac:spMkLst>
            <pc:docMk/>
            <pc:sldMk cId="3152289878" sldId="662"/>
            <ac:spMk id="2" creationId="{7B65727B-6226-C3A2-FA3E-7F59B027299E}"/>
          </ac:spMkLst>
        </pc:spChg>
        <pc:spChg chg="del">
          <ac:chgData name="Pawissanutt Lertpongrujikorn" userId="44CrupUiv3ilEO0nrBw2bv0ROxBlU8zbYy6AwZskuM0=" providerId="None" clId="Web-{06B12BE4-0181-4873-A17F-59275C852976}" dt="2026-05-28T04:52:04.448" v="0"/>
          <ac:spMkLst>
            <pc:docMk/>
            <pc:sldMk cId="3152289878" sldId="662"/>
            <ac:spMk id="3" creationId="{8F47D166-EA94-4CDC-C378-E3E685657F95}"/>
          </ac:spMkLst>
        </pc:spChg>
        <pc:picChg chg="add mod ord modCrop">
          <ac:chgData name="Pawissanutt Lertpongrujikorn" userId="44CrupUiv3ilEO0nrBw2bv0ROxBlU8zbYy6AwZskuM0=" providerId="None" clId="Web-{06B12BE4-0181-4873-A17F-59275C852976}" dt="2026-05-28T04:52:32.293" v="7" actId="1076"/>
          <ac:picMkLst>
            <pc:docMk/>
            <pc:sldMk cId="3152289878" sldId="662"/>
            <ac:picMk id="5" creationId="{582D226E-0F13-D6F9-587C-CD2062B74654}"/>
          </ac:picMkLst>
        </pc:picChg>
      </pc:sldChg>
      <pc:sldChg chg="addSp delSp modSp new">
        <pc:chgData name="Pawissanutt Lertpongrujikorn" userId="44CrupUiv3ilEO0nrBw2bv0ROxBlU8zbYy6AwZskuM0=" providerId="None" clId="Web-{06B12BE4-0181-4873-A17F-59275C852976}" dt="2026-05-28T05:20:08.584" v="82"/>
        <pc:sldMkLst>
          <pc:docMk/>
          <pc:sldMk cId="3787314307" sldId="663"/>
        </pc:sldMkLst>
        <pc:spChg chg="mod">
          <ac:chgData name="Pawissanutt Lertpongrujikorn" userId="44CrupUiv3ilEO0nrBw2bv0ROxBlU8zbYy6AwZskuM0=" providerId="None" clId="Web-{06B12BE4-0181-4873-A17F-59275C852976}" dt="2026-05-28T05:17:13.557" v="44" actId="20577"/>
          <ac:spMkLst>
            <pc:docMk/>
            <pc:sldMk cId="3787314307" sldId="663"/>
            <ac:spMk id="2" creationId="{4D30E051-38CE-05C0-E097-3907F445E502}"/>
          </ac:spMkLst>
        </pc:spChg>
        <pc:spChg chg="del">
          <ac:chgData name="Pawissanutt Lertpongrujikorn" userId="44CrupUiv3ilEO0nrBw2bv0ROxBlU8zbYy6AwZskuM0=" providerId="None" clId="Web-{06B12BE4-0181-4873-A17F-59275C852976}" dt="2026-05-28T05:18:09.670" v="45"/>
          <ac:spMkLst>
            <pc:docMk/>
            <pc:sldMk cId="3787314307" sldId="663"/>
            <ac:spMk id="3" creationId="{781C3486-CBAC-523C-2571-6248F1BD9118}"/>
          </ac:spMkLst>
        </pc:spChg>
        <pc:picChg chg="add mod ord modCrop">
          <ac:chgData name="Pawissanutt Lertpongrujikorn" userId="44CrupUiv3ilEO0nrBw2bv0ROxBlU8zbYy6AwZskuM0=" providerId="None" clId="Web-{06B12BE4-0181-4873-A17F-59275C852976}" dt="2026-05-28T05:20:08.584" v="82"/>
          <ac:picMkLst>
            <pc:docMk/>
            <pc:sldMk cId="3787314307" sldId="663"/>
            <ac:picMk id="5" creationId="{10C00760-E1F3-2AB2-9D32-E6DD1CCD781E}"/>
          </ac:picMkLst>
        </pc:picChg>
      </pc:sldChg>
    </pc:docChg>
  </pc:docChgLst>
  <pc:docChgLst>
    <pc:chgData name="Pawissanutt Lertpongrujikorn" userId="44CrupUiv3ilEO0nrBw2bv0ROxBlU8zbYy6AwZskuM0=" providerId="None" clId="Web-{A395A557-B3E6-4A62-85CD-99AD64846956}"/>
    <pc:docChg chg="addSld modSld modSection">
      <pc:chgData name="Pawissanutt Lertpongrujikorn" userId="44CrupUiv3ilEO0nrBw2bv0ROxBlU8zbYy6AwZskuM0=" providerId="None" clId="Web-{A395A557-B3E6-4A62-85CD-99AD64846956}" dt="2026-05-28T05:35:43.894" v="43" actId="20577"/>
      <pc:docMkLst>
        <pc:docMk/>
      </pc:docMkLst>
      <pc:sldChg chg="mod modShow">
        <pc:chgData name="Pawissanutt Lertpongrujikorn" userId="44CrupUiv3ilEO0nrBw2bv0ROxBlU8zbYy6AwZskuM0=" providerId="None" clId="Web-{A395A557-B3E6-4A62-85CD-99AD64846956}" dt="2026-05-28T05:32:39.028" v="8"/>
        <pc:sldMkLst>
          <pc:docMk/>
          <pc:sldMk cId="2415355910" sldId="614"/>
        </pc:sldMkLst>
      </pc:sldChg>
      <pc:sldChg chg="modSp">
        <pc:chgData name="Pawissanutt Lertpongrujikorn" userId="44CrupUiv3ilEO0nrBw2bv0ROxBlU8zbYy6AwZskuM0=" providerId="None" clId="Web-{A395A557-B3E6-4A62-85CD-99AD64846956}" dt="2026-05-28T05:23:47.197" v="7" actId="20577"/>
        <pc:sldMkLst>
          <pc:docMk/>
          <pc:sldMk cId="3787314307" sldId="663"/>
        </pc:sldMkLst>
        <pc:spChg chg="mod">
          <ac:chgData name="Pawissanutt Lertpongrujikorn" userId="44CrupUiv3ilEO0nrBw2bv0ROxBlU8zbYy6AwZskuM0=" providerId="None" clId="Web-{A395A557-B3E6-4A62-85CD-99AD64846956}" dt="2026-05-28T05:23:47.197" v="7" actId="20577"/>
          <ac:spMkLst>
            <pc:docMk/>
            <pc:sldMk cId="3787314307" sldId="663"/>
            <ac:spMk id="2" creationId="{4D30E051-38CE-05C0-E097-3907F445E502}"/>
          </ac:spMkLst>
        </pc:spChg>
        <pc:picChg chg="mod modCrop">
          <ac:chgData name="Pawissanutt Lertpongrujikorn" userId="44CrupUiv3ilEO0nrBw2bv0ROxBlU8zbYy6AwZskuM0=" providerId="None" clId="Web-{A395A557-B3E6-4A62-85CD-99AD64846956}" dt="2026-05-28T05:23:07.430" v="2" actId="14100"/>
          <ac:picMkLst>
            <pc:docMk/>
            <pc:sldMk cId="3787314307" sldId="663"/>
            <ac:picMk id="5" creationId="{10C00760-E1F3-2AB2-9D32-E6DD1CCD781E}"/>
          </ac:picMkLst>
        </pc:picChg>
      </pc:sldChg>
      <pc:sldChg chg="addSp delSp modSp new">
        <pc:chgData name="Pawissanutt Lertpongrujikorn" userId="44CrupUiv3ilEO0nrBw2bv0ROxBlU8zbYy6AwZskuM0=" providerId="None" clId="Web-{A395A557-B3E6-4A62-85CD-99AD64846956}" dt="2026-05-28T05:35:43.894" v="43" actId="20577"/>
        <pc:sldMkLst>
          <pc:docMk/>
          <pc:sldMk cId="199405862" sldId="664"/>
        </pc:sldMkLst>
        <pc:spChg chg="mod">
          <ac:chgData name="Pawissanutt Lertpongrujikorn" userId="44CrupUiv3ilEO0nrBw2bv0ROxBlU8zbYy6AwZskuM0=" providerId="None" clId="Web-{A395A557-B3E6-4A62-85CD-99AD64846956}" dt="2026-05-28T05:35:43.894" v="43" actId="20577"/>
          <ac:spMkLst>
            <pc:docMk/>
            <pc:sldMk cId="199405862" sldId="664"/>
            <ac:spMk id="2" creationId="{81AC7036-D6D2-0BE6-E693-E9963E57CED5}"/>
          </ac:spMkLst>
        </pc:spChg>
        <pc:spChg chg="del">
          <ac:chgData name="Pawissanutt Lertpongrujikorn" userId="44CrupUiv3ilEO0nrBw2bv0ROxBlU8zbYy6AwZskuM0=" providerId="None" clId="Web-{A395A557-B3E6-4A62-85CD-99AD64846956}" dt="2026-05-28T05:34:05.343" v="10"/>
          <ac:spMkLst>
            <pc:docMk/>
            <pc:sldMk cId="199405862" sldId="664"/>
            <ac:spMk id="3" creationId="{6168FC98-E595-CB44-A95C-343FE9E02C08}"/>
          </ac:spMkLst>
        </pc:spChg>
        <pc:picChg chg="add mod ord modCrop">
          <ac:chgData name="Pawissanutt Lertpongrujikorn" userId="44CrupUiv3ilEO0nrBw2bv0ROxBlU8zbYy6AwZskuM0=" providerId="None" clId="Web-{A395A557-B3E6-4A62-85CD-99AD64846956}" dt="2026-05-28T05:35:37.800" v="38" actId="1076"/>
          <ac:picMkLst>
            <pc:docMk/>
            <pc:sldMk cId="199405862" sldId="664"/>
            <ac:picMk id="5" creationId="{9F841E16-0B35-572D-83C0-F719DF5A16DF}"/>
          </ac:picMkLst>
        </pc:picChg>
      </pc:sldChg>
    </pc:docChg>
  </pc:docChgLst>
  <pc:docChgLst>
    <pc:chgData name="Pawissanutt Lertpongrujikorn" userId="44CrupUiv3ilEO0nrBw2bv0ROxBlU8zbYy6AwZskuM0=" providerId="None" clId="Web-{AFC0440F-9C4E-4C4D-AA73-9E6F6680786D}"/>
    <pc:docChg chg="addSld modSld modSection">
      <pc:chgData name="Pawissanutt Lertpongrujikorn" userId="44CrupUiv3ilEO0nrBw2bv0ROxBlU8zbYy6AwZskuM0=" providerId="None" clId="Web-{AFC0440F-9C4E-4C4D-AA73-9E6F6680786D}" dt="2026-05-28T05:46:52.969" v="30"/>
      <pc:docMkLst>
        <pc:docMk/>
      </pc:docMkLst>
      <pc:sldChg chg="mod modShow">
        <pc:chgData name="Pawissanutt Lertpongrujikorn" userId="44CrupUiv3ilEO0nrBw2bv0ROxBlU8zbYy6AwZskuM0=" providerId="None" clId="Web-{AFC0440F-9C4E-4C4D-AA73-9E6F6680786D}" dt="2026-05-28T05:46:52.969" v="30"/>
        <pc:sldMkLst>
          <pc:docMk/>
          <pc:sldMk cId="1142068030" sldId="591"/>
        </pc:sldMkLst>
      </pc:sldChg>
      <pc:sldChg chg="modSp">
        <pc:chgData name="Pawissanutt Lertpongrujikorn" userId="44CrupUiv3ilEO0nrBw2bv0ROxBlU8zbYy6AwZskuM0=" providerId="None" clId="Web-{AFC0440F-9C4E-4C4D-AA73-9E6F6680786D}" dt="2026-05-28T05:36:35.650" v="6" actId="1076"/>
        <pc:sldMkLst>
          <pc:docMk/>
          <pc:sldMk cId="199405862" sldId="664"/>
        </pc:sldMkLst>
        <pc:picChg chg="mod modCrop">
          <ac:chgData name="Pawissanutt Lertpongrujikorn" userId="44CrupUiv3ilEO0nrBw2bv0ROxBlU8zbYy6AwZskuM0=" providerId="None" clId="Web-{AFC0440F-9C4E-4C4D-AA73-9E6F6680786D}" dt="2026-05-28T05:36:35.650" v="6" actId="1076"/>
          <ac:picMkLst>
            <pc:docMk/>
            <pc:sldMk cId="199405862" sldId="664"/>
            <ac:picMk id="5" creationId="{9F841E16-0B35-572D-83C0-F719DF5A16DF}"/>
          </ac:picMkLst>
        </pc:picChg>
      </pc:sldChg>
      <pc:sldChg chg="addSp delSp modSp new">
        <pc:chgData name="Pawissanutt Lertpongrujikorn" userId="44CrupUiv3ilEO0nrBw2bv0ROxBlU8zbYy6AwZskuM0=" providerId="None" clId="Web-{AFC0440F-9C4E-4C4D-AA73-9E6F6680786D}" dt="2026-05-28T05:46:49.297" v="29" actId="14100"/>
        <pc:sldMkLst>
          <pc:docMk/>
          <pc:sldMk cId="4260875844" sldId="665"/>
        </pc:sldMkLst>
        <pc:spChg chg="mod">
          <ac:chgData name="Pawissanutt Lertpongrujikorn" userId="44CrupUiv3ilEO0nrBw2bv0ROxBlU8zbYy6AwZskuM0=" providerId="None" clId="Web-{AFC0440F-9C4E-4C4D-AA73-9E6F6680786D}" dt="2026-05-28T05:46:27.546" v="24" actId="20577"/>
          <ac:spMkLst>
            <pc:docMk/>
            <pc:sldMk cId="4260875844" sldId="665"/>
            <ac:spMk id="2" creationId="{6EAD1E5C-1B5F-2780-25EF-84E7B9B0174A}"/>
          </ac:spMkLst>
        </pc:spChg>
        <pc:spChg chg="del">
          <ac:chgData name="Pawissanutt Lertpongrujikorn" userId="44CrupUiv3ilEO0nrBw2bv0ROxBlU8zbYy6AwZskuM0=" providerId="None" clId="Web-{AFC0440F-9C4E-4C4D-AA73-9E6F6680786D}" dt="2026-05-28T05:46:10.967" v="8"/>
          <ac:spMkLst>
            <pc:docMk/>
            <pc:sldMk cId="4260875844" sldId="665"/>
            <ac:spMk id="3" creationId="{8531A3FA-1A36-A79C-EF04-8BE1D4185E09}"/>
          </ac:spMkLst>
        </pc:spChg>
        <pc:picChg chg="add mod ord modCrop">
          <ac:chgData name="Pawissanutt Lertpongrujikorn" userId="44CrupUiv3ilEO0nrBw2bv0ROxBlU8zbYy6AwZskuM0=" providerId="None" clId="Web-{AFC0440F-9C4E-4C4D-AA73-9E6F6680786D}" dt="2026-05-28T05:46:49.297" v="29" actId="14100"/>
          <ac:picMkLst>
            <pc:docMk/>
            <pc:sldMk cId="4260875844" sldId="665"/>
            <ac:picMk id="5" creationId="{ED15B9B1-575A-89A4-280B-AE63F5FF980F}"/>
          </ac:picMkLst>
        </pc:picChg>
      </pc:sldChg>
    </pc:docChg>
  </pc:docChgLst>
</pc:chgInfo>
</file>

<file path=ppt/comments/modernComment_295_CA6B12C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658762D-2B6F-409D-8D51-5C1613DDA1CF}" authorId="{CE951969-C7CC-66D1-5502-36015A32CEF5}" status="resolved" created="2024-11-15T20:48:31.634" complete="100000">
    <pc:sldMkLst xmlns:pc="http://schemas.microsoft.com/office/powerpoint/2013/main/command">
      <pc:docMk/>
      <pc:sldMk cId="2383574042" sldId="363"/>
    </pc:sldMkLst>
    <p188:replyLst>
      <p188:reply id="{D9E846CA-A351-4319-9C75-5B17BA1AF81F}" authorId="{CE951969-C7CC-66D1-5502-36015A32CEF5}" created="2024-11-15T20:48:56.894">
        <p188:txBody>
          <a:bodyPr/>
          <a:lstStyle/>
          <a:p>
            <a:r>
              <a:rPr lang="en-US"/>
              <a:t>Or Logo only
</a:t>
            </a:r>
          </a:p>
        </p188:txBody>
      </p188:reply>
    </p188:replyLst>
    <p188:txBody>
      <a:bodyPr/>
      <a:lstStyle/>
      <a:p>
        <a:r>
          <a:rPr lang="en-US"/>
          <a:t>Add Hai affi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B7A0B8-09EA-6D49-9D36-F8B9F7BF2104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8B1F4E-4845-EB47-BD3C-717CFF736C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87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Promise: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Developers focus on business logic, infrastructure abstraction, and auto-scaling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8B1F4E-4845-EB47-BD3C-717CFF736C5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27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Reality: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Fragmented toolchains, manual integration, steep learning curves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8B1F4E-4845-EB47-BD3C-717CFF736C5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142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Tier 1 Datacenter =&gt; 99.67%</a:t>
            </a:r>
          </a:p>
          <a:p>
            <a:r>
              <a:rPr lang="en-US" dirty="0"/>
              <a:t>Tier 4 Datacenter =&gt; 99.995% </a:t>
            </a:r>
          </a:p>
          <a:p>
            <a:r>
              <a:rPr lang="en-US" dirty="0"/>
              <a:t>AWS Lambda =&gt; 99.95%</a:t>
            </a:r>
          </a:p>
          <a:p>
            <a:r>
              <a:rPr lang="en-US" dirty="0"/>
              <a:t>Resource Stability =&gt; 99.5%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8B1F4E-4845-EB47-BD3C-717CFF736C52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56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pcclab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-1" y="5369442"/>
            <a:ext cx="1658679" cy="146454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 descr="title2.jpg"/>
          <p:cNvPicPr>
            <a:picLocks noChangeAspect="1"/>
          </p:cNvPicPr>
          <p:nvPr userDrawn="1"/>
        </p:nvPicPr>
        <p:blipFill rotWithShape="1">
          <a:blip r:embed="rId2"/>
          <a:srcRect l="11810" r="15096"/>
          <a:stretch/>
        </p:blipFill>
        <p:spPr>
          <a:xfrm>
            <a:off x="7286920" y="5369442"/>
            <a:ext cx="1679810" cy="1464548"/>
          </a:xfrm>
          <a:prstGeom prst="rect">
            <a:avLst/>
          </a:prstGeom>
        </p:spPr>
      </p:pic>
      <p:sp>
        <p:nvSpPr>
          <p:cNvPr id="4" name="AutoShape 2" descr="UNT University of North Texas Logo PNG vector in SVG, PDF ...">
            <a:extLst>
              <a:ext uri="{FF2B5EF4-FFF2-40B4-BE49-F238E27FC236}">
                <a16:creationId xmlns:a16="http://schemas.microsoft.com/office/drawing/2014/main" id="{B1D8F8F7-9948-2070-DBEB-5A79280DE0CB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 descr="A green logo with a bird&#10;&#10;Description automatically generated">
            <a:extLst>
              <a:ext uri="{FF2B5EF4-FFF2-40B4-BE49-F238E27FC236}">
                <a16:creationId xmlns:a16="http://schemas.microsoft.com/office/drawing/2014/main" id="{7BC97B65-BA94-180D-CB9C-D7A97F7CAD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5192276"/>
            <a:ext cx="1951229" cy="146454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85823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pcclab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4A60C-B517-4704-9985-6FABD0E02AB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5/28/2026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98112" y="635635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7D2751F7-D677-4CE9-B35A-C3CCA0CC8D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title2.jpg"/>
          <p:cNvPicPr>
            <a:picLocks noChangeAspect="1"/>
          </p:cNvPicPr>
          <p:nvPr userDrawn="1"/>
        </p:nvPicPr>
        <p:blipFill rotWithShape="1">
          <a:blip r:embed="rId2"/>
          <a:srcRect l="9555" t="24996" r="14683" b="4785"/>
          <a:stretch/>
        </p:blipFill>
        <p:spPr>
          <a:xfrm>
            <a:off x="7984503" y="6196488"/>
            <a:ext cx="1159497" cy="68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723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447800"/>
          </a:xfrm>
          <a:prstGeom prst="rect">
            <a:avLst/>
          </a:prstGeom>
          <a:solidFill>
            <a:srgbClr val="00408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DD70D343-4565-4201-AC77-95132528166B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5/28/2026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92800" y="63093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D2751F7-D677-4CE9-B35A-C3CCA0CC8D9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3808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i="0" kern="1200">
          <a:solidFill>
            <a:schemeClr val="bg1"/>
          </a:solidFill>
          <a:latin typeface="Arial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Tx/>
        <a:buSzPct val="125000"/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8000"/>
        </a:buClr>
        <a:buFont typeface="Wingdings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008000"/>
        </a:buClr>
        <a:buFont typeface="Courier New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08000"/>
        </a:buClr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008000"/>
        </a:buClr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microsoft.com/office/2018/10/relationships/comments" Target="../comments/modernComment_295_CA6B12C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164" y="1863427"/>
            <a:ext cx="9003836" cy="1470025"/>
          </a:xfrm>
        </p:spPr>
        <p:txBody>
          <a:bodyPr>
            <a:noAutofit/>
          </a:bodyPr>
          <a:lstStyle/>
          <a:p>
            <a:r>
              <a:rPr lang="en-US" sz="3200" b="1" dirty="0" err="1">
                <a:solidFill>
                  <a:schemeClr val="tx1"/>
                </a:solidFill>
              </a:rPr>
              <a:t>EdgeWeaver</a:t>
            </a:r>
            <a:r>
              <a:rPr lang="en-US" sz="3200" b="1" dirty="0">
                <a:solidFill>
                  <a:schemeClr val="tx1"/>
                </a:solidFill>
              </a:rPr>
              <a:t>: Accelerating IoT Application Development Across Edge-Cloud Continuum 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4395" y="3652421"/>
            <a:ext cx="7975207" cy="113248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b="1" dirty="0" err="1">
                <a:solidFill>
                  <a:schemeClr val="tx1"/>
                </a:solidFill>
              </a:rPr>
              <a:t>Pawissanutt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Lertpongrujikorn</a:t>
            </a:r>
            <a:r>
              <a:rPr lang="en-US" sz="2800" b="1" dirty="0">
                <a:solidFill>
                  <a:schemeClr val="tx1"/>
                </a:solidFill>
              </a:rPr>
              <a:t>, </a:t>
            </a:r>
            <a:r>
              <a:rPr lang="en-US" sz="2800" b="1" dirty="0" err="1">
                <a:solidFill>
                  <a:schemeClr val="tx1"/>
                </a:solidFill>
              </a:rPr>
              <a:t>Juahn</a:t>
            </a:r>
            <a:r>
              <a:rPr lang="en-US" sz="2800" b="1" dirty="0">
                <a:solidFill>
                  <a:schemeClr val="tx1"/>
                </a:solidFill>
              </a:rPr>
              <a:t> Kwon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Hai Duc Nguyen, Mohsen Amini Salehi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2050" name="Picture 2" descr="Argonne National Laboratory (ANL) - Graduate Student Programs | PhD ...">
            <a:extLst>
              <a:ext uri="{FF2B5EF4-FFF2-40B4-BE49-F238E27FC236}">
                <a16:creationId xmlns:a16="http://schemas.microsoft.com/office/drawing/2014/main" id="{00C03B8B-60AF-314C-99C7-86B527AEC4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27185" y="5449461"/>
            <a:ext cx="2210023" cy="1243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bout – ISGC">
            <a:extLst>
              <a:ext uri="{FF2B5EF4-FFF2-40B4-BE49-F238E27FC236}">
                <a16:creationId xmlns:a16="http://schemas.microsoft.com/office/drawing/2014/main" id="{ED6725A9-4342-0225-A4BA-5B2042E3B3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10" b="29386"/>
          <a:stretch/>
        </p:blipFill>
        <p:spPr bwMode="auto">
          <a:xfrm>
            <a:off x="1907152" y="5760963"/>
            <a:ext cx="2664846" cy="77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601479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D441A-0944-A4DF-0255-366F7AFAA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err="1">
                <a:cs typeface="Arial"/>
              </a:rPr>
              <a:t>EdgeWeaver</a:t>
            </a:r>
            <a:r>
              <a:rPr lang="en-US" sz="4000" dirty="0">
                <a:cs typeface="Arial"/>
              </a:rPr>
              <a:t>: </a:t>
            </a:r>
            <a:br>
              <a:rPr lang="en-US" dirty="0"/>
            </a:br>
            <a:r>
              <a:rPr lang="en-US" sz="4000" dirty="0">
                <a:cs typeface="Arial"/>
              </a:rPr>
              <a:t>Simple Code, Salable Deployment</a:t>
            </a:r>
            <a:endParaRPr lang="en-US" sz="400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F6A4E5-510E-D96A-3D9F-785F910C1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51F7-D677-4CE9-B35A-C3CCA0CC8D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Content Placeholder 5" descr="A diagram of a software program&#10;&#10;AI-generated content may be incorrect.">
            <a:extLst>
              <a:ext uri="{FF2B5EF4-FFF2-40B4-BE49-F238E27FC236}">
                <a16:creationId xmlns:a16="http://schemas.microsoft.com/office/drawing/2014/main" id="{3C0DC56E-356E-3012-4DFA-943ECD5AF7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9924" r="-187"/>
          <a:stretch>
            <a:fillRect/>
          </a:stretch>
        </p:blipFill>
        <p:spPr>
          <a:xfrm>
            <a:off x="243649" y="1845676"/>
            <a:ext cx="8443169" cy="4228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341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FBA5B-D4DF-2CEF-01A3-7CDC44585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Example Application With OaaS-IoT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C198882-6182-400F-BF7B-097F6B4C68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70"/>
          <a:stretch/>
        </p:blipFill>
        <p:spPr>
          <a:xfrm>
            <a:off x="1208227" y="1600201"/>
            <a:ext cx="6727546" cy="4436806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474C22-7537-76E2-1EB5-3E996687B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51F7-D677-4CE9-B35A-C3CCA0CC8D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266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diagram of a system&#10;&#10;AI-generated content may be incorrect.">
            <a:extLst>
              <a:ext uri="{FF2B5EF4-FFF2-40B4-BE49-F238E27FC236}">
                <a16:creationId xmlns:a16="http://schemas.microsoft.com/office/drawing/2014/main" id="{1BDBC471-AB80-8314-377E-CE5406BB7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519" y="1849658"/>
            <a:ext cx="7610354" cy="40867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A4F332-7A04-255A-C0E4-526246ED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EdgeWeaver</a:t>
            </a:r>
            <a:r>
              <a:rPr lang="en-US" dirty="0"/>
              <a:t> Architecture </a:t>
            </a:r>
            <a:br>
              <a:rPr lang="en-US" dirty="0"/>
            </a:br>
            <a:r>
              <a:rPr lang="en-US" dirty="0"/>
              <a:t>(OaaS-IoT)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D8166B-AB94-E999-9214-019BAD91B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51F7-D677-4CE9-B35A-C3CCA0CC8D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3AD94AA-3040-EDF7-9109-B1C85DCFA7DC}"/>
              </a:ext>
            </a:extLst>
          </p:cNvPr>
          <p:cNvSpPr/>
          <p:nvPr/>
        </p:nvSpPr>
        <p:spPr>
          <a:xfrm>
            <a:off x="756249" y="1818202"/>
            <a:ext cx="1878297" cy="2074828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8631E78-1A87-E94F-6F9A-C4C2522C9EB3}"/>
              </a:ext>
            </a:extLst>
          </p:cNvPr>
          <p:cNvSpPr/>
          <p:nvPr/>
        </p:nvSpPr>
        <p:spPr>
          <a:xfrm>
            <a:off x="2898232" y="2531597"/>
            <a:ext cx="1442497" cy="732713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890449F-62E3-3B43-DFC7-F5D121C4AD46}"/>
              </a:ext>
            </a:extLst>
          </p:cNvPr>
          <p:cNvSpPr/>
          <p:nvPr/>
        </p:nvSpPr>
        <p:spPr>
          <a:xfrm>
            <a:off x="4971921" y="2604892"/>
            <a:ext cx="1484023" cy="629486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C60DD57-7079-79ED-654A-F7554ACBDB67}"/>
              </a:ext>
            </a:extLst>
          </p:cNvPr>
          <p:cNvSpPr/>
          <p:nvPr/>
        </p:nvSpPr>
        <p:spPr>
          <a:xfrm>
            <a:off x="6673955" y="2531597"/>
            <a:ext cx="1187726" cy="629486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60509AA-3046-A5B0-AD73-F9256C360888}"/>
              </a:ext>
            </a:extLst>
          </p:cNvPr>
          <p:cNvSpPr/>
          <p:nvPr/>
        </p:nvSpPr>
        <p:spPr>
          <a:xfrm>
            <a:off x="4935161" y="3238283"/>
            <a:ext cx="3201841" cy="425135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6DE6396-E2F5-657B-F2C2-3E0FEEB029D3}"/>
              </a:ext>
            </a:extLst>
          </p:cNvPr>
          <p:cNvSpPr/>
          <p:nvPr/>
        </p:nvSpPr>
        <p:spPr>
          <a:xfrm>
            <a:off x="2875231" y="3843022"/>
            <a:ext cx="5716383" cy="2050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53F1079-70C7-2D9D-FABD-D789422749D9}"/>
              </a:ext>
            </a:extLst>
          </p:cNvPr>
          <p:cNvSpPr/>
          <p:nvPr/>
        </p:nvSpPr>
        <p:spPr>
          <a:xfrm>
            <a:off x="3027632" y="3295766"/>
            <a:ext cx="1313098" cy="2050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FCD321B-3FEC-6211-924D-69C039DB7242}"/>
              </a:ext>
            </a:extLst>
          </p:cNvPr>
          <p:cNvSpPr/>
          <p:nvPr/>
        </p:nvSpPr>
        <p:spPr>
          <a:xfrm>
            <a:off x="3086775" y="4981222"/>
            <a:ext cx="5293296" cy="425135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16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7" grpId="1" animBg="1"/>
      <p:bldP spid="8" grpId="0" animBg="1"/>
      <p:bldP spid="8" grpId="1" animBg="1"/>
      <p:bldP spid="11" grpId="0" animBg="1"/>
      <p:bldP spid="11" grpId="1" animBg="1"/>
      <p:bldP spid="14" grpId="0" animBg="1"/>
      <p:bldP spid="20" grpId="0" animBg="1"/>
      <p:bldP spid="22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13" descr="A diagram of a software system&#10;&#10;AI-generated content may be incorrect.">
            <a:extLst>
              <a:ext uri="{FF2B5EF4-FFF2-40B4-BE49-F238E27FC236}">
                <a16:creationId xmlns:a16="http://schemas.microsoft.com/office/drawing/2014/main" id="{03A63D02-4C87-8AB1-8A54-9B0F77FD67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7493" y="1600200"/>
            <a:ext cx="8069014" cy="4525963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BB23D3-F74B-7C8D-1395-DEDCEC1AB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Class Runtime</a:t>
            </a:r>
            <a:endParaRPr lang="en-US" dirty="0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3D0111-9320-072B-FF3A-B36E5D7F1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51F7-D677-4CE9-B35A-C3CCA0CC8D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EAEC7B-A063-6C4A-A878-397579B75AE0}"/>
              </a:ext>
            </a:extLst>
          </p:cNvPr>
          <p:cNvSpPr/>
          <p:nvPr/>
        </p:nvSpPr>
        <p:spPr>
          <a:xfrm>
            <a:off x="1328664" y="3784344"/>
            <a:ext cx="1727051" cy="1702056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200A23-BA81-E09D-5331-E96DFACDFD4C}"/>
              </a:ext>
            </a:extLst>
          </p:cNvPr>
          <p:cNvSpPr/>
          <p:nvPr/>
        </p:nvSpPr>
        <p:spPr>
          <a:xfrm>
            <a:off x="3498113" y="3533182"/>
            <a:ext cx="2744192" cy="1619865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88EA1C-9976-3836-0BE4-4B58A94323F0}"/>
              </a:ext>
            </a:extLst>
          </p:cNvPr>
          <p:cNvSpPr/>
          <p:nvPr/>
        </p:nvSpPr>
        <p:spPr>
          <a:xfrm>
            <a:off x="997015" y="2752224"/>
            <a:ext cx="1560989" cy="392357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A8AD2A-0708-EC05-C574-5DAB1B8AB5A7}"/>
              </a:ext>
            </a:extLst>
          </p:cNvPr>
          <p:cNvSpPr/>
          <p:nvPr/>
        </p:nvSpPr>
        <p:spPr>
          <a:xfrm>
            <a:off x="4882896" y="4098208"/>
            <a:ext cx="3555048" cy="883921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710E9B-E797-E929-CE8B-15352ADB5A64}"/>
              </a:ext>
            </a:extLst>
          </p:cNvPr>
          <p:cNvSpPr/>
          <p:nvPr/>
        </p:nvSpPr>
        <p:spPr>
          <a:xfrm>
            <a:off x="970446" y="3174740"/>
            <a:ext cx="1587557" cy="358441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C31A85-ABB7-8210-3C55-6A6AF5F38ADE}"/>
              </a:ext>
            </a:extLst>
          </p:cNvPr>
          <p:cNvSpPr txBox="1"/>
          <p:nvPr/>
        </p:nvSpPr>
        <p:spPr>
          <a:xfrm>
            <a:off x="1076324" y="6336268"/>
            <a:ext cx="3343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Cross-cluster communication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B8A1E54-2C80-8F54-4291-7D1FDD1FDE6F}"/>
              </a:ext>
            </a:extLst>
          </p:cNvPr>
          <p:cNvCxnSpPr/>
          <p:nvPr/>
        </p:nvCxnSpPr>
        <p:spPr>
          <a:xfrm flipV="1">
            <a:off x="2192189" y="5991225"/>
            <a:ext cx="512911" cy="365125"/>
          </a:xfrm>
          <a:prstGeom prst="straightConnector1">
            <a:avLst/>
          </a:prstGeom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9048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0CE63C8-82D6-2B78-EBD4-878ED144A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377" y="3749315"/>
            <a:ext cx="6696324" cy="29562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99131E4-BDA8-0A87-0114-60B02EC9A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SLA Enforcement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1A5A333-42F1-FCD6-A5C3-757981C412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0112" y="1584660"/>
            <a:ext cx="8229600" cy="211455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0C4D0B-B1EB-8504-275C-7B53C9985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05200" y="6429993"/>
            <a:ext cx="2133600" cy="365125"/>
          </a:xfrm>
        </p:spPr>
        <p:txBody>
          <a:bodyPr/>
          <a:lstStyle/>
          <a:p>
            <a:fld id="{7D2751F7-D677-4CE9-B35A-C3CCA0CC8D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8101DE7-202C-17CD-244C-42F3ECAC49D0}"/>
              </a:ext>
            </a:extLst>
          </p:cNvPr>
          <p:cNvSpPr/>
          <p:nvPr/>
        </p:nvSpPr>
        <p:spPr>
          <a:xfrm>
            <a:off x="1964356" y="3806258"/>
            <a:ext cx="2432111" cy="2270451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E4BC2B-3F71-63C1-51A7-B28676485531}"/>
              </a:ext>
            </a:extLst>
          </p:cNvPr>
          <p:cNvSpPr/>
          <p:nvPr/>
        </p:nvSpPr>
        <p:spPr>
          <a:xfrm>
            <a:off x="457200" y="2521388"/>
            <a:ext cx="8236688" cy="261141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6C9DD81-FDAE-6D6C-FB6A-91B032F105AC}"/>
              </a:ext>
            </a:extLst>
          </p:cNvPr>
          <p:cNvSpPr/>
          <p:nvPr/>
        </p:nvSpPr>
        <p:spPr>
          <a:xfrm>
            <a:off x="4396467" y="3771434"/>
            <a:ext cx="1493056" cy="2305275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295632-AF36-7230-BCC8-202EB379346E}"/>
              </a:ext>
            </a:extLst>
          </p:cNvPr>
          <p:cNvSpPr/>
          <p:nvPr/>
        </p:nvSpPr>
        <p:spPr>
          <a:xfrm>
            <a:off x="443024" y="2724182"/>
            <a:ext cx="8250864" cy="835095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721FFB-0310-590D-4F63-691D020F3F66}"/>
              </a:ext>
            </a:extLst>
          </p:cNvPr>
          <p:cNvSpPr/>
          <p:nvPr/>
        </p:nvSpPr>
        <p:spPr>
          <a:xfrm>
            <a:off x="5889523" y="3776763"/>
            <a:ext cx="1640178" cy="2350052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779008-B725-1439-6EB8-5F5546984205}"/>
              </a:ext>
            </a:extLst>
          </p:cNvPr>
          <p:cNvSpPr/>
          <p:nvPr/>
        </p:nvSpPr>
        <p:spPr>
          <a:xfrm>
            <a:off x="413515" y="1922454"/>
            <a:ext cx="8236688" cy="261141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76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  <p:bldP spid="5" grpId="1" animBg="1"/>
      <p:bldP spid="10" grpId="0" animBg="1"/>
      <p:bldP spid="10" grpId="1" animBg="1"/>
      <p:bldP spid="11" grpId="0" animBg="1"/>
      <p:bldP spid="11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0E051-38CE-05C0-E097-3907F445E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cs typeface="Arial"/>
              </a:rPr>
              <a:t>What happen during</a:t>
            </a:r>
            <a:br>
              <a:rPr lang="en-US" dirty="0">
                <a:cs typeface="Arial"/>
              </a:rPr>
            </a:br>
            <a:r>
              <a:rPr lang="en-US" dirty="0">
                <a:cs typeface="Arial"/>
              </a:rPr>
              <a:t>network partitioning?</a:t>
            </a:r>
            <a:endParaRPr lang="en-US" dirty="0"/>
          </a:p>
        </p:txBody>
      </p:sp>
      <p:pic>
        <p:nvPicPr>
          <p:cNvPr id="5" name="Content Placeholder 4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10C00760-E1F3-2AB2-9D32-E6DD1CCD78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-139" t="12277" r="47" b="-268"/>
          <a:stretch>
            <a:fillRect/>
          </a:stretch>
        </p:blipFill>
        <p:spPr>
          <a:xfrm>
            <a:off x="1632" y="1956724"/>
            <a:ext cx="9145171" cy="489811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A38FEA-465A-07FB-ED70-8F07E6F2F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51F7-D677-4CE9-B35A-C3CCA0CC8D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314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05608-5E9E-88DC-A110-5292F49AF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2976A-255B-0A45-B818-A2057DC1F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Evaluation: Productivity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45485F45-BDFC-3751-B6BF-538899D50D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4466" y="3730326"/>
            <a:ext cx="5080933" cy="2975274"/>
          </a:xfrm>
          <a:prstGeom prst="rect">
            <a:avLst/>
          </a:prstGeom>
        </p:spPr>
      </p:pic>
      <p:pic>
        <p:nvPicPr>
          <p:cNvPr id="15" name="Picture 14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F35A8AAB-B230-AD8A-ABDB-A93CD84D1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7425" y="1656908"/>
            <a:ext cx="6395013" cy="193452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2F22573-2CDA-C076-1EC8-8714F09C8DF1}"/>
              </a:ext>
            </a:extLst>
          </p:cNvPr>
          <p:cNvSpPr txBox="1"/>
          <p:nvPr/>
        </p:nvSpPr>
        <p:spPr>
          <a:xfrm>
            <a:off x="5879939" y="5764193"/>
            <a:ext cx="1099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7           4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774C84-E532-385F-7AFF-D6F2D0A33847}"/>
              </a:ext>
            </a:extLst>
          </p:cNvPr>
          <p:cNvSpPr/>
          <p:nvPr/>
        </p:nvSpPr>
        <p:spPr>
          <a:xfrm>
            <a:off x="5666057" y="4372002"/>
            <a:ext cx="1786063" cy="23298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8296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23C563D-B5A2-5F3A-A96E-53C2401FA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14390-831A-4A06-3109-72C45A5CE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Evaluation: Human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A4324-1F20-7C2C-8657-8F632C1A5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823151"/>
            <a:ext cx="8269500" cy="1172276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Human Study with 39 participants</a:t>
            </a:r>
          </a:p>
          <a:p>
            <a:pPr lvl="1"/>
            <a:r>
              <a:rPr lang="en-US" dirty="0"/>
              <a:t>Tutorial =&gt; Quiz =&gt; Programming tasks (both FaaS and EW)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773737-522C-2E2E-82F3-E484DAD19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40931" y="6373187"/>
            <a:ext cx="2133600" cy="365125"/>
          </a:xfrm>
        </p:spPr>
        <p:txBody>
          <a:bodyPr/>
          <a:lstStyle/>
          <a:p>
            <a:fld id="{7D2751F7-D677-4CE9-B35A-C3CCA0CC8D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A77463-D490-8C55-4F15-6045A0BE7AB6}"/>
              </a:ext>
            </a:extLst>
          </p:cNvPr>
          <p:cNvSpPr txBox="1"/>
          <p:nvPr/>
        </p:nvSpPr>
        <p:spPr>
          <a:xfrm>
            <a:off x="1713054" y="4994871"/>
            <a:ext cx="1553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Quiz Scores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B65A60-6479-4982-CE18-C725CEDF7A9B}"/>
              </a:ext>
            </a:extLst>
          </p:cNvPr>
          <p:cNvSpPr txBox="1"/>
          <p:nvPr/>
        </p:nvSpPr>
        <p:spPr>
          <a:xfrm>
            <a:off x="4372488" y="4967454"/>
            <a:ext cx="3587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Programming Tasks</a:t>
            </a:r>
          </a:p>
          <a:p>
            <a:r>
              <a:rPr lang="en-US" sz="2000" b="1" dirty="0"/>
              <a:t>(only those who complete both)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B0ABE35-8333-EF9F-2BBE-61BAF2E48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330" y="2835797"/>
            <a:ext cx="3498184" cy="21315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3197B79-18FB-1805-ACAF-5B47D7CCC1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2488" y="2961908"/>
            <a:ext cx="3781953" cy="18766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21CBF6-862C-70FE-8AAD-262376AADB82}"/>
              </a:ext>
            </a:extLst>
          </p:cNvPr>
          <p:cNvSpPr txBox="1"/>
          <p:nvPr/>
        </p:nvSpPr>
        <p:spPr>
          <a:xfrm>
            <a:off x="7918462" y="3734074"/>
            <a:ext cx="858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- 31%</a:t>
            </a:r>
          </a:p>
        </p:txBody>
      </p:sp>
    </p:spTree>
    <p:extLst>
      <p:ext uri="{BB962C8B-B14F-4D97-AF65-F5344CB8AC3E}">
        <p14:creationId xmlns:p14="http://schemas.microsoft.com/office/powerpoint/2010/main" val="3340599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79E645-270C-96BE-F2D9-168E983A1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3097B-85D4-05EB-40FB-3B8589E13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Evaluation: Human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598B0C-DE74-0589-4382-EF4ED5DCF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823151"/>
            <a:ext cx="8269500" cy="1172276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Human Study with 39 participants</a:t>
            </a:r>
          </a:p>
          <a:p>
            <a:pPr lvl="1"/>
            <a:r>
              <a:rPr lang="en-US" dirty="0"/>
              <a:t>Tutorial =&gt; Quiz =&gt; Programming tasks (both FaaS and EW)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6429DB-A788-A172-1064-A03E1375B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40931" y="6373187"/>
            <a:ext cx="2133600" cy="365125"/>
          </a:xfrm>
        </p:spPr>
        <p:txBody>
          <a:bodyPr/>
          <a:lstStyle/>
          <a:p>
            <a:fld id="{7D2751F7-D677-4CE9-B35A-C3CCA0CC8D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917B11-825E-AD50-3832-0D9F91E8ACCC}"/>
              </a:ext>
            </a:extLst>
          </p:cNvPr>
          <p:cNvSpPr txBox="1"/>
          <p:nvPr/>
        </p:nvSpPr>
        <p:spPr>
          <a:xfrm>
            <a:off x="2702776" y="4967454"/>
            <a:ext cx="3587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Programming Tasks</a:t>
            </a:r>
          </a:p>
          <a:p>
            <a:r>
              <a:rPr lang="en-US" sz="2000" b="1" dirty="0"/>
              <a:t>(only those who complete both)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C7239E3-E812-EF8D-D3C5-20B52F3A4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2776" y="2897413"/>
            <a:ext cx="3781953" cy="18766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A60124-5437-4216-2DE9-2182C9416262}"/>
              </a:ext>
            </a:extLst>
          </p:cNvPr>
          <p:cNvSpPr txBox="1"/>
          <p:nvPr/>
        </p:nvSpPr>
        <p:spPr>
          <a:xfrm>
            <a:off x="6413572" y="3683911"/>
            <a:ext cx="858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- 31%</a:t>
            </a:r>
          </a:p>
        </p:txBody>
      </p:sp>
    </p:spTree>
    <p:extLst>
      <p:ext uri="{BB962C8B-B14F-4D97-AF65-F5344CB8AC3E}">
        <p14:creationId xmlns:p14="http://schemas.microsoft.com/office/powerpoint/2010/main" val="8674480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2DCC4-AE17-6B7A-8F56-94F444B90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Evaluation: Comprehensiveness &amp; Productivity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192CA6-D8D4-FAC2-1277-98C886444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51F7-D677-4CE9-B35A-C3CCA0CC8D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EF7AA64F-6721-AC4C-BD6C-3FE9D97692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9017" y="1573040"/>
            <a:ext cx="4858428" cy="31913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9CF66E6-2DA6-2E7D-6770-6764051786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170" y="1795920"/>
            <a:ext cx="4641830" cy="263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538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3F221-C068-CE82-3F64-27E84A380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promise of serverless computing (a.k.a. FaaS)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F239B-85C8-55C1-9AA6-E0B82E45E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51F7-D677-4CE9-B35A-C3CCA0CC8D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6" descr="1.1 On Premise vs. Serverless – Customers love solutions">
            <a:extLst>
              <a:ext uri="{FF2B5EF4-FFF2-40B4-BE49-F238E27FC236}">
                <a16:creationId xmlns:a16="http://schemas.microsoft.com/office/drawing/2014/main" id="{E1E6E6EA-AD69-8D6C-14D3-CC8802C8DC6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/>
          <a:srcRect r="17117"/>
          <a:stretch>
            <a:fillRect/>
          </a:stretch>
        </p:blipFill>
        <p:spPr>
          <a:xfrm>
            <a:off x="245781" y="1801156"/>
            <a:ext cx="4430211" cy="2905228"/>
          </a:xfrm>
          <a:prstGeom prst="rect">
            <a:avLst/>
          </a:prstGeom>
          <a:ln>
            <a:noFill/>
          </a:ln>
        </p:spPr>
      </p:pic>
      <p:pic>
        <p:nvPicPr>
          <p:cNvPr id="6" name="Picture 5" descr="Serverless - AWS Lambda vs. Microsoft Azure Functions vs. Google Cloud Functions  vs. IBM OpenWhisk Part 1 | PanonIT">
            <a:extLst>
              <a:ext uri="{FF2B5EF4-FFF2-40B4-BE49-F238E27FC236}">
                <a16:creationId xmlns:a16="http://schemas.microsoft.com/office/drawing/2014/main" id="{322EC9C9-0311-6579-A934-657F6BC442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61" r="1828" b="38393"/>
          <a:stretch/>
        </p:blipFill>
        <p:spPr bwMode="auto">
          <a:xfrm>
            <a:off x="0" y="5639428"/>
            <a:ext cx="9158398" cy="1239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miro.medium.com/max/875/1*-9HWrsQ-fTuoOJYtyjmwFg.png">
            <a:extLst>
              <a:ext uri="{FF2B5EF4-FFF2-40B4-BE49-F238E27FC236}">
                <a16:creationId xmlns:a16="http://schemas.microsoft.com/office/drawing/2014/main" id="{1EE687C2-21AA-F9A2-566D-D9B59C665969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4921945" y="1718059"/>
            <a:ext cx="3904588" cy="320789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1583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A2F22-A185-598F-7577-06983C768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Setup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21A83-DC8D-ACAF-0373-37F5A482D7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494" y="1600200"/>
            <a:ext cx="8455306" cy="452596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dirty="0"/>
              <a:t>Environments:</a:t>
            </a:r>
          </a:p>
          <a:p>
            <a:pPr lvl="1"/>
            <a:r>
              <a:rPr lang="en-US" b="1" i="1" dirty="0"/>
              <a:t>Cloud</a:t>
            </a:r>
            <a:r>
              <a:rPr lang="en-US" dirty="0"/>
              <a:t>: 3 Servers in TACC</a:t>
            </a:r>
          </a:p>
          <a:p>
            <a:pPr lvl="1"/>
            <a:r>
              <a:rPr lang="en-US" b="1" i="1" dirty="0"/>
              <a:t>Edge</a:t>
            </a:r>
            <a:r>
              <a:rPr lang="en-US" b="1" dirty="0"/>
              <a:t>:</a:t>
            </a:r>
            <a:r>
              <a:rPr lang="en-US" dirty="0"/>
              <a:t> 1 Server in UC; use </a:t>
            </a:r>
            <a:r>
              <a:rPr lang="en-US" b="1" i="1" dirty="0"/>
              <a:t>k3d</a:t>
            </a:r>
            <a:r>
              <a:rPr lang="en-US" dirty="0"/>
              <a:t> to emulate 8 edge servers 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Implementation:</a:t>
            </a:r>
          </a:p>
          <a:p>
            <a:pPr lvl="1"/>
            <a:r>
              <a:rPr lang="en-US" i="1" dirty="0"/>
              <a:t>Control Plane (PM, CRM):</a:t>
            </a:r>
            <a:r>
              <a:rPr lang="en-US" dirty="0"/>
              <a:t> Java (=&gt; Rust)</a:t>
            </a:r>
            <a:endParaRPr lang="en-US" dirty="0">
              <a:ea typeface="Calibri"/>
              <a:cs typeface="Calibri"/>
            </a:endParaRPr>
          </a:p>
          <a:p>
            <a:pPr lvl="1"/>
            <a:r>
              <a:rPr lang="en-US" i="1" dirty="0"/>
              <a:t>Data Plane (ODGM):</a:t>
            </a:r>
            <a:r>
              <a:rPr lang="en-US" dirty="0"/>
              <a:t> Rust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Workload: </a:t>
            </a:r>
          </a:p>
          <a:p>
            <a:pPr lvl="1"/>
            <a:r>
              <a:rPr lang="en-US" dirty="0"/>
              <a:t>JSON Processing (update)</a:t>
            </a:r>
            <a:endParaRPr lang="en-US" b="1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28FD69-8FE8-2B3C-D6E5-BED2E8E25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51F7-D677-4CE9-B35A-C3CCA0CC8D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889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0A4F8-EDF8-9B2E-DADC-DC3481072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Evaluation: SLA Enforcement</a:t>
            </a:r>
            <a:br>
              <a:rPr lang="en-US" dirty="0"/>
            </a:br>
            <a:r>
              <a:rPr lang="en-US" dirty="0"/>
              <a:t>Consistency-Availability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42A1EB8-DD6B-9936-6511-ECA260957C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1384" y="1807818"/>
            <a:ext cx="5713691" cy="3915071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6294FD-A41F-F7C0-22C2-4A1604BEC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51F7-D677-4CE9-B35A-C3CCA0CC8D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FE7623-E463-CF0F-5340-EC3A49153CED}"/>
              </a:ext>
            </a:extLst>
          </p:cNvPr>
          <p:cNvSpPr txBox="1"/>
          <p:nvPr/>
        </p:nvSpPr>
        <p:spPr>
          <a:xfrm>
            <a:off x="1160207" y="5981391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99.99%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3AF0FE-6A79-D4E9-E560-EBB5C17DA7A0}"/>
              </a:ext>
            </a:extLst>
          </p:cNvPr>
          <p:cNvSpPr txBox="1"/>
          <p:nvPr/>
        </p:nvSpPr>
        <p:spPr>
          <a:xfrm>
            <a:off x="3762586" y="5972647"/>
            <a:ext cx="1460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99.9999999%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2A9AC3-2FDC-A338-7E5E-052F380EDE38}"/>
              </a:ext>
            </a:extLst>
          </p:cNvPr>
          <p:cNvSpPr txBox="1"/>
          <p:nvPr/>
        </p:nvSpPr>
        <p:spPr>
          <a:xfrm>
            <a:off x="6065771" y="1994929"/>
            <a:ext cx="30338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b="1" dirty="0"/>
              <a:t>EW</a:t>
            </a:r>
            <a:r>
              <a:rPr lang="en-US" dirty="0"/>
              <a:t> consistently enforces staleness below the thresholds.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6AB8A0-05D6-C796-2039-6D3DE9096054}"/>
              </a:ext>
            </a:extLst>
          </p:cNvPr>
          <p:cNvSpPr txBox="1"/>
          <p:nvPr/>
        </p:nvSpPr>
        <p:spPr>
          <a:xfrm>
            <a:off x="5935075" y="3691564"/>
            <a:ext cx="316452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Strong </a:t>
            </a:r>
            <a:r>
              <a:rPr lang="en-US" dirty="0"/>
              <a:t>remove staleness with the cost of higher write latency.</a:t>
            </a:r>
          </a:p>
          <a:p>
            <a:endParaRPr lang="en-US" dirty="0"/>
          </a:p>
          <a:p>
            <a:r>
              <a:rPr lang="en-US" b="1" dirty="0"/>
              <a:t>EW</a:t>
            </a:r>
            <a:r>
              <a:rPr lang="en-US" dirty="0"/>
              <a:t> can switch tradeoff at a few lines of YAML and class-level granularity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68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0BDF7-23DC-F3D4-BBAB-53CD59255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Evaluation: Adaptability</a:t>
            </a:r>
            <a:br>
              <a:rPr lang="en-US" dirty="0"/>
            </a:br>
            <a:r>
              <a:rPr lang="en-US" dirty="0"/>
              <a:t>(Network Partition)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BFD7B14-D2AB-3211-FBF1-C39E23725C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58513"/>
            <a:ext cx="5826460" cy="3645161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CC5A43-1B35-AE7E-6D58-B7CB33715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51F7-D677-4CE9-B35A-C3CCA0CC8D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DF8C0B-1A80-5B8C-4B75-72E1C2925DDD}"/>
              </a:ext>
            </a:extLst>
          </p:cNvPr>
          <p:cNvSpPr txBox="1"/>
          <p:nvPr/>
        </p:nvSpPr>
        <p:spPr>
          <a:xfrm>
            <a:off x="304800" y="5103674"/>
            <a:ext cx="87507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Strong</a:t>
            </a:r>
            <a:r>
              <a:rPr lang="en-US" dirty="0"/>
              <a:t> needs quorum =&gt; throughput drops to zero.</a:t>
            </a:r>
          </a:p>
          <a:p>
            <a:r>
              <a:rPr lang="en-US" b="1" dirty="0"/>
              <a:t>RYW</a:t>
            </a:r>
            <a:r>
              <a:rPr lang="en-US" dirty="0"/>
              <a:t> does not require a quorum =&gt; it can fall back to local invocation.</a:t>
            </a:r>
          </a:p>
          <a:p>
            <a:r>
              <a:rPr lang="en-US" b="1" dirty="0"/>
              <a:t>RYW-</a:t>
            </a:r>
            <a:r>
              <a:rPr lang="en-US" b="1" dirty="0" err="1"/>
              <a:t>thr</a:t>
            </a:r>
            <a:r>
              <a:rPr lang="en-US" dirty="0"/>
              <a:t> has throughput enforcement =&gt; more stable performance in the fallback stage.</a:t>
            </a:r>
          </a:p>
          <a:p>
            <a:r>
              <a:rPr lang="en-US" dirty="0"/>
              <a:t>	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814BB4-AA56-994E-DBB9-1F3FA243BD2A}"/>
              </a:ext>
            </a:extLst>
          </p:cNvPr>
          <p:cNvSpPr txBox="1"/>
          <p:nvPr/>
        </p:nvSpPr>
        <p:spPr>
          <a:xfrm>
            <a:off x="6150266" y="3105834"/>
            <a:ext cx="28994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Fast restoration when partition heals (&lt; 5 seconds)</a:t>
            </a:r>
          </a:p>
        </p:txBody>
      </p:sp>
    </p:spTree>
    <p:extLst>
      <p:ext uri="{BB962C8B-B14F-4D97-AF65-F5344CB8AC3E}">
        <p14:creationId xmlns:p14="http://schemas.microsoft.com/office/powerpoint/2010/main" val="41391041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40A7F-52CA-CEF7-EDD5-8498F465B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Evaluation: Invocation Overhead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FBFE27-4EF8-6430-1498-DAD5D7F4D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51F7-D677-4CE9-B35A-C3CCA0CC8D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286DF5-598D-F027-2C67-E41FC69CB989}"/>
              </a:ext>
            </a:extLst>
          </p:cNvPr>
          <p:cNvSpPr txBox="1"/>
          <p:nvPr/>
        </p:nvSpPr>
        <p:spPr>
          <a:xfrm>
            <a:off x="943897" y="4758813"/>
            <a:ext cx="69415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Edge-Cloud-FaaS</a:t>
            </a:r>
            <a:r>
              <a:rPr lang="en-US" dirty="0"/>
              <a:t> outperforms </a:t>
            </a:r>
            <a:r>
              <a:rPr lang="en-US" b="1" dirty="0"/>
              <a:t>cloud-only</a:t>
            </a:r>
            <a:r>
              <a:rPr lang="en-US" dirty="0"/>
              <a:t> baselines by at least 6.9×</a:t>
            </a:r>
          </a:p>
          <a:p>
            <a:r>
              <a:rPr lang="en-US" b="1" dirty="0"/>
              <a:t>Edge-Cloud-FaaS</a:t>
            </a:r>
            <a:r>
              <a:rPr lang="en-US" dirty="0"/>
              <a:t> slightly outperforms </a:t>
            </a:r>
            <a:r>
              <a:rPr lang="en-US" b="1" dirty="0"/>
              <a:t>OaaS-IoT</a:t>
            </a:r>
            <a:r>
              <a:rPr lang="en-US" dirty="0"/>
              <a:t> by up to 6%</a:t>
            </a:r>
          </a:p>
          <a:p>
            <a:r>
              <a:rPr lang="en-US" b="1" dirty="0"/>
              <a:t>OaaS-IoT</a:t>
            </a:r>
            <a:r>
              <a:rPr lang="en-US" dirty="0"/>
              <a:t> incurs slightly more latency, under 7ms, even at 1MB payload</a:t>
            </a:r>
          </a:p>
          <a:p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C2EEF44-3C25-1446-8564-00FBEE2492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9950" y="1662106"/>
            <a:ext cx="7024099" cy="28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3359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C5FF4-DEFD-2420-F5D8-06D0823D8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Evaluation: Scalability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A47D1A5-5116-1FB7-6D14-1925DB1000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257" y="1727935"/>
            <a:ext cx="7773485" cy="2981741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5DB055-26D5-94AB-9BEF-954C1A2CD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51F7-D677-4CE9-B35A-C3CCA0CC8D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CD4C12-F5B7-B4E7-0283-478C7E116E1D}"/>
              </a:ext>
            </a:extLst>
          </p:cNvPr>
          <p:cNvSpPr txBox="1"/>
          <p:nvPr/>
        </p:nvSpPr>
        <p:spPr>
          <a:xfrm>
            <a:off x="865239" y="5063613"/>
            <a:ext cx="70497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Edge-Cloud </a:t>
            </a:r>
            <a:r>
              <a:rPr lang="en-US" dirty="0"/>
              <a:t>has a network bottleneck for </a:t>
            </a:r>
            <a:r>
              <a:rPr lang="en-US" i="1" dirty="0"/>
              <a:t>analyze </a:t>
            </a:r>
            <a:r>
              <a:rPr lang="en-US" dirty="0"/>
              <a:t>workload.</a:t>
            </a:r>
          </a:p>
          <a:p>
            <a:r>
              <a:rPr lang="en-US" b="1" dirty="0"/>
              <a:t>Cloud: </a:t>
            </a:r>
            <a:r>
              <a:rPr lang="en-US" dirty="0"/>
              <a:t>both workloads can linearly scale from 4 to 256 vCPUs</a:t>
            </a:r>
            <a:endParaRPr lang="en-US"/>
          </a:p>
          <a:p>
            <a:r>
              <a:rPr lang="en-US" b="1" dirty="0"/>
              <a:t>	</a:t>
            </a:r>
            <a:r>
              <a:rPr lang="en-US" b="1" i="1" dirty="0"/>
              <a:t>detech </a:t>
            </a:r>
            <a:r>
              <a:rPr lang="en-US" dirty="0"/>
              <a:t>144 invocations/sec at 256 vCPUs</a:t>
            </a:r>
            <a:endParaRPr lang="en-US"/>
          </a:p>
          <a:p>
            <a:r>
              <a:rPr lang="en-US" dirty="0"/>
              <a:t>	</a:t>
            </a:r>
            <a:r>
              <a:rPr lang="en-US" b="1" i="1" dirty="0"/>
              <a:t>analyze </a:t>
            </a:r>
            <a:r>
              <a:rPr lang="en-US" dirty="0"/>
              <a:t>200000 invocation/sec at 256 vCPUs</a:t>
            </a:r>
            <a:endParaRPr lang="en-US"/>
          </a:p>
          <a:p>
            <a:r>
              <a:rPr lang="en-US" b="1" dirty="0"/>
              <a:t>Edge (8 vCPU per edge): </a:t>
            </a:r>
            <a:r>
              <a:rPr lang="en-US" dirty="0"/>
              <a:t>both workloads scale in similar patterns</a:t>
            </a:r>
            <a:r>
              <a:rPr lang="en-US" b="1" dirty="0"/>
              <a:t> 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41430291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D9AEB-87F8-EC73-09E0-555DBA45F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4A812-B2B5-7616-58B5-AB9A576C38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000" b="1" dirty="0"/>
              <a:t>Problem: </a:t>
            </a:r>
          </a:p>
          <a:p>
            <a:pPr lvl="1"/>
            <a:r>
              <a:rPr lang="en-US" sz="1800" dirty="0"/>
              <a:t>Serverless platforms fragment abstractions (compute, state, workflow)</a:t>
            </a:r>
          </a:p>
          <a:p>
            <a:pPr lvl="1"/>
            <a:r>
              <a:rPr lang="en-US" sz="1800" dirty="0"/>
              <a:t>Complicated edge-cloud deployment</a:t>
            </a:r>
            <a:endParaRPr lang="en-US" sz="1800" dirty="0">
              <a:ea typeface="Calibri"/>
              <a:cs typeface="Calibri"/>
            </a:endParaRPr>
          </a:p>
          <a:p>
            <a:r>
              <a:rPr lang="en-US" sz="2000" b="1"/>
              <a:t>Solution:</a:t>
            </a:r>
            <a:endParaRPr lang="en-US" sz="2000" b="1">
              <a:ea typeface="Calibri"/>
              <a:cs typeface="Calibri"/>
            </a:endParaRPr>
          </a:p>
          <a:p>
            <a:pPr lvl="1"/>
            <a:r>
              <a:rPr lang="en-US" sz="1800" dirty="0" err="1"/>
              <a:t>EdgeWeaver</a:t>
            </a:r>
            <a:r>
              <a:rPr lang="en-US" sz="1800" dirty="0"/>
              <a:t> </a:t>
            </a:r>
            <a:r>
              <a:rPr lang="en-US" sz="1800" dirty="0">
                <a:ea typeface="+mn-lt"/>
                <a:cs typeface="+mn-lt"/>
              </a:rPr>
              <a:t>turns fragmented Edge-Cloud IoT development into a unified, </a:t>
            </a:r>
            <a:r>
              <a:rPr lang="en-US" sz="1800">
                <a:ea typeface="+mn-lt"/>
                <a:cs typeface="+mn-lt"/>
              </a:rPr>
              <a:t>SLA-driven experience.</a:t>
            </a:r>
            <a:endParaRPr lang="en-US" sz="1800" dirty="0">
              <a:ea typeface="+mn-lt"/>
              <a:cs typeface="+mn-lt"/>
            </a:endParaRPr>
          </a:p>
          <a:p>
            <a:pPr lvl="1"/>
            <a:r>
              <a:rPr lang="en-US" sz="1800">
                <a:ea typeface="+mn-lt"/>
                <a:cs typeface="+mn-lt"/>
              </a:rPr>
              <a:t>It lets developers write simple object-oriented application logic while the </a:t>
            </a:r>
            <a:r>
              <a:rPr lang="en-US" sz="1800" dirty="0">
                <a:ea typeface="+mn-lt"/>
                <a:cs typeface="+mn-lt"/>
              </a:rPr>
              <a:t>platform automatically manages deployment, state, communication, and QoS across heterogeneous edge and cloud environments. </a:t>
            </a:r>
            <a:endParaRPr lang="en-US" sz="1800" dirty="0">
              <a:ea typeface="Calibri"/>
              <a:cs typeface="Calibri"/>
            </a:endParaRPr>
          </a:p>
          <a:p>
            <a:r>
              <a:rPr lang="en-US" sz="2000" b="1" dirty="0"/>
              <a:t>Impact:</a:t>
            </a:r>
          </a:p>
          <a:p>
            <a:pPr lvl="1"/>
            <a:r>
              <a:rPr lang="en-US" sz="1800" b="1" dirty="0"/>
              <a:t>Technical:</a:t>
            </a:r>
            <a:r>
              <a:rPr lang="en-US" sz="1800" dirty="0"/>
              <a:t> Unified interface, </a:t>
            </a:r>
            <a:r>
              <a:rPr lang="en-US" sz="1800" b="1" dirty="0"/>
              <a:t>44.5</a:t>
            </a:r>
            <a:r>
              <a:rPr lang="en-US" sz="1800" b="1" dirty="0">
                <a:ea typeface="+mn-lt"/>
                <a:cs typeface="+mn-lt"/>
              </a:rPr>
              <a:t>% fewer LoC</a:t>
            </a:r>
            <a:r>
              <a:rPr lang="en-US" sz="1800" dirty="0">
                <a:ea typeface="+mn-lt"/>
                <a:cs typeface="+mn-lt"/>
              </a:rPr>
              <a:t>, nearly </a:t>
            </a:r>
            <a:r>
              <a:rPr lang="en-US" sz="1800" b="1" dirty="0">
                <a:ea typeface="+mn-lt"/>
                <a:cs typeface="+mn-lt"/>
              </a:rPr>
              <a:t>10× less configuration</a:t>
            </a:r>
            <a:r>
              <a:rPr lang="en-US" sz="1800" dirty="0">
                <a:ea typeface="+mn-lt"/>
                <a:cs typeface="+mn-lt"/>
              </a:rPr>
              <a:t>, and </a:t>
            </a:r>
            <a:r>
              <a:rPr lang="en-US" sz="1800" b="1">
                <a:ea typeface="+mn-lt"/>
                <a:cs typeface="+mn-lt"/>
              </a:rPr>
              <a:t>31% faster development, </a:t>
            </a:r>
            <a:r>
              <a:rPr lang="en-US" sz="1800">
                <a:ea typeface="+mn-lt"/>
                <a:cs typeface="+mn-lt"/>
              </a:rPr>
              <a:t>while maintaining strong consistency, high </a:t>
            </a:r>
            <a:r>
              <a:rPr lang="en-US" sz="1800" dirty="0">
                <a:ea typeface="+mn-lt"/>
                <a:cs typeface="+mn-lt"/>
              </a:rPr>
              <a:t>availability, adaptability under network partitions, and scalable performance.</a:t>
            </a:r>
            <a:endParaRPr lang="en-US" sz="1800" dirty="0">
              <a:ea typeface="Calibri"/>
              <a:cs typeface="Calibri"/>
            </a:endParaRPr>
          </a:p>
          <a:p>
            <a:pPr lvl="1"/>
            <a:endParaRPr lang="en-US" sz="1800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9AD36D-09AF-E63D-160E-D6BF65D30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51F7-D677-4CE9-B35A-C3CCA0CC8D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71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9C48C-A9FE-A5BD-648D-C5D39DD43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12" y="136525"/>
            <a:ext cx="8229600" cy="1143000"/>
          </a:xfrm>
        </p:spPr>
        <p:txBody>
          <a:bodyPr/>
          <a:lstStyle/>
          <a:p>
            <a:r>
              <a:rPr lang="en-US" dirty="0"/>
              <a:t>Thank you for Attention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2D2E3C-20D8-0A18-AF82-0DB02A0B1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51F7-D677-4CE9-B35A-C3CCA0CC8D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Chameleon">
            <a:extLst>
              <a:ext uri="{FF2B5EF4-FFF2-40B4-BE49-F238E27FC236}">
                <a16:creationId xmlns:a16="http://schemas.microsoft.com/office/drawing/2014/main" id="{496EE98C-0356-528C-F706-E027AAD3A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089" y="5588947"/>
            <a:ext cx="2774796" cy="794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NSF - National Science Foundation - Home">
            <a:extLst>
              <a:ext uri="{FF2B5EF4-FFF2-40B4-BE49-F238E27FC236}">
                <a16:creationId xmlns:a16="http://schemas.microsoft.com/office/drawing/2014/main" id="{7C20544B-635B-2854-60F5-58573FAEE64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NSF - National Science Foundation - Home">
            <a:extLst>
              <a:ext uri="{FF2B5EF4-FFF2-40B4-BE49-F238E27FC236}">
                <a16:creationId xmlns:a16="http://schemas.microsoft.com/office/drawing/2014/main" id="{64EDD235-2AA7-D96A-7427-15A379CEDCA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National Science Foundation Logo">
            <a:extLst>
              <a:ext uri="{FF2B5EF4-FFF2-40B4-BE49-F238E27FC236}">
                <a16:creationId xmlns:a16="http://schemas.microsoft.com/office/drawing/2014/main" id="{BD5D2903-E216-587B-C177-740E6932797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24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8" descr="A logo of a globe with a gold ring around it&#10;&#10;Description automatically generated">
            <a:extLst>
              <a:ext uri="{FF2B5EF4-FFF2-40B4-BE49-F238E27FC236}">
                <a16:creationId xmlns:a16="http://schemas.microsoft.com/office/drawing/2014/main" id="{C5CF5031-8255-F25A-2844-6CD69D9511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5657" y="5297230"/>
            <a:ext cx="1368059" cy="1373531"/>
          </a:xfrm>
          <a:prstGeom prst="rect">
            <a:avLst/>
          </a:prstGeom>
        </p:spPr>
      </p:pic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CD8C5FCB-03F0-C4C0-7382-684EC2C01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608" y="4845671"/>
            <a:ext cx="8229600" cy="16008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Acknowledgments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F9FE61-1360-799B-86E1-299066E6A564}"/>
              </a:ext>
            </a:extLst>
          </p:cNvPr>
          <p:cNvSpPr txBox="1"/>
          <p:nvPr/>
        </p:nvSpPr>
        <p:spPr>
          <a:xfrm>
            <a:off x="580608" y="1756461"/>
            <a:ext cx="390124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b="1" dirty="0"/>
              <a:t>Source code:</a:t>
            </a:r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BE2F3B43-D860-0B48-D989-B95ACC9A0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693" y="3050760"/>
            <a:ext cx="848010" cy="84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956D6B6-0FDE-9D6F-7B81-F6C1C1FFDF75}"/>
              </a:ext>
            </a:extLst>
          </p:cNvPr>
          <p:cNvSpPr txBox="1"/>
          <p:nvPr/>
        </p:nvSpPr>
        <p:spPr>
          <a:xfrm>
            <a:off x="5313110" y="3637756"/>
            <a:ext cx="2454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a typeface="ＭＳ Ｐゴシック"/>
                <a:cs typeface="Arial"/>
              </a:rPr>
              <a:t>ACM </a:t>
            </a:r>
            <a:r>
              <a:rPr lang="en-US" sz="2800" b="1" dirty="0" err="1">
                <a:ea typeface="ＭＳ Ｐゴシック"/>
                <a:cs typeface="Arial"/>
              </a:rPr>
              <a:t>SoCC</a:t>
            </a:r>
            <a:r>
              <a:rPr lang="en-US" sz="2800" b="1" dirty="0">
                <a:ea typeface="ＭＳ Ｐゴシック"/>
                <a:cs typeface="Arial"/>
              </a:rPr>
              <a:t> 24:</a:t>
            </a:r>
            <a:endParaRPr lang="en-US" sz="2400" b="1" i="1" dirty="0">
              <a:cs typeface="Arial" panose="020B0604020202020204" pitchFamily="34" charset="0"/>
            </a:endParaRPr>
          </a:p>
        </p:txBody>
      </p:sp>
      <p:pic>
        <p:nvPicPr>
          <p:cNvPr id="18" name="Picture 17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ACB08550-9D72-4161-B35F-296CC55877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7952" y="3762403"/>
            <a:ext cx="1179213" cy="1179213"/>
          </a:xfrm>
          <a:prstGeom prst="rect">
            <a:avLst/>
          </a:prstGeom>
        </p:spPr>
      </p:pic>
      <p:pic>
        <p:nvPicPr>
          <p:cNvPr id="11" name="Picture 10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56256BF6-4FC4-493D-BBFF-EFB6AAB186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5677" y="2016037"/>
            <a:ext cx="1461255" cy="146125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64E78CE-B297-24C8-DA7C-7421945E6D41}"/>
              </a:ext>
            </a:extLst>
          </p:cNvPr>
          <p:cNvSpPr txBox="1"/>
          <p:nvPr/>
        </p:nvSpPr>
        <p:spPr>
          <a:xfrm>
            <a:off x="4891235" y="2162490"/>
            <a:ext cx="28767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a typeface="ＭＳ Ｐゴシック"/>
                <a:cs typeface="Arial"/>
              </a:rPr>
              <a:t>IEEE Transactions on Computers 25:</a:t>
            </a:r>
            <a:endParaRPr lang="en-US" sz="2400" b="1" i="1" dirty="0"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6EB9602-A37E-B804-BBB4-C0EDF04BD944}"/>
              </a:ext>
            </a:extLst>
          </p:cNvPr>
          <p:cNvSpPr txBox="1"/>
          <p:nvPr/>
        </p:nvSpPr>
        <p:spPr>
          <a:xfrm>
            <a:off x="450112" y="2561931"/>
            <a:ext cx="32725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	</a:t>
            </a:r>
            <a:r>
              <a:rPr lang="en-US" sz="2800" b="1" dirty="0" err="1"/>
              <a:t>hpcclab</a:t>
            </a:r>
            <a:r>
              <a:rPr lang="en-US" sz="2800" b="1" dirty="0"/>
              <a:t>/</a:t>
            </a:r>
            <a:r>
              <a:rPr lang="en-US" sz="2800" b="1" dirty="0" err="1"/>
              <a:t>oaas-iot</a:t>
            </a:r>
            <a:endParaRPr lang="en-US" sz="2800" dirty="0"/>
          </a:p>
        </p:txBody>
      </p:sp>
      <p:pic>
        <p:nvPicPr>
          <p:cNvPr id="21" name="Picture 20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C1962F20-85CE-A49F-1854-68880D7856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7867" y="2728774"/>
            <a:ext cx="1340659" cy="1340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782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F86FD-3B60-0AA5-2BDB-D04B08BE1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reality of serverless computing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D10FF-A50F-63B2-49BB-E84412DC6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896" y="1600200"/>
            <a:ext cx="26166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Reality:</a:t>
            </a:r>
            <a:r>
              <a:rPr lang="en-US" sz="2000" dirty="0"/>
              <a:t> </a:t>
            </a:r>
          </a:p>
          <a:p>
            <a:r>
              <a:rPr lang="en-US" sz="2000" dirty="0"/>
              <a:t>Fragmented toolchains </a:t>
            </a:r>
          </a:p>
          <a:p>
            <a:r>
              <a:rPr lang="en-US" sz="2000" dirty="0"/>
              <a:t>Manual integration </a:t>
            </a:r>
          </a:p>
          <a:p>
            <a:r>
              <a:rPr lang="en-US" sz="2000" dirty="0"/>
              <a:t>Steep learning curves</a:t>
            </a:r>
          </a:p>
          <a:p>
            <a:r>
              <a:rPr lang="en-US" sz="2000" dirty="0"/>
              <a:t>Cold starts</a:t>
            </a:r>
          </a:p>
          <a:p>
            <a:r>
              <a:rPr lang="en-US" sz="2000" dirty="0"/>
              <a:t>Limited stateful handling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93EA31-314A-C20A-B9C9-089408F7C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51F7-D677-4CE9-B35A-C3CCA0CC8D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1B3970C-9DD6-ADD8-46E1-457C46C8F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4737" y="1496891"/>
            <a:ext cx="872715" cy="4525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C42CFE33-CA79-2F3D-88D0-CA3F63D526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427"/>
          <a:stretch>
            <a:fillRect/>
          </a:stretch>
        </p:blipFill>
        <p:spPr bwMode="auto">
          <a:xfrm>
            <a:off x="2805548" y="1496891"/>
            <a:ext cx="4657136" cy="4727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398EA0F-3043-888A-8508-E56654BA7216}"/>
              </a:ext>
            </a:extLst>
          </p:cNvPr>
          <p:cNvSpPr/>
          <p:nvPr/>
        </p:nvSpPr>
        <p:spPr>
          <a:xfrm>
            <a:off x="8144737" y="1496891"/>
            <a:ext cx="872715" cy="862851"/>
          </a:xfrm>
          <a:prstGeom prst="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787661E-7022-6176-C694-E8B46FABF79A}"/>
              </a:ext>
            </a:extLst>
          </p:cNvPr>
          <p:cNvCxnSpPr>
            <a:cxnSpLocks/>
          </p:cNvCxnSpPr>
          <p:nvPr/>
        </p:nvCxnSpPr>
        <p:spPr>
          <a:xfrm>
            <a:off x="7462684" y="1533695"/>
            <a:ext cx="68205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D7A4E37-A6B2-D07E-3521-237BA24CF2C7}"/>
              </a:ext>
            </a:extLst>
          </p:cNvPr>
          <p:cNvCxnSpPr>
            <a:cxnSpLocks/>
          </p:cNvCxnSpPr>
          <p:nvPr/>
        </p:nvCxnSpPr>
        <p:spPr>
          <a:xfrm flipV="1">
            <a:off x="7462684" y="2359742"/>
            <a:ext cx="682053" cy="386449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6709895-4E35-9FE9-8BB1-8DB472FE7E2A}"/>
              </a:ext>
            </a:extLst>
          </p:cNvPr>
          <p:cNvSpPr txBox="1"/>
          <p:nvPr/>
        </p:nvSpPr>
        <p:spPr>
          <a:xfrm>
            <a:off x="0" y="6576586"/>
            <a:ext cx="701748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https://github.com/milanm/Cloud-Product-Mapping/blob/main/CloudProductMapping.png</a:t>
            </a:r>
          </a:p>
        </p:txBody>
      </p:sp>
    </p:spTree>
    <p:extLst>
      <p:ext uri="{BB962C8B-B14F-4D97-AF65-F5344CB8AC3E}">
        <p14:creationId xmlns:p14="http://schemas.microsoft.com/office/powerpoint/2010/main" val="107146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CB2CE-E296-1D01-F917-9AB84F4E5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Technical Root Causes:</a:t>
            </a:r>
            <a:br>
              <a:rPr lang="en-US" sz="3200" b="1" dirty="0"/>
            </a:br>
            <a:r>
              <a:rPr lang="en-US" sz="3200" dirty="0"/>
              <a:t>FaaS Limitations in App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FBA4AB-E51A-5F2E-A687-BBA5E12B2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285" y="4060371"/>
            <a:ext cx="8229600" cy="2295979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/>
              <a:t>Fragmented State Management</a:t>
            </a:r>
          </a:p>
          <a:p>
            <a:pPr lvl="1"/>
            <a:r>
              <a:rPr lang="en-US" dirty="0"/>
              <a:t>FaaS is stateless by default</a:t>
            </a:r>
          </a:p>
          <a:p>
            <a:pPr lvl="1"/>
            <a:r>
              <a:rPr lang="en-US" dirty="0"/>
              <a:t>Developers must manually integrate separate database services</a:t>
            </a:r>
          </a:p>
          <a:p>
            <a:r>
              <a:rPr lang="en-US" b="1" dirty="0"/>
              <a:t>Separated Workflow Orchestration</a:t>
            </a:r>
          </a:p>
          <a:p>
            <a:pPr lvl="1"/>
            <a:r>
              <a:rPr lang="en-US" dirty="0"/>
              <a:t>Application logic scattered across FaaS + databases + orchestrators</a:t>
            </a:r>
          </a:p>
          <a:p>
            <a:pPr lvl="1"/>
            <a:r>
              <a:rPr lang="en-US" dirty="0"/>
              <a:t>Developers manually manage data flow between steps 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22879C-5A15-513A-E471-15CE93FB1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51F7-D677-4CE9-B35A-C3CCA0CC8D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95F78D-802D-B81B-0FC4-90F7DDB713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8343" y="1692573"/>
            <a:ext cx="5187313" cy="2149326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B0DA80EE-F046-32A8-0476-0672DFE836CC}"/>
              </a:ext>
            </a:extLst>
          </p:cNvPr>
          <p:cNvSpPr/>
          <p:nvPr/>
        </p:nvSpPr>
        <p:spPr>
          <a:xfrm rot="12673285">
            <a:off x="5676738" y="3639039"/>
            <a:ext cx="508055" cy="315685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355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5727B-6226-C3A2-FA3E-7F59B0272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043" y="145234"/>
            <a:ext cx="8480415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cs typeface="Arial"/>
              </a:rPr>
              <a:t>Edge-Cloud IoT: Powerful but Brittle</a:t>
            </a:r>
            <a:endParaRPr lang="en-US" dirty="0"/>
          </a:p>
        </p:txBody>
      </p:sp>
      <p:pic>
        <p:nvPicPr>
          <p:cNvPr id="5" name="Content Placeholder 4" descr="A diagram of a cloud computing system&#10;&#10;AI-generated content may be incorrect.">
            <a:extLst>
              <a:ext uri="{FF2B5EF4-FFF2-40B4-BE49-F238E27FC236}">
                <a16:creationId xmlns:a16="http://schemas.microsoft.com/office/drawing/2014/main" id="{582D226E-0F13-D6F9-587C-CD2062B746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0492"/>
          <a:stretch>
            <a:fillRect/>
          </a:stretch>
        </p:blipFill>
        <p:spPr>
          <a:xfrm>
            <a:off x="321760" y="1584679"/>
            <a:ext cx="8500539" cy="428365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99FCA9-0607-FD97-7C57-FC363D44D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51F7-D677-4CE9-B35A-C3CCA0CC8D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289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846CA-EE55-759E-A5B6-57AB95358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Complexity rises in Edge-Cloud Deployment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D3875F-271B-0DA2-D1B4-F3BC8BB04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51F7-D677-4CE9-B35A-C3CCA0CC8D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7EF2AC45-82B4-A30A-7D22-B52CDCE4F3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2433" y="1581294"/>
            <a:ext cx="8229600" cy="3459130"/>
          </a:xfr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CE8EEC0-7AA3-DE18-59ED-8959F6940DD4}"/>
              </a:ext>
            </a:extLst>
          </p:cNvPr>
          <p:cNvSpPr/>
          <p:nvPr/>
        </p:nvSpPr>
        <p:spPr>
          <a:xfrm>
            <a:off x="1955823" y="1581294"/>
            <a:ext cx="1478257" cy="3459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0C1E0-D1AC-464E-774E-0689CCCD71EF}"/>
              </a:ext>
            </a:extLst>
          </p:cNvPr>
          <p:cNvSpPr/>
          <p:nvPr/>
        </p:nvSpPr>
        <p:spPr>
          <a:xfrm>
            <a:off x="3487305" y="1530494"/>
            <a:ext cx="1478257" cy="3459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4B9D3B1-F23D-F9AD-0B9B-3B18A836F34C}"/>
              </a:ext>
            </a:extLst>
          </p:cNvPr>
          <p:cNvSpPr/>
          <p:nvPr/>
        </p:nvSpPr>
        <p:spPr>
          <a:xfrm>
            <a:off x="5064737" y="1530494"/>
            <a:ext cx="1478257" cy="3459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BCBDFF9-8A8C-5ED1-E539-FA82DBFD4F8B}"/>
              </a:ext>
            </a:extLst>
          </p:cNvPr>
          <p:cNvSpPr/>
          <p:nvPr/>
        </p:nvSpPr>
        <p:spPr>
          <a:xfrm>
            <a:off x="6632009" y="1581294"/>
            <a:ext cx="1653471" cy="3459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261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diagram of a system&#10;&#10;AI-generated content may be incorrect.">
            <a:extLst>
              <a:ext uri="{FF2B5EF4-FFF2-40B4-BE49-F238E27FC236}">
                <a16:creationId xmlns:a16="http://schemas.microsoft.com/office/drawing/2014/main" id="{9F841E16-0B35-572D-83C0-F719DF5A16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917" t="9438" r="2384" b="2008"/>
          <a:stretch>
            <a:fillRect/>
          </a:stretch>
        </p:blipFill>
        <p:spPr>
          <a:xfrm>
            <a:off x="245307" y="1712377"/>
            <a:ext cx="8645187" cy="452399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AC7036-D6D2-0BE6-E693-E9963E57C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CAP Theorem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EFC690-962A-2061-061E-25C3F17DF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51F7-D677-4CE9-B35A-C3CCA0CC8D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05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A diagram of a software development&#10;&#10;AI-generated content may be incorrect.">
            <a:extLst>
              <a:ext uri="{FF2B5EF4-FFF2-40B4-BE49-F238E27FC236}">
                <a16:creationId xmlns:a16="http://schemas.microsoft.com/office/drawing/2014/main" id="{FC9DC133-E12A-8BE8-D4CC-64D32DBC0A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850184"/>
            <a:ext cx="8229600" cy="332371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D974704-4FA9-CA84-6075-BBBC9BB74A3F}"/>
              </a:ext>
            </a:extLst>
          </p:cNvPr>
          <p:cNvSpPr/>
          <p:nvPr/>
        </p:nvSpPr>
        <p:spPr>
          <a:xfrm>
            <a:off x="2146185" y="1684254"/>
            <a:ext cx="4711815" cy="34894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1A9DAB-4B1A-0B9D-3B2B-AFB88063F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EdgeWeaver</a:t>
            </a:r>
            <a:r>
              <a:rPr lang="en-US" dirty="0"/>
              <a:t> Alternative for </a:t>
            </a:r>
            <a:br>
              <a:rPr lang="en-US" dirty="0"/>
            </a:br>
            <a:r>
              <a:rPr lang="en-US" dirty="0"/>
              <a:t>IoT Application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95C571-8058-A86F-CEB4-EE4AEC687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51F7-D677-4CE9-B35A-C3CCA0CC8D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408579-2466-26CF-A8FA-3184BD5DFAE1}"/>
              </a:ext>
            </a:extLst>
          </p:cNvPr>
          <p:cNvSpPr txBox="1"/>
          <p:nvPr/>
        </p:nvSpPr>
        <p:spPr>
          <a:xfrm>
            <a:off x="1054359" y="5589037"/>
            <a:ext cx="679268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/>
              <a:t>Developers describe the “intent” and let </a:t>
            </a:r>
            <a:r>
              <a:rPr lang="en-US" dirty="0" err="1"/>
              <a:t>EdgeWeaver</a:t>
            </a:r>
            <a:r>
              <a:rPr lang="en-US" dirty="0"/>
              <a:t> automate the deployment.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B917DC-49DF-0ABB-BA80-871BCFC565D9}"/>
              </a:ext>
            </a:extLst>
          </p:cNvPr>
          <p:cNvSpPr/>
          <p:nvPr/>
        </p:nvSpPr>
        <p:spPr>
          <a:xfrm>
            <a:off x="5229226" y="1581618"/>
            <a:ext cx="3726712" cy="29522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16197E-F374-9647-DCBE-53338A71F04E}"/>
              </a:ext>
            </a:extLst>
          </p:cNvPr>
          <p:cNvSpPr/>
          <p:nvPr/>
        </p:nvSpPr>
        <p:spPr>
          <a:xfrm>
            <a:off x="5696834" y="1818116"/>
            <a:ext cx="3259104" cy="3182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068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/>
      <p:bldP spid="5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D1E5C-1B5F-2780-25EF-84E7B9B01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cs typeface="Arial"/>
              </a:rPr>
              <a:t>Simple Code, Salable Deployment</a:t>
            </a:r>
            <a:endParaRPr lang="en-US" dirty="0"/>
          </a:p>
        </p:txBody>
      </p:sp>
      <p:pic>
        <p:nvPicPr>
          <p:cNvPr id="5" name="Content Placeholder 4" descr="A diagram of a software system&#10;&#10;AI-generated content may be incorrect.">
            <a:extLst>
              <a:ext uri="{FF2B5EF4-FFF2-40B4-BE49-F238E27FC236}">
                <a16:creationId xmlns:a16="http://schemas.microsoft.com/office/drawing/2014/main" id="{ED15B9B1-575A-89A4-280B-AE63F5FF98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9904"/>
          <a:stretch>
            <a:fillRect/>
          </a:stretch>
        </p:blipFill>
        <p:spPr>
          <a:xfrm>
            <a:off x="458634" y="1716685"/>
            <a:ext cx="8327059" cy="422845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6C9938-E714-037F-45C6-F7CF8B72E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51F7-D677-4CE9-B35A-C3CCA0CC8D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87584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Metadata/LabelInfo.xml><?xml version="1.0" encoding="utf-8"?>
<clbl:labelList xmlns:clbl="http://schemas.microsoft.com/office/2020/mipLabelMetadata">
  <clbl:label id="{37f4b8a2-ad4f-41b5-9a91-284d2cc38f56}" enabled="1" method="Standard" siteId="{70de1992-07c6-480f-a318-a1afcba0398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30288</TotalTime>
  <Words>2459</Words>
  <Application>Microsoft Office PowerPoint</Application>
  <PresentationFormat>On-screen Show (4:3)</PresentationFormat>
  <Paragraphs>450</Paragraphs>
  <Slides>26</Slides>
  <Notes>3</Notes>
  <HiddenSlides>8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1_Office Theme</vt:lpstr>
      <vt:lpstr>EdgeWeaver: Accelerating IoT Application Development Across Edge-Cloud Continuum </vt:lpstr>
      <vt:lpstr>The promise of serverless computing (a.k.a. FaaS)</vt:lpstr>
      <vt:lpstr>The reality of serverless computing</vt:lpstr>
      <vt:lpstr>Technical Root Causes: FaaS Limitations in App Development</vt:lpstr>
      <vt:lpstr>Edge-Cloud IoT: Powerful but Brittle</vt:lpstr>
      <vt:lpstr>Complexity rises in Edge-Cloud Deployment</vt:lpstr>
      <vt:lpstr>CAP Theorem</vt:lpstr>
      <vt:lpstr>EdgeWeaver Alternative for  IoT Application</vt:lpstr>
      <vt:lpstr>Simple Code, Salable Deployment</vt:lpstr>
      <vt:lpstr>EdgeWeaver:  Simple Code, Salable Deployment</vt:lpstr>
      <vt:lpstr>Example Application With OaaS-IoT</vt:lpstr>
      <vt:lpstr>EdgeWeaver Architecture  (OaaS-IoT)</vt:lpstr>
      <vt:lpstr>Class Runtime</vt:lpstr>
      <vt:lpstr>SLA Enforcement</vt:lpstr>
      <vt:lpstr>What happen during network partitioning?</vt:lpstr>
      <vt:lpstr>Evaluation: Productivity</vt:lpstr>
      <vt:lpstr>Evaluation: Human Study</vt:lpstr>
      <vt:lpstr>Evaluation: Human Study</vt:lpstr>
      <vt:lpstr>Evaluation: Comprehensiveness &amp; Productivity</vt:lpstr>
      <vt:lpstr>Experimental Setup</vt:lpstr>
      <vt:lpstr>Evaluation: SLA Enforcement Consistency-Availability</vt:lpstr>
      <vt:lpstr>Evaluation: Adaptability (Network Partition)</vt:lpstr>
      <vt:lpstr>Evaluation: Invocation Overhead</vt:lpstr>
      <vt:lpstr>Evaluation: Scalability</vt:lpstr>
      <vt:lpstr>Conclusion</vt:lpstr>
      <vt:lpstr>Thank you for Attention</vt:lpstr>
    </vt:vector>
  </TitlesOfParts>
  <Company>4n6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RESeED</dc:title>
  <dc:creator>4n6 4n6</dc:creator>
  <cp:lastModifiedBy>Pawissanutt Lertpongrujikorn</cp:lastModifiedBy>
  <cp:revision>1076</cp:revision>
  <dcterms:created xsi:type="dcterms:W3CDTF">2014-07-23T09:35:07Z</dcterms:created>
  <dcterms:modified xsi:type="dcterms:W3CDTF">2026-05-29T05:27:00Z</dcterms:modified>
</cp:coreProperties>
</file>